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notesMasterIdLst>
    <p:notesMasterId r:id="rId18"/>
  </p:notesMasterIdLst>
  <p:sldIdLst>
    <p:sldId id="256" r:id="rId2"/>
    <p:sldId id="286" r:id="rId3"/>
    <p:sldId id="287" r:id="rId4"/>
    <p:sldId id="288" r:id="rId5"/>
    <p:sldId id="285" r:id="rId6"/>
    <p:sldId id="258" r:id="rId7"/>
    <p:sldId id="257" r:id="rId8"/>
    <p:sldId id="259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61" r:id="rId1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8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/>
    <p:restoredTop sz="92500"/>
  </p:normalViewPr>
  <p:slideViewPr>
    <p:cSldViewPr snapToGrid="0" snapToObjects="1">
      <p:cViewPr varScale="1">
        <p:scale>
          <a:sx n="107" d="100"/>
          <a:sy n="107" d="100"/>
        </p:scale>
        <p:origin x="12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1\3%20cuatrimestre\ENCUESTAS%20DE%20SATISFACC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1\3%20cuatrimestre\ENCUESTAS%20DE%20SATISFACCION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1\3%20cuatrimestre\ENCUESTAS%20DE%20SATISFACC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1\3%20cuatrimestre\ENCUESTAS%20DE%20SATISFACCIO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1\3%20cuatrimestre\ENCUESTAS%20DE%20SATISFACCIO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1\3%20cuatrimestre\ENCUESTAS%20DE%20SATISFACCION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1\3%20cuatrimestre\ENCUESTAS%20DE%20SATISFACCION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1\3%20cuatrimestre\ENCUESTAS%20DE%20SATISFACCION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1\3%20cuatrimestre\ENCUESTAS%20DE%20SATISFACCION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1\3%20cuatrimestre\ENCUESTAS%20DE%20SATISFACCION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SATISFACCION.xlsx]Dinámica!TablaDinámica22</c:name>
    <c:fmtId val="6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>
                <a:effectLst/>
              </a:rPr>
              <a:t>Total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Dinámica!$B$3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96C-4687-8649-C8BD365A3B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96C-4687-8649-C8BD365A3B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96C-4687-8649-C8BD365A3B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96C-4687-8649-C8BD365A3BAD}"/>
              </c:ext>
            </c:extLst>
          </c:dPt>
          <c:cat>
            <c:strRef>
              <c:f>Dinámica!$A$4:$A$8</c:f>
              <c:strCache>
                <c:ptCount val="4"/>
                <c:pt idx="0">
                  <c:v>Entidad Bomberil</c:v>
                </c:pt>
                <c:pt idx="1">
                  <c:v>Entidad Territorial</c:v>
                </c:pt>
                <c:pt idx="2">
                  <c:v>Persona Jurídica</c:v>
                </c:pt>
                <c:pt idx="3">
                  <c:v>Persona Natural</c:v>
                </c:pt>
              </c:strCache>
            </c:strRef>
          </c:cat>
          <c:val>
            <c:numRef>
              <c:f>Dinámica!$B$4:$B$8</c:f>
              <c:numCache>
                <c:formatCode>General</c:formatCode>
                <c:ptCount val="4"/>
                <c:pt idx="0">
                  <c:v>26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96C-4687-8649-C8BD365A3B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311537117297705"/>
          <c:y val="0.27210324917251844"/>
          <c:w val="0.29832567553250433"/>
          <c:h val="0.499840178964768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SATISFACCION.xlsx]Dinámica!TablaDinámica31</c:name>
    <c:fmtId val="4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</c:pivotFmts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Dinámica!$B$142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Dinámica!$A$143:$A$147</c:f>
              <c:strCache>
                <c:ptCount val="4"/>
                <c:pt idx="0">
                  <c:v>Aceptable</c:v>
                </c:pt>
                <c:pt idx="1">
                  <c:v>Bueno</c:v>
                </c:pt>
                <c:pt idx="2">
                  <c:v>Deficiente</c:v>
                </c:pt>
                <c:pt idx="3">
                  <c:v>Excelente</c:v>
                </c:pt>
              </c:strCache>
            </c:strRef>
          </c:cat>
          <c:val>
            <c:numRef>
              <c:f>Dinámica!$B$143:$B$147</c:f>
              <c:numCache>
                <c:formatCode>General</c:formatCode>
                <c:ptCount val="4"/>
                <c:pt idx="0">
                  <c:v>1</c:v>
                </c:pt>
                <c:pt idx="1">
                  <c:v>8</c:v>
                </c:pt>
                <c:pt idx="2">
                  <c:v>3</c:v>
                </c:pt>
                <c:pt idx="3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89-4F5D-A5D5-BD2A592E4F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27507775"/>
        <c:axId val="1627511519"/>
        <c:axId val="0"/>
      </c:bar3DChart>
      <c:catAx>
        <c:axId val="16275077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7511519"/>
        <c:crosses val="autoZero"/>
        <c:auto val="1"/>
        <c:lblAlgn val="ctr"/>
        <c:lblOffset val="100"/>
        <c:noMultiLvlLbl val="0"/>
      </c:catAx>
      <c:valAx>
        <c:axId val="16275115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75077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SATISFACCION.xlsx]Dinámica!TablaDinámica25</c:name>
    <c:fmtId val="13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Dinámica!$B$54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Dinámica!$A$55:$A$60</c:f>
              <c:strCache>
                <c:ptCount val="5"/>
                <c:pt idx="0">
                  <c:v>Atención Personalizada</c:v>
                </c:pt>
                <c:pt idx="1">
                  <c:v>Buzón de sugerencias</c:v>
                </c:pt>
                <c:pt idx="2">
                  <c:v>Chat institucional</c:v>
                </c:pt>
                <c:pt idx="3">
                  <c:v>Correo electrónico</c:v>
                </c:pt>
                <c:pt idx="4">
                  <c:v>Teléfono o celular</c:v>
                </c:pt>
              </c:strCache>
            </c:strRef>
          </c:cat>
          <c:val>
            <c:numRef>
              <c:f>Dinámica!$B$55:$B$60</c:f>
              <c:numCache>
                <c:formatCode>General</c:formatCode>
                <c:ptCount val="5"/>
                <c:pt idx="0">
                  <c:v>3</c:v>
                </c:pt>
                <c:pt idx="1">
                  <c:v>1</c:v>
                </c:pt>
                <c:pt idx="2">
                  <c:v>7</c:v>
                </c:pt>
                <c:pt idx="3">
                  <c:v>25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28-4D19-BF9A-3D6C16CE14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27502367"/>
        <c:axId val="1627509439"/>
      </c:barChart>
      <c:catAx>
        <c:axId val="16275023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7509439"/>
        <c:crosses val="autoZero"/>
        <c:auto val="1"/>
        <c:lblAlgn val="ctr"/>
        <c:lblOffset val="100"/>
        <c:noMultiLvlLbl val="0"/>
      </c:catAx>
      <c:valAx>
        <c:axId val="1627509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75023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SATISFACCION.xlsx]Dinámica!TablaDinámica23</c:name>
    <c:fmtId val="19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</c:pivotFmts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Dinámica!$B$18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Dinámica!$A$19:$A$39</c:f>
              <c:strCache>
                <c:ptCount val="20"/>
                <c:pt idx="0">
                  <c:v>Amazonas </c:v>
                </c:pt>
                <c:pt idx="1">
                  <c:v>Antioquia</c:v>
                </c:pt>
                <c:pt idx="2">
                  <c:v>Arauca </c:v>
                </c:pt>
                <c:pt idx="3">
                  <c:v>Atlántico</c:v>
                </c:pt>
                <c:pt idx="4">
                  <c:v>Boyacá</c:v>
                </c:pt>
                <c:pt idx="5">
                  <c:v>Caldas</c:v>
                </c:pt>
                <c:pt idx="6">
                  <c:v>Casanare</c:v>
                </c:pt>
                <c:pt idx="7">
                  <c:v>Cauca</c:v>
                </c:pt>
                <c:pt idx="8">
                  <c:v>Cesar</c:v>
                </c:pt>
                <c:pt idx="9">
                  <c:v>Chocó </c:v>
                </c:pt>
                <c:pt idx="10">
                  <c:v>Córdoba </c:v>
                </c:pt>
                <c:pt idx="11">
                  <c:v>Cundinamarca</c:v>
                </c:pt>
                <c:pt idx="12">
                  <c:v>Guajira</c:v>
                </c:pt>
                <c:pt idx="13">
                  <c:v>Huila </c:v>
                </c:pt>
                <c:pt idx="14">
                  <c:v>Magdalena </c:v>
                </c:pt>
                <c:pt idx="15">
                  <c:v>Quindio </c:v>
                </c:pt>
                <c:pt idx="16">
                  <c:v>Risaralda </c:v>
                </c:pt>
                <c:pt idx="17">
                  <c:v>Santander </c:v>
                </c:pt>
                <c:pt idx="18">
                  <c:v>Sucre</c:v>
                </c:pt>
                <c:pt idx="19">
                  <c:v>Vichada</c:v>
                </c:pt>
              </c:strCache>
            </c:strRef>
          </c:cat>
          <c:val>
            <c:numRef>
              <c:f>Dinámica!$B$19:$B$39</c:f>
              <c:numCache>
                <c:formatCode>General</c:formatCode>
                <c:ptCount val="20"/>
                <c:pt idx="0">
                  <c:v>1</c:v>
                </c:pt>
                <c:pt idx="1">
                  <c:v>6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3</c:v>
                </c:pt>
                <c:pt idx="11">
                  <c:v>4</c:v>
                </c:pt>
                <c:pt idx="12">
                  <c:v>1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4</c:v>
                </c:pt>
                <c:pt idx="17">
                  <c:v>2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27-4722-B3E9-6DADA7D0DA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56398927"/>
        <c:axId val="1856380623"/>
        <c:axId val="0"/>
      </c:bar3DChart>
      <c:catAx>
        <c:axId val="1856398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6380623"/>
        <c:crosses val="autoZero"/>
        <c:auto val="1"/>
        <c:lblAlgn val="ctr"/>
        <c:lblOffset val="100"/>
        <c:noMultiLvlLbl val="0"/>
      </c:catAx>
      <c:valAx>
        <c:axId val="18563806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6398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SATISFACCION.xlsx]Dinámica!TablaDinámica24</c:name>
    <c:fmtId val="25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Dinámica!$B$44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Dinámica!$A$45:$A$49</c:f>
              <c:strCache>
                <c:ptCount val="4"/>
                <c:pt idx="0">
                  <c:v>Fortalecimiento Bomberil</c:v>
                </c:pt>
                <c:pt idx="1">
                  <c:v>Legislación Bomberil</c:v>
                </c:pt>
                <c:pt idx="2">
                  <c:v>Otros</c:v>
                </c:pt>
                <c:pt idx="3">
                  <c:v>Solicitud de información</c:v>
                </c:pt>
              </c:strCache>
            </c:strRef>
          </c:cat>
          <c:val>
            <c:numRef>
              <c:f>Dinámica!$B$45:$B$49</c:f>
              <c:numCache>
                <c:formatCode>General</c:formatCode>
                <c:ptCount val="4"/>
                <c:pt idx="0">
                  <c:v>5</c:v>
                </c:pt>
                <c:pt idx="1">
                  <c:v>8</c:v>
                </c:pt>
                <c:pt idx="2">
                  <c:v>17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F2-4D86-A711-F12C50C3DF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27526079"/>
        <c:axId val="1627526495"/>
      </c:barChart>
      <c:catAx>
        <c:axId val="1627526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7526495"/>
        <c:crosses val="autoZero"/>
        <c:auto val="1"/>
        <c:lblAlgn val="ctr"/>
        <c:lblOffset val="100"/>
        <c:noMultiLvlLbl val="0"/>
      </c:catAx>
      <c:valAx>
        <c:axId val="16275264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7526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SATISFACCION.xlsx]Dinámica!TablaDinámica26</c:name>
    <c:fmtId val="6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</c:pivotFmts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Dinámica!$B$67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Dinámica!$A$68:$A$72</c:f>
              <c:strCache>
                <c:ptCount val="4"/>
                <c:pt idx="0">
                  <c:v>Bueno</c:v>
                </c:pt>
                <c:pt idx="1">
                  <c:v>Deficiente</c:v>
                </c:pt>
                <c:pt idx="2">
                  <c:v>Excelente</c:v>
                </c:pt>
                <c:pt idx="3">
                  <c:v>Insuficiente</c:v>
                </c:pt>
              </c:strCache>
            </c:strRef>
          </c:cat>
          <c:val>
            <c:numRef>
              <c:f>Dinámica!$B$68:$B$72</c:f>
              <c:numCache>
                <c:formatCode>General</c:formatCode>
                <c:ptCount val="4"/>
                <c:pt idx="0">
                  <c:v>7</c:v>
                </c:pt>
                <c:pt idx="1">
                  <c:v>2</c:v>
                </c:pt>
                <c:pt idx="2">
                  <c:v>28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29-4E29-B953-D589F018EC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27514015"/>
        <c:axId val="1627516927"/>
        <c:axId val="0"/>
      </c:bar3DChart>
      <c:catAx>
        <c:axId val="1627514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7516927"/>
        <c:crosses val="autoZero"/>
        <c:auto val="1"/>
        <c:lblAlgn val="ctr"/>
        <c:lblOffset val="100"/>
        <c:noMultiLvlLbl val="0"/>
      </c:catAx>
      <c:valAx>
        <c:axId val="16275169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75140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SATISFACCION.xlsx]Dinámica!TablaDinámica27</c:name>
    <c:fmtId val="9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</c:pivotFmts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Dinámica!$B$81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Dinámica!$A$82:$A$86</c:f>
              <c:strCache>
                <c:ptCount val="4"/>
                <c:pt idx="0">
                  <c:v>Bueno</c:v>
                </c:pt>
                <c:pt idx="1">
                  <c:v>Deficiente</c:v>
                </c:pt>
                <c:pt idx="2">
                  <c:v>Excelente</c:v>
                </c:pt>
                <c:pt idx="3">
                  <c:v>Insuficiente</c:v>
                </c:pt>
              </c:strCache>
            </c:strRef>
          </c:cat>
          <c:val>
            <c:numRef>
              <c:f>Dinámica!$B$82:$B$86</c:f>
              <c:numCache>
                <c:formatCode>General</c:formatCode>
                <c:ptCount val="4"/>
                <c:pt idx="0">
                  <c:v>7</c:v>
                </c:pt>
                <c:pt idx="1">
                  <c:v>2</c:v>
                </c:pt>
                <c:pt idx="2">
                  <c:v>28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DA-4A84-8B12-8846E81B32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56401839"/>
        <c:axId val="1856391439"/>
        <c:axId val="0"/>
      </c:bar3DChart>
      <c:catAx>
        <c:axId val="18564018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6391439"/>
        <c:crosses val="autoZero"/>
        <c:auto val="1"/>
        <c:lblAlgn val="ctr"/>
        <c:lblOffset val="100"/>
        <c:noMultiLvlLbl val="0"/>
      </c:catAx>
      <c:valAx>
        <c:axId val="1856391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6401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SATISFACCION.xlsx]Dinámica!TablaDinámica28</c:name>
    <c:fmtId val="6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</c:pivotFmts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Dinámica!$B$96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Dinámica!$A$97:$A$101</c:f>
              <c:strCache>
                <c:ptCount val="4"/>
                <c:pt idx="0">
                  <c:v>Bueno</c:v>
                </c:pt>
                <c:pt idx="1">
                  <c:v>Deficiente</c:v>
                </c:pt>
                <c:pt idx="2">
                  <c:v>Excelente</c:v>
                </c:pt>
                <c:pt idx="3">
                  <c:v>Insuficiente</c:v>
                </c:pt>
              </c:strCache>
            </c:strRef>
          </c:cat>
          <c:val>
            <c:numRef>
              <c:f>Dinámica!$B$97:$B$101</c:f>
              <c:numCache>
                <c:formatCode>General</c:formatCode>
                <c:ptCount val="4"/>
                <c:pt idx="0">
                  <c:v>7</c:v>
                </c:pt>
                <c:pt idx="1">
                  <c:v>2</c:v>
                </c:pt>
                <c:pt idx="2">
                  <c:v>28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C0-4C55-9EDA-9D5492AFB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56396847"/>
        <c:axId val="1856394351"/>
        <c:axId val="0"/>
      </c:bar3DChart>
      <c:catAx>
        <c:axId val="18563968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6394351"/>
        <c:crosses val="autoZero"/>
        <c:auto val="1"/>
        <c:lblAlgn val="ctr"/>
        <c:lblOffset val="100"/>
        <c:noMultiLvlLbl val="0"/>
      </c:catAx>
      <c:valAx>
        <c:axId val="18563943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63968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SATISFACCION.xlsx]Dinámica!TablaDinámica29</c:name>
    <c:fmtId val="5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</c:pivotFmts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Dinámica!$B$110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Dinámica!$A$111:$A$115</c:f>
              <c:strCache>
                <c:ptCount val="4"/>
                <c:pt idx="0">
                  <c:v>Bueno</c:v>
                </c:pt>
                <c:pt idx="1">
                  <c:v>Deficiente</c:v>
                </c:pt>
                <c:pt idx="2">
                  <c:v>Excelente</c:v>
                </c:pt>
                <c:pt idx="3">
                  <c:v>Insuficiente</c:v>
                </c:pt>
              </c:strCache>
            </c:strRef>
          </c:cat>
          <c:val>
            <c:numRef>
              <c:f>Dinámica!$B$111:$B$115</c:f>
              <c:numCache>
                <c:formatCode>General</c:formatCode>
                <c:ptCount val="4"/>
                <c:pt idx="0">
                  <c:v>5</c:v>
                </c:pt>
                <c:pt idx="1">
                  <c:v>2</c:v>
                </c:pt>
                <c:pt idx="2">
                  <c:v>30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F3-4BD9-AE92-82914C5554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56405999"/>
        <c:axId val="1856399759"/>
        <c:axId val="0"/>
      </c:bar3DChart>
      <c:catAx>
        <c:axId val="1856405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6399759"/>
        <c:crosses val="autoZero"/>
        <c:auto val="1"/>
        <c:lblAlgn val="ctr"/>
        <c:lblOffset val="100"/>
        <c:noMultiLvlLbl val="0"/>
      </c:catAx>
      <c:valAx>
        <c:axId val="18563997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64059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SATISFACCION.xlsx]Dinámica!TablaDinámica30</c:name>
    <c:fmtId val="7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</c:pivotFmts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Dinámica!$B$126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Dinámica!$A$127:$A$131</c:f>
              <c:strCache>
                <c:ptCount val="4"/>
                <c:pt idx="0">
                  <c:v>Bueno</c:v>
                </c:pt>
                <c:pt idx="1">
                  <c:v>Deficiente</c:v>
                </c:pt>
                <c:pt idx="2">
                  <c:v>Excelente</c:v>
                </c:pt>
                <c:pt idx="3">
                  <c:v>Insuficiente</c:v>
                </c:pt>
              </c:strCache>
            </c:strRef>
          </c:cat>
          <c:val>
            <c:numRef>
              <c:f>Dinámica!$B$127:$B$131</c:f>
              <c:numCache>
                <c:formatCode>General</c:formatCode>
                <c:ptCount val="4"/>
                <c:pt idx="0">
                  <c:v>6</c:v>
                </c:pt>
                <c:pt idx="1">
                  <c:v>2</c:v>
                </c:pt>
                <c:pt idx="2">
                  <c:v>29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06-43AF-8F8C-66FEFA076C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56382703"/>
        <c:axId val="1856391023"/>
        <c:axId val="0"/>
      </c:bar3DChart>
      <c:catAx>
        <c:axId val="18563827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6391023"/>
        <c:crosses val="autoZero"/>
        <c:auto val="1"/>
        <c:lblAlgn val="ctr"/>
        <c:lblOffset val="100"/>
        <c:noMultiLvlLbl val="0"/>
      </c:catAx>
      <c:valAx>
        <c:axId val="18563910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63827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EE7D9D-3489-194E-94D5-A6CBB3B08956}" type="datetimeFigureOut">
              <a:rPr lang="es-CO" smtClean="0"/>
              <a:t>13/12/2021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230AC-A898-3048-A6A3-101DC4B9F9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273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323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148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873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537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88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80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22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056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491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897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114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598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8B65B54-E31E-DB4D-A4FA-F15AA5F491F3}"/>
              </a:ext>
            </a:extLst>
          </p:cNvPr>
          <p:cNvSpPr/>
          <p:nvPr/>
        </p:nvSpPr>
        <p:spPr>
          <a:xfrm>
            <a:off x="3870657" y="697543"/>
            <a:ext cx="6619757" cy="4493538"/>
          </a:xfrm>
          <a:prstGeom prst="rect">
            <a:avLst/>
          </a:prstGeom>
          <a:ln>
            <a:noFill/>
            <a:prstDash val="dash"/>
          </a:ln>
        </p:spPr>
        <p:txBody>
          <a:bodyPr wrap="square">
            <a:spAutoFit/>
          </a:bodyPr>
          <a:lstStyle/>
          <a:p>
            <a:pPr algn="ctr"/>
            <a:endParaRPr lang="es-ES" sz="2600" dirty="0" smtClean="0">
              <a:solidFill>
                <a:schemeClr val="tx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es-ES" sz="2600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GESTION ATENCION AL USUARIO</a:t>
            </a:r>
          </a:p>
          <a:p>
            <a:pPr algn="ctr"/>
            <a:endParaRPr lang="es-ES" sz="2600" dirty="0">
              <a:solidFill>
                <a:schemeClr val="tx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endParaRPr lang="es-ES" sz="2600" dirty="0" smtClean="0">
              <a:solidFill>
                <a:schemeClr val="tx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es-MX" sz="2600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INFORME ENCUESTAS DE SATISFACCIÓN DE USUARIOS</a:t>
            </a:r>
          </a:p>
          <a:p>
            <a:pPr algn="ctr"/>
            <a:r>
              <a:rPr lang="es-MX" sz="2600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TERCER CUATRIMESTRE</a:t>
            </a:r>
          </a:p>
          <a:p>
            <a:pPr algn="ctr"/>
            <a:endParaRPr lang="es-MX" sz="2600" dirty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endParaRPr lang="es-MX" sz="2600" dirty="0" smtClean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endParaRPr lang="es-ES" sz="2600" dirty="0" smtClean="0">
              <a:solidFill>
                <a:schemeClr val="tx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es-ES" sz="2600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2021</a:t>
            </a:r>
            <a:endParaRPr lang="es-ES" sz="2600" dirty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15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3"/>
          <p:cNvSpPr txBox="1"/>
          <p:nvPr/>
        </p:nvSpPr>
        <p:spPr>
          <a:xfrm>
            <a:off x="1595717" y="632012"/>
            <a:ext cx="9314329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CO" sz="2000" b="1" spc="-2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DISPONIBILIDAD DEL SERVIDOR PARA AYUDAR A  RESPONDER DUDAS INQUIETUDES O SOLICITUDES </a:t>
            </a:r>
            <a:endParaRPr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576687"/>
              </p:ext>
            </p:extLst>
          </p:nvPr>
        </p:nvGraphicFramePr>
        <p:xfrm>
          <a:off x="1211356" y="2095500"/>
          <a:ext cx="4533900" cy="152019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70755">
                  <a:extLst>
                    <a:ext uri="{9D8B030D-6E8A-4147-A177-3AD203B41FA5}">
                      <a16:colId xmlns:a16="http://schemas.microsoft.com/office/drawing/2014/main" val="3574691700"/>
                    </a:ext>
                  </a:extLst>
                </a:gridCol>
                <a:gridCol w="3363145">
                  <a:extLst>
                    <a:ext uri="{9D8B030D-6E8A-4147-A177-3AD203B41FA5}">
                      <a16:colId xmlns:a16="http://schemas.microsoft.com/office/drawing/2014/main" val="189518114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Etiquetas de fila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>
                          <a:effectLst/>
                        </a:rPr>
                        <a:t>Cuenta de La disponibilidad del servidor para ayudarle a responder sus dudas, inquietudes o solicitudes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26035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Bueno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392707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Deficiente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21230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Excelente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035411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Insuficiente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660965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Total general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38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42507582"/>
                  </a:ext>
                </a:extLst>
              </a:tr>
            </a:tbl>
          </a:graphicData>
        </a:graphic>
      </p:graphicFrame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1479127"/>
              </p:ext>
            </p:extLst>
          </p:nvPr>
        </p:nvGraphicFramePr>
        <p:xfrm>
          <a:off x="6660776" y="245184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11800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578481" y="634714"/>
            <a:ext cx="70383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CONOCIMIENTO Y DOMINIO DEL TEMA </a:t>
            </a:r>
            <a:endParaRPr lang="es-MX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792474"/>
              </p:ext>
            </p:extLst>
          </p:nvPr>
        </p:nvGraphicFramePr>
        <p:xfrm>
          <a:off x="1311531" y="1647264"/>
          <a:ext cx="4533900" cy="155067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70755">
                  <a:extLst>
                    <a:ext uri="{9D8B030D-6E8A-4147-A177-3AD203B41FA5}">
                      <a16:colId xmlns:a16="http://schemas.microsoft.com/office/drawing/2014/main" val="3401241820"/>
                    </a:ext>
                  </a:extLst>
                </a:gridCol>
                <a:gridCol w="3363145">
                  <a:extLst>
                    <a:ext uri="{9D8B030D-6E8A-4147-A177-3AD203B41FA5}">
                      <a16:colId xmlns:a16="http://schemas.microsoft.com/office/drawing/2014/main" val="323713087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Etiquetas de fila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Cuenta de El conocimiento y dominio del tema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926305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Bueno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70105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Deficiente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82208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Excelente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97964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Insuficiente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00400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Total general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38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3454511"/>
                  </a:ext>
                </a:extLst>
              </a:tr>
            </a:tbl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9828661"/>
              </p:ext>
            </p:extLst>
          </p:nvPr>
        </p:nvGraphicFramePr>
        <p:xfrm>
          <a:off x="6635055" y="23084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98472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343431" y="420013"/>
            <a:ext cx="557645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CO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CALIDAD DE RESPUESTA</a:t>
            </a:r>
            <a:endParaRPr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256071"/>
              </p:ext>
            </p:extLst>
          </p:nvPr>
        </p:nvGraphicFramePr>
        <p:xfrm>
          <a:off x="1183342" y="1371600"/>
          <a:ext cx="4533900" cy="155067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70755">
                  <a:extLst>
                    <a:ext uri="{9D8B030D-6E8A-4147-A177-3AD203B41FA5}">
                      <a16:colId xmlns:a16="http://schemas.microsoft.com/office/drawing/2014/main" val="2641972641"/>
                    </a:ext>
                  </a:extLst>
                </a:gridCol>
                <a:gridCol w="3363145">
                  <a:extLst>
                    <a:ext uri="{9D8B030D-6E8A-4147-A177-3AD203B41FA5}">
                      <a16:colId xmlns:a16="http://schemas.microsoft.com/office/drawing/2014/main" val="400123826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Etiquetas de fila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Cuenta de La calidad de la respuesta a su solicitud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08004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Bueno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8986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Deficiente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868593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Excelente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57926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Insuficiente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60902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Total general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38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30342668"/>
                  </a:ext>
                </a:extLst>
              </a:tr>
            </a:tbl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5682818"/>
              </p:ext>
            </p:extLst>
          </p:nvPr>
        </p:nvGraphicFramePr>
        <p:xfrm>
          <a:off x="6302189" y="233530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02741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48000" y="497542"/>
            <a:ext cx="7082118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CO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TIEMPO DE ESPERA PARA ATENCION  O RESPUESTA </a:t>
            </a:r>
            <a:endParaRPr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445361"/>
              </p:ext>
            </p:extLst>
          </p:nvPr>
        </p:nvGraphicFramePr>
        <p:xfrm>
          <a:off x="1129553" y="1541929"/>
          <a:ext cx="4533900" cy="133731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70755">
                  <a:extLst>
                    <a:ext uri="{9D8B030D-6E8A-4147-A177-3AD203B41FA5}">
                      <a16:colId xmlns:a16="http://schemas.microsoft.com/office/drawing/2014/main" val="2344239518"/>
                    </a:ext>
                  </a:extLst>
                </a:gridCol>
                <a:gridCol w="3363145">
                  <a:extLst>
                    <a:ext uri="{9D8B030D-6E8A-4147-A177-3AD203B41FA5}">
                      <a16:colId xmlns:a16="http://schemas.microsoft.com/office/drawing/2014/main" val="351520771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Etiquetas de fila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>
                          <a:effectLst/>
                        </a:rPr>
                        <a:t>Cuenta de Tiempo de espera para atención o respuesta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553145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Aceptable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078743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Bueno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110662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Deficiente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74445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Excelente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954976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Total general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38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95752"/>
                  </a:ext>
                </a:extLst>
              </a:tr>
            </a:tbl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4837098"/>
              </p:ext>
            </p:extLst>
          </p:nvPr>
        </p:nvGraphicFramePr>
        <p:xfrm>
          <a:off x="6293224" y="211342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02485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48000" y="497542"/>
            <a:ext cx="708211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C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ANALISIS DEL RESULTADO OBTENIDO</a:t>
            </a:r>
            <a:endParaRPr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1227761" y="1413353"/>
            <a:ext cx="10147935" cy="34522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ct val="100000"/>
              </a:lnSpc>
              <a:tabLst>
                <a:tab pos="299085" algn="l"/>
              </a:tabLst>
            </a:pPr>
            <a:r>
              <a:rPr lang="es-CO" sz="1400" dirty="0" smtClean="0">
                <a:latin typeface="Arial "/>
                <a:cs typeface="Calibri"/>
              </a:rPr>
              <a:t>Teniendo en cuenta las preguntas de satisfacción de servicio podemos concluir que: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endParaRPr lang="es-CO" sz="1400" dirty="0" smtClean="0">
              <a:latin typeface="Arial 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400" dirty="0" err="1" smtClean="0">
                <a:latin typeface="Arial "/>
                <a:cs typeface="Calibri"/>
              </a:rPr>
              <a:t>So</a:t>
            </a:r>
            <a:r>
              <a:rPr sz="1400" spc="-10" dirty="0" err="1" smtClean="0">
                <a:latin typeface="Arial "/>
                <a:cs typeface="Calibri"/>
              </a:rPr>
              <a:t>b</a:t>
            </a:r>
            <a:r>
              <a:rPr sz="1400" spc="-25" dirty="0" err="1" smtClean="0">
                <a:latin typeface="Arial "/>
                <a:cs typeface="Calibri"/>
              </a:rPr>
              <a:t>r</a:t>
            </a:r>
            <a:r>
              <a:rPr sz="1400" dirty="0" err="1" smtClean="0">
                <a:latin typeface="Arial "/>
                <a:cs typeface="Calibri"/>
              </a:rPr>
              <a:t>e</a:t>
            </a:r>
            <a:r>
              <a:rPr sz="1400" spc="-20" dirty="0" smtClean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la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alidad</a:t>
            </a:r>
            <a:r>
              <a:rPr sz="1400" spc="-5" dirty="0">
                <a:latin typeface="Arial "/>
                <a:cs typeface="Calibri"/>
              </a:rPr>
              <a:t> 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es</a:t>
            </a:r>
            <a:r>
              <a:rPr sz="1400" spc="-10" dirty="0">
                <a:latin typeface="Arial "/>
                <a:cs typeface="Calibri"/>
              </a:rPr>
              <a:t>pu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15" dirty="0">
                <a:latin typeface="Arial "/>
                <a:cs typeface="Calibri"/>
              </a:rPr>
              <a:t>st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las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dirty="0" smtClean="0">
                <a:latin typeface="Arial "/>
                <a:cs typeface="Calibri"/>
              </a:rPr>
              <a:t>s</a:t>
            </a:r>
            <a:r>
              <a:rPr sz="1400" spc="5" dirty="0" smtClean="0">
                <a:latin typeface="Arial "/>
                <a:cs typeface="Calibri"/>
              </a:rPr>
              <a:t>o</a:t>
            </a:r>
            <a:r>
              <a:rPr sz="1400" dirty="0" smtClean="0">
                <a:latin typeface="Arial "/>
                <a:cs typeface="Calibri"/>
              </a:rPr>
              <a:t>lici</a:t>
            </a:r>
            <a:r>
              <a:rPr sz="1400" spc="-5" dirty="0" smtClean="0">
                <a:latin typeface="Arial "/>
                <a:cs typeface="Calibri"/>
              </a:rPr>
              <a:t>t</a:t>
            </a:r>
            <a:r>
              <a:rPr sz="1400" spc="-10" dirty="0" smtClean="0">
                <a:latin typeface="Arial "/>
                <a:cs typeface="Calibri"/>
              </a:rPr>
              <a:t>ud</a:t>
            </a:r>
            <a:r>
              <a:rPr sz="1400" dirty="0" smtClean="0">
                <a:latin typeface="Arial "/>
                <a:cs typeface="Calibri"/>
              </a:rPr>
              <a:t>es</a:t>
            </a:r>
            <a:r>
              <a:rPr sz="1400" spc="10" dirty="0" smtClean="0">
                <a:latin typeface="Arial "/>
                <a:cs typeface="Calibri"/>
              </a:rPr>
              <a:t> </a:t>
            </a:r>
            <a:r>
              <a:rPr sz="1400" spc="-5" dirty="0" smtClean="0">
                <a:latin typeface="Arial "/>
                <a:cs typeface="Calibri"/>
              </a:rPr>
              <a:t>e</a:t>
            </a:r>
            <a:r>
              <a:rPr sz="1400" dirty="0" smtClean="0">
                <a:latin typeface="Arial "/>
                <a:cs typeface="Calibri"/>
              </a:rPr>
              <a:t>l</a:t>
            </a:r>
            <a:r>
              <a:rPr lang="es-CO" sz="1400" spc="-5" dirty="0">
                <a:latin typeface="Arial "/>
                <a:cs typeface="Calibri"/>
              </a:rPr>
              <a:t> </a:t>
            </a:r>
            <a:r>
              <a:rPr lang="es-CO" sz="1400" spc="-5" dirty="0" smtClean="0">
                <a:latin typeface="Arial "/>
                <a:cs typeface="Calibri"/>
              </a:rPr>
              <a:t>76</a:t>
            </a:r>
            <a:r>
              <a:rPr sz="1400" dirty="0" smtClean="0">
                <a:latin typeface="Arial "/>
                <a:cs typeface="Calibri"/>
              </a:rPr>
              <a:t>%</a:t>
            </a:r>
            <a:r>
              <a:rPr sz="1400" spc="10" dirty="0" smtClean="0">
                <a:latin typeface="Arial "/>
                <a:cs typeface="Calibri"/>
              </a:rPr>
              <a:t> </a:t>
            </a:r>
            <a:r>
              <a:rPr sz="1400" spc="-5" dirty="0" smtClean="0">
                <a:latin typeface="Arial "/>
                <a:cs typeface="Calibri"/>
              </a:rPr>
              <a:t>(</a:t>
            </a:r>
            <a:r>
              <a:rPr lang="es-CO" sz="1400" spc="-5" dirty="0" smtClean="0">
                <a:latin typeface="Arial "/>
                <a:cs typeface="Calibri"/>
              </a:rPr>
              <a:t>29</a:t>
            </a:r>
            <a:r>
              <a:rPr sz="1400" dirty="0" smtClean="0">
                <a:latin typeface="Arial "/>
                <a:cs typeface="Calibri"/>
              </a:rPr>
              <a:t>)</a:t>
            </a:r>
            <a:r>
              <a:rPr sz="1400" spc="10" dirty="0" smtClean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in</a:t>
            </a:r>
            <a:r>
              <a:rPr sz="1400" spc="-10" dirty="0">
                <a:latin typeface="Arial "/>
                <a:cs typeface="Calibri"/>
              </a:rPr>
              <a:t>d</a:t>
            </a:r>
            <a:r>
              <a:rPr sz="1400" dirty="0">
                <a:latin typeface="Arial "/>
                <a:cs typeface="Calibri"/>
              </a:rPr>
              <a:t>i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ó</a:t>
            </a:r>
            <a:r>
              <a:rPr sz="1400" spc="-5" dirty="0">
                <a:latin typeface="Arial "/>
                <a:cs typeface="Calibri"/>
              </a:rPr>
              <a:t> 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omo</a:t>
            </a:r>
            <a:r>
              <a:rPr sz="1400" spc="-15" dirty="0">
                <a:latin typeface="Arial "/>
                <a:cs typeface="Calibri"/>
              </a:rPr>
              <a:t> </a:t>
            </a:r>
            <a:r>
              <a:rPr sz="1400" spc="-30" dirty="0">
                <a:latin typeface="Arial "/>
                <a:cs typeface="Calibri"/>
              </a:rPr>
              <a:t>e</a:t>
            </a:r>
            <a:r>
              <a:rPr sz="1400" spc="-35" dirty="0">
                <a:latin typeface="Arial "/>
                <a:cs typeface="Calibri"/>
              </a:rPr>
              <a:t>x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el</a:t>
            </a:r>
            <a:r>
              <a:rPr sz="1400" spc="-5" dirty="0">
                <a:latin typeface="Arial "/>
                <a:cs typeface="Calibri"/>
              </a:rPr>
              <a:t>e</a:t>
            </a:r>
            <a:r>
              <a:rPr sz="1400" spc="-20" dirty="0">
                <a:latin typeface="Arial "/>
                <a:cs typeface="Calibri"/>
              </a:rPr>
              <a:t>n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e,</a:t>
            </a:r>
            <a:r>
              <a:rPr sz="1400" spc="25" dirty="0">
                <a:latin typeface="Arial "/>
                <a:cs typeface="Calibri"/>
              </a:rPr>
              <a:t> </a:t>
            </a:r>
            <a:r>
              <a:rPr lang="es-CO" sz="1400" spc="25" dirty="0" smtClean="0">
                <a:latin typeface="Arial "/>
                <a:cs typeface="Calibri"/>
              </a:rPr>
              <a:t>16</a:t>
            </a:r>
            <a:r>
              <a:rPr sz="1400" dirty="0" smtClean="0">
                <a:latin typeface="Arial "/>
                <a:cs typeface="Calibri"/>
              </a:rPr>
              <a:t>%</a:t>
            </a:r>
            <a:r>
              <a:rPr sz="1400" spc="15" dirty="0" smtClean="0">
                <a:latin typeface="Arial "/>
                <a:cs typeface="Calibri"/>
              </a:rPr>
              <a:t> </a:t>
            </a:r>
            <a:r>
              <a:rPr sz="1400" spc="-10" dirty="0" smtClean="0">
                <a:latin typeface="Arial "/>
                <a:cs typeface="Calibri"/>
              </a:rPr>
              <a:t>(</a:t>
            </a:r>
            <a:r>
              <a:rPr lang="es-CO" sz="1400" spc="-10" dirty="0" smtClean="0">
                <a:latin typeface="Arial "/>
                <a:cs typeface="Calibri"/>
              </a:rPr>
              <a:t>6</a:t>
            </a:r>
            <a:r>
              <a:rPr sz="1400" dirty="0" smtClean="0">
                <a:latin typeface="Arial "/>
                <a:cs typeface="Calibri"/>
              </a:rPr>
              <a:t>) </a:t>
            </a:r>
            <a:r>
              <a:rPr sz="1400" spc="-10" dirty="0" err="1" smtClean="0">
                <a:latin typeface="Arial "/>
                <a:cs typeface="Calibri"/>
              </a:rPr>
              <a:t>bu</a:t>
            </a:r>
            <a:r>
              <a:rPr sz="1400" dirty="0" err="1" smtClean="0">
                <a:latin typeface="Arial "/>
                <a:cs typeface="Calibri"/>
              </a:rPr>
              <a:t>e</a:t>
            </a:r>
            <a:r>
              <a:rPr sz="1400" spc="-10" dirty="0" err="1" smtClean="0">
                <a:latin typeface="Arial "/>
                <a:cs typeface="Calibri"/>
              </a:rPr>
              <a:t>n</a:t>
            </a:r>
            <a:r>
              <a:rPr sz="1400" dirty="0" err="1" smtClean="0">
                <a:latin typeface="Arial "/>
                <a:cs typeface="Calibri"/>
              </a:rPr>
              <a:t>o</a:t>
            </a:r>
            <a:endParaRPr lang="es-CO" sz="1400" dirty="0" smtClean="0">
              <a:latin typeface="Arial 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endParaRPr sz="1400" dirty="0">
              <a:latin typeface="Arial 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lang="es-CO" sz="1400" spc="5" dirty="0" smtClean="0">
                <a:latin typeface="Arial "/>
                <a:cs typeface="Calibri"/>
              </a:rPr>
              <a:t>S</a:t>
            </a:r>
            <a:r>
              <a:rPr sz="1400" spc="5" dirty="0" err="1" smtClean="0">
                <a:latin typeface="Arial "/>
                <a:cs typeface="Calibri"/>
              </a:rPr>
              <a:t>o</a:t>
            </a:r>
            <a:r>
              <a:rPr sz="1400" spc="-10" dirty="0" err="1" smtClean="0">
                <a:latin typeface="Arial "/>
                <a:cs typeface="Calibri"/>
              </a:rPr>
              <a:t>b</a:t>
            </a:r>
            <a:r>
              <a:rPr sz="1400" spc="-25" dirty="0" err="1" smtClean="0">
                <a:latin typeface="Arial "/>
                <a:cs typeface="Calibri"/>
              </a:rPr>
              <a:t>r</a:t>
            </a:r>
            <a:r>
              <a:rPr sz="1400" dirty="0" err="1" smtClean="0">
                <a:latin typeface="Arial "/>
                <a:cs typeface="Calibri"/>
              </a:rPr>
              <a:t>e</a:t>
            </a:r>
            <a:r>
              <a:rPr sz="1400" spc="-5" dirty="0" smtClean="0">
                <a:latin typeface="Arial "/>
                <a:cs typeface="Calibri"/>
              </a:rPr>
              <a:t> e</a:t>
            </a:r>
            <a:r>
              <a:rPr sz="1400" dirty="0" smtClean="0">
                <a:latin typeface="Arial "/>
                <a:cs typeface="Calibri"/>
              </a:rPr>
              <a:t>l </a:t>
            </a:r>
            <a:r>
              <a:rPr sz="1400" dirty="0" err="1" smtClean="0">
                <a:latin typeface="Arial "/>
                <a:cs typeface="Calibri"/>
              </a:rPr>
              <a:t>ti</a:t>
            </a:r>
            <a:r>
              <a:rPr sz="1400" spc="-5" dirty="0" err="1" smtClean="0">
                <a:latin typeface="Arial "/>
                <a:cs typeface="Calibri"/>
              </a:rPr>
              <a:t>e</a:t>
            </a:r>
            <a:r>
              <a:rPr sz="1400" spc="-10" dirty="0" err="1" smtClean="0">
                <a:latin typeface="Arial "/>
                <a:cs typeface="Calibri"/>
              </a:rPr>
              <a:t>mp</a:t>
            </a:r>
            <a:r>
              <a:rPr sz="1400" dirty="0" err="1" smtClean="0">
                <a:latin typeface="Arial "/>
                <a:cs typeface="Calibri"/>
              </a:rPr>
              <a:t>o</a:t>
            </a:r>
            <a:r>
              <a:rPr sz="1400" spc="10" dirty="0" smtClean="0">
                <a:latin typeface="Arial "/>
                <a:cs typeface="Calibri"/>
              </a:rPr>
              <a:t> </a:t>
            </a:r>
            <a:r>
              <a:rPr sz="1400" spc="-5" dirty="0" smtClean="0">
                <a:latin typeface="Arial "/>
                <a:cs typeface="Calibri"/>
              </a:rPr>
              <a:t>d</a:t>
            </a:r>
            <a:r>
              <a:rPr sz="1400" dirty="0" smtClean="0">
                <a:latin typeface="Arial "/>
                <a:cs typeface="Calibri"/>
              </a:rPr>
              <a:t>e </a:t>
            </a:r>
            <a:r>
              <a:rPr sz="1400" dirty="0" err="1" smtClean="0">
                <a:latin typeface="Arial "/>
                <a:cs typeface="Calibri"/>
              </a:rPr>
              <a:t>es</a:t>
            </a:r>
            <a:r>
              <a:rPr sz="1400" spc="-10" dirty="0" err="1" smtClean="0">
                <a:latin typeface="Arial "/>
                <a:cs typeface="Calibri"/>
              </a:rPr>
              <a:t>p</a:t>
            </a:r>
            <a:r>
              <a:rPr sz="1400" dirty="0" err="1" smtClean="0">
                <a:latin typeface="Arial "/>
                <a:cs typeface="Calibri"/>
              </a:rPr>
              <a:t>e</a:t>
            </a:r>
            <a:r>
              <a:rPr sz="1400" spc="-25" dirty="0" err="1" smtClean="0">
                <a:latin typeface="Arial "/>
                <a:cs typeface="Calibri"/>
              </a:rPr>
              <a:t>r</a:t>
            </a:r>
            <a:r>
              <a:rPr sz="1400" dirty="0" err="1" smtClean="0">
                <a:latin typeface="Arial "/>
                <a:cs typeface="Calibri"/>
              </a:rPr>
              <a:t>a</a:t>
            </a:r>
            <a:r>
              <a:rPr sz="1400" spc="-5" dirty="0" smtClean="0">
                <a:latin typeface="Arial "/>
                <a:cs typeface="Calibri"/>
              </a:rPr>
              <a:t> </a:t>
            </a:r>
            <a:r>
              <a:rPr sz="1400" spc="-10" dirty="0" smtClean="0">
                <a:latin typeface="Arial "/>
                <a:cs typeface="Calibri"/>
              </a:rPr>
              <a:t>p</a:t>
            </a:r>
            <a:r>
              <a:rPr sz="1400" dirty="0" smtClean="0">
                <a:latin typeface="Arial "/>
                <a:cs typeface="Calibri"/>
              </a:rPr>
              <a:t>a</a:t>
            </a:r>
            <a:r>
              <a:rPr sz="1400" spc="-25" dirty="0" smtClean="0">
                <a:latin typeface="Arial "/>
                <a:cs typeface="Calibri"/>
              </a:rPr>
              <a:t>r</a:t>
            </a:r>
            <a:r>
              <a:rPr sz="1400" dirty="0" smtClean="0">
                <a:latin typeface="Arial "/>
                <a:cs typeface="Calibri"/>
              </a:rPr>
              <a:t>a</a:t>
            </a:r>
            <a:r>
              <a:rPr sz="1400" spc="5" dirty="0" smtClean="0">
                <a:latin typeface="Arial "/>
                <a:cs typeface="Calibri"/>
              </a:rPr>
              <a:t> </a:t>
            </a:r>
            <a:r>
              <a:rPr sz="1400" dirty="0" smtClean="0">
                <a:latin typeface="Arial "/>
                <a:cs typeface="Calibri"/>
              </a:rPr>
              <a:t>la</a:t>
            </a:r>
            <a:r>
              <a:rPr sz="1400" spc="-5" dirty="0" smtClean="0">
                <a:latin typeface="Arial "/>
                <a:cs typeface="Calibri"/>
              </a:rPr>
              <a:t> </a:t>
            </a:r>
            <a:r>
              <a:rPr sz="1400" spc="-15" dirty="0" err="1" smtClean="0">
                <a:latin typeface="Arial "/>
                <a:cs typeface="Calibri"/>
              </a:rPr>
              <a:t>at</a:t>
            </a:r>
            <a:r>
              <a:rPr sz="1400" dirty="0" err="1" smtClean="0">
                <a:latin typeface="Arial "/>
                <a:cs typeface="Calibri"/>
              </a:rPr>
              <a:t>e</a:t>
            </a:r>
            <a:r>
              <a:rPr sz="1400" spc="-10" dirty="0" err="1" smtClean="0">
                <a:latin typeface="Arial "/>
                <a:cs typeface="Calibri"/>
              </a:rPr>
              <a:t>nc</a:t>
            </a:r>
            <a:r>
              <a:rPr sz="1400" dirty="0" err="1" smtClean="0">
                <a:latin typeface="Arial "/>
                <a:cs typeface="Calibri"/>
              </a:rPr>
              <a:t>ión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lang="es-CO" sz="1400" spc="-5" dirty="0" smtClean="0">
                <a:latin typeface="Arial "/>
                <a:cs typeface="Calibri"/>
              </a:rPr>
              <a:t>68</a:t>
            </a:r>
            <a:r>
              <a:rPr sz="1400" dirty="0" smtClean="0">
                <a:latin typeface="Arial "/>
                <a:cs typeface="Calibri"/>
              </a:rPr>
              <a:t>%</a:t>
            </a:r>
            <a:r>
              <a:rPr sz="1400" spc="10" dirty="0" smtClean="0">
                <a:latin typeface="Arial "/>
                <a:cs typeface="Calibri"/>
              </a:rPr>
              <a:t> </a:t>
            </a:r>
            <a:r>
              <a:rPr sz="1400" spc="-10" dirty="0" smtClean="0">
                <a:latin typeface="Arial "/>
                <a:cs typeface="Calibri"/>
              </a:rPr>
              <a:t>(</a:t>
            </a:r>
            <a:r>
              <a:rPr lang="es-CO" sz="1400" spc="-10" dirty="0" smtClean="0">
                <a:latin typeface="Arial "/>
                <a:cs typeface="Calibri"/>
              </a:rPr>
              <a:t>26</a:t>
            </a:r>
            <a:r>
              <a:rPr sz="1400" dirty="0" smtClean="0">
                <a:latin typeface="Arial "/>
                <a:cs typeface="Calibri"/>
              </a:rPr>
              <a:t>)</a:t>
            </a:r>
            <a:r>
              <a:rPr sz="1400" spc="10" dirty="0" smtClean="0">
                <a:latin typeface="Arial "/>
                <a:cs typeface="Calibri"/>
              </a:rPr>
              <a:t> </a:t>
            </a:r>
            <a:r>
              <a:rPr sz="1400" spc="-20" dirty="0" err="1" smtClean="0">
                <a:latin typeface="Arial "/>
                <a:cs typeface="Calibri"/>
              </a:rPr>
              <a:t>c</a:t>
            </a:r>
            <a:r>
              <a:rPr sz="1400" dirty="0" err="1" smtClean="0">
                <a:latin typeface="Arial "/>
                <a:cs typeface="Calibri"/>
              </a:rPr>
              <a:t>ali</a:t>
            </a:r>
            <a:r>
              <a:rPr sz="1400" spc="5" dirty="0" err="1" smtClean="0">
                <a:latin typeface="Arial "/>
                <a:cs typeface="Calibri"/>
              </a:rPr>
              <a:t>f</a:t>
            </a:r>
            <a:r>
              <a:rPr sz="1400" dirty="0" err="1" smtClean="0">
                <a:latin typeface="Arial "/>
                <a:cs typeface="Calibri"/>
              </a:rPr>
              <a:t>i</a:t>
            </a:r>
            <a:r>
              <a:rPr sz="1400" spc="-20" dirty="0" err="1" smtClean="0">
                <a:latin typeface="Arial "/>
                <a:cs typeface="Calibri"/>
              </a:rPr>
              <a:t>c</a:t>
            </a:r>
            <a:r>
              <a:rPr sz="1400" dirty="0" err="1" smtClean="0">
                <a:latin typeface="Arial "/>
                <a:cs typeface="Calibri"/>
              </a:rPr>
              <a:t>a</a:t>
            </a:r>
            <a:r>
              <a:rPr sz="1400" spc="-25" dirty="0" err="1" smtClean="0">
                <a:latin typeface="Arial "/>
                <a:cs typeface="Calibri"/>
              </a:rPr>
              <a:t>r</a:t>
            </a:r>
            <a:r>
              <a:rPr sz="1400" dirty="0" err="1" smtClean="0">
                <a:latin typeface="Arial "/>
                <a:cs typeface="Calibri"/>
              </a:rPr>
              <a:t>on</a:t>
            </a:r>
            <a:r>
              <a:rPr sz="1400" spc="-20" dirty="0" smtClean="0">
                <a:latin typeface="Arial "/>
                <a:cs typeface="Calibri"/>
              </a:rPr>
              <a:t> </a:t>
            </a:r>
            <a:r>
              <a:rPr sz="1400" spc="-20" dirty="0" err="1" smtClean="0">
                <a:latin typeface="Arial "/>
                <a:cs typeface="Calibri"/>
              </a:rPr>
              <a:t>c</a:t>
            </a:r>
            <a:r>
              <a:rPr sz="1400" dirty="0" err="1" smtClean="0">
                <a:latin typeface="Arial "/>
                <a:cs typeface="Calibri"/>
              </a:rPr>
              <a:t>omo</a:t>
            </a:r>
            <a:r>
              <a:rPr sz="1400" spc="-15" dirty="0" smtClean="0">
                <a:latin typeface="Arial "/>
                <a:cs typeface="Calibri"/>
              </a:rPr>
              <a:t> </a:t>
            </a:r>
            <a:r>
              <a:rPr sz="1400" spc="-30" dirty="0" err="1" smtClean="0">
                <a:latin typeface="Arial "/>
                <a:cs typeface="Calibri"/>
              </a:rPr>
              <a:t>e</a:t>
            </a:r>
            <a:r>
              <a:rPr sz="1400" spc="-35" dirty="0" err="1" smtClean="0">
                <a:latin typeface="Arial "/>
                <a:cs typeface="Calibri"/>
              </a:rPr>
              <a:t>x</a:t>
            </a:r>
            <a:r>
              <a:rPr sz="1400" spc="-10" dirty="0" err="1" smtClean="0">
                <a:latin typeface="Arial "/>
                <a:cs typeface="Calibri"/>
              </a:rPr>
              <a:t>c</a:t>
            </a:r>
            <a:r>
              <a:rPr sz="1400" dirty="0" err="1" smtClean="0">
                <a:latin typeface="Arial "/>
                <a:cs typeface="Calibri"/>
              </a:rPr>
              <a:t>el</a:t>
            </a:r>
            <a:r>
              <a:rPr sz="1400" spc="-5" dirty="0" err="1" smtClean="0">
                <a:latin typeface="Arial "/>
                <a:cs typeface="Calibri"/>
              </a:rPr>
              <a:t>e</a:t>
            </a:r>
            <a:r>
              <a:rPr sz="1400" spc="-20" dirty="0" err="1" smtClean="0">
                <a:latin typeface="Arial "/>
                <a:cs typeface="Calibri"/>
              </a:rPr>
              <a:t>n</a:t>
            </a:r>
            <a:r>
              <a:rPr sz="1400" spc="-15" dirty="0" err="1" smtClean="0">
                <a:latin typeface="Arial "/>
                <a:cs typeface="Calibri"/>
              </a:rPr>
              <a:t>t</a:t>
            </a:r>
            <a:r>
              <a:rPr sz="1400" dirty="0" err="1" smtClean="0">
                <a:latin typeface="Arial "/>
                <a:cs typeface="Calibri"/>
              </a:rPr>
              <a:t>e</a:t>
            </a:r>
            <a:r>
              <a:rPr sz="1400" dirty="0" smtClean="0">
                <a:latin typeface="Arial "/>
                <a:cs typeface="Calibri"/>
              </a:rPr>
              <a:t>,</a:t>
            </a:r>
            <a:r>
              <a:rPr sz="1400" spc="25" dirty="0" smtClean="0">
                <a:latin typeface="Arial "/>
                <a:cs typeface="Calibri"/>
              </a:rPr>
              <a:t> </a:t>
            </a:r>
            <a:r>
              <a:rPr lang="es-CO" sz="1400" spc="25" dirty="0" smtClean="0">
                <a:latin typeface="Arial "/>
                <a:cs typeface="Calibri"/>
              </a:rPr>
              <a:t>21</a:t>
            </a:r>
            <a:r>
              <a:rPr sz="1400" dirty="0" smtClean="0">
                <a:latin typeface="Arial "/>
                <a:cs typeface="Calibri"/>
              </a:rPr>
              <a:t>%</a:t>
            </a:r>
            <a:r>
              <a:rPr sz="1400" spc="10" dirty="0" smtClean="0">
                <a:latin typeface="Arial "/>
                <a:cs typeface="Calibri"/>
              </a:rPr>
              <a:t> </a:t>
            </a:r>
            <a:r>
              <a:rPr sz="1400" spc="-10" dirty="0" smtClean="0">
                <a:latin typeface="Arial "/>
                <a:cs typeface="Calibri"/>
              </a:rPr>
              <a:t>(</a:t>
            </a:r>
            <a:r>
              <a:rPr lang="es-CO" sz="1400" spc="-10" dirty="0">
                <a:latin typeface="Arial "/>
                <a:cs typeface="Calibri"/>
              </a:rPr>
              <a:t>8</a:t>
            </a:r>
            <a:r>
              <a:rPr sz="1400" dirty="0" smtClean="0">
                <a:latin typeface="Arial "/>
                <a:cs typeface="Calibri"/>
              </a:rPr>
              <a:t>) </a:t>
            </a:r>
            <a:r>
              <a:rPr sz="1400" spc="-10" dirty="0" err="1" smtClean="0">
                <a:latin typeface="Arial "/>
                <a:cs typeface="Calibri"/>
              </a:rPr>
              <a:t>bu</a:t>
            </a:r>
            <a:r>
              <a:rPr sz="1400" dirty="0" err="1" smtClean="0">
                <a:latin typeface="Arial "/>
                <a:cs typeface="Calibri"/>
              </a:rPr>
              <a:t>e</a:t>
            </a:r>
            <a:r>
              <a:rPr sz="1400" spc="-10" dirty="0" err="1" smtClean="0">
                <a:latin typeface="Arial "/>
                <a:cs typeface="Calibri"/>
              </a:rPr>
              <a:t>n</a:t>
            </a:r>
            <a:r>
              <a:rPr sz="1400" dirty="0" err="1" smtClean="0">
                <a:latin typeface="Arial "/>
                <a:cs typeface="Calibri"/>
              </a:rPr>
              <a:t>o</a:t>
            </a:r>
            <a:r>
              <a:rPr sz="1400" dirty="0" smtClean="0">
                <a:latin typeface="Arial "/>
                <a:cs typeface="Calibri"/>
              </a:rPr>
              <a:t>.</a:t>
            </a:r>
            <a:endParaRPr sz="1400" dirty="0" smtClean="0">
              <a:latin typeface="Arial "/>
              <a:cs typeface="Calibri"/>
            </a:endParaRPr>
          </a:p>
          <a:p>
            <a:pPr>
              <a:lnSpc>
                <a:spcPts val="650"/>
              </a:lnSpc>
              <a:spcBef>
                <a:spcPts val="30"/>
              </a:spcBef>
              <a:buFont typeface="Arial"/>
              <a:buChar char="•"/>
            </a:pPr>
            <a:endParaRPr sz="700" dirty="0">
              <a:latin typeface="Arial "/>
            </a:endParaRPr>
          </a:p>
          <a:p>
            <a:pPr>
              <a:lnSpc>
                <a:spcPts val="1000"/>
              </a:lnSpc>
            </a:pPr>
            <a:endParaRPr sz="1000" dirty="0">
              <a:latin typeface="Arial "/>
            </a:endParaRPr>
          </a:p>
          <a:p>
            <a:pPr marL="12700" marR="6350" algn="just">
              <a:lnSpc>
                <a:spcPct val="100000"/>
              </a:lnSpc>
            </a:pPr>
            <a:r>
              <a:rPr sz="1400" spc="-3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or </a:t>
            </a:r>
            <a:r>
              <a:rPr sz="1400" spc="-114" dirty="0">
                <a:latin typeface="Arial "/>
                <a:cs typeface="Calibri"/>
              </a:rPr>
              <a:t> </a:t>
            </a:r>
            <a:r>
              <a:rPr sz="1400" spc="-15" dirty="0">
                <a:latin typeface="Arial "/>
                <a:cs typeface="Calibri"/>
              </a:rPr>
              <a:t>l</a:t>
            </a:r>
            <a:r>
              <a:rPr sz="1400" dirty="0">
                <a:latin typeface="Arial "/>
                <a:cs typeface="Calibri"/>
              </a:rPr>
              <a:t>o </a:t>
            </a:r>
            <a:r>
              <a:rPr sz="1400" spc="-114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20" dirty="0">
                <a:latin typeface="Arial "/>
                <a:cs typeface="Calibri"/>
              </a:rPr>
              <a:t>n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erio</a:t>
            </a:r>
            <a:r>
              <a:rPr sz="1400" spc="-114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, </a:t>
            </a:r>
            <a:r>
              <a:rPr sz="1400" spc="-12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se </a:t>
            </a:r>
            <a:r>
              <a:rPr sz="1400" spc="-12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su</a:t>
            </a:r>
            <a:r>
              <a:rPr sz="1400" dirty="0">
                <a:latin typeface="Arial "/>
                <a:cs typeface="Calibri"/>
              </a:rPr>
              <a:t>gie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e </a:t>
            </a:r>
            <a:r>
              <a:rPr sz="1400" spc="-12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s</a:t>
            </a:r>
            <a:r>
              <a:rPr sz="1400" spc="5" dirty="0">
                <a:latin typeface="Arial "/>
                <a:cs typeface="Calibri"/>
              </a:rPr>
              <a:t>o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iali</a:t>
            </a:r>
            <a:r>
              <a:rPr sz="1400" spc="-25" dirty="0">
                <a:latin typeface="Arial "/>
                <a:cs typeface="Calibri"/>
              </a:rPr>
              <a:t>z</a:t>
            </a:r>
            <a:r>
              <a:rPr sz="1400" dirty="0">
                <a:latin typeface="Arial "/>
                <a:cs typeface="Calibri"/>
              </a:rPr>
              <a:t>ar </a:t>
            </a:r>
            <a:r>
              <a:rPr sz="1400" spc="-114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a </a:t>
            </a:r>
            <a:r>
              <a:rPr sz="1400" spc="-12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los </a:t>
            </a:r>
            <a:r>
              <a:rPr sz="1400" spc="-114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fu</a:t>
            </a:r>
            <a:r>
              <a:rPr sz="1400" spc="-10" dirty="0">
                <a:latin typeface="Arial "/>
                <a:cs typeface="Calibri"/>
              </a:rPr>
              <a:t>nc</a:t>
            </a:r>
            <a:r>
              <a:rPr sz="1400" dirty="0">
                <a:latin typeface="Arial "/>
                <a:cs typeface="Calibri"/>
              </a:rPr>
              <a:t>io</a:t>
            </a:r>
            <a:r>
              <a:rPr sz="1400" spc="-10" dirty="0">
                <a:latin typeface="Arial "/>
                <a:cs typeface="Calibri"/>
              </a:rPr>
              <a:t>n</a:t>
            </a:r>
            <a:r>
              <a:rPr sz="1400" dirty="0">
                <a:latin typeface="Arial "/>
                <a:cs typeface="Calibri"/>
              </a:rPr>
              <a:t>ari</a:t>
            </a:r>
            <a:r>
              <a:rPr sz="1400" spc="5" dirty="0">
                <a:latin typeface="Arial "/>
                <a:cs typeface="Calibri"/>
              </a:rPr>
              <a:t>o</a:t>
            </a:r>
            <a:r>
              <a:rPr sz="1400" dirty="0">
                <a:latin typeface="Arial "/>
                <a:cs typeface="Calibri"/>
              </a:rPr>
              <a:t>s </a:t>
            </a:r>
            <a:r>
              <a:rPr sz="1400" spc="-114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y </a:t>
            </a:r>
            <a:r>
              <a:rPr sz="1400" spc="-114" dirty="0">
                <a:latin typeface="Arial "/>
                <a:cs typeface="Calibri"/>
              </a:rPr>
              <a:t> </a:t>
            </a:r>
            <a:r>
              <a:rPr sz="1400" spc="-3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o</a:t>
            </a:r>
            <a:r>
              <a:rPr sz="1400" spc="-15" dirty="0">
                <a:latin typeface="Arial "/>
                <a:cs typeface="Calibri"/>
              </a:rPr>
              <a:t>n</a:t>
            </a:r>
            <a:r>
              <a:rPr sz="1400" dirty="0">
                <a:latin typeface="Arial "/>
                <a:cs typeface="Calibri"/>
              </a:rPr>
              <a:t>t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spc="-15" dirty="0">
                <a:latin typeface="Arial "/>
                <a:cs typeface="Calibri"/>
              </a:rPr>
              <a:t>a</a:t>
            </a:r>
            <a:r>
              <a:rPr sz="1400" dirty="0">
                <a:latin typeface="Arial "/>
                <a:cs typeface="Calibri"/>
              </a:rPr>
              <a:t>ti</a:t>
            </a:r>
            <a:r>
              <a:rPr sz="1400" spc="-10" dirty="0">
                <a:latin typeface="Arial "/>
                <a:cs typeface="Calibri"/>
              </a:rPr>
              <a:t>s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as </a:t>
            </a:r>
            <a:r>
              <a:rPr sz="1400" spc="-12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e</a:t>
            </a:r>
            <a:r>
              <a:rPr sz="1400" dirty="0">
                <a:latin typeface="Arial "/>
                <a:cs typeface="Calibri"/>
              </a:rPr>
              <a:t>l </a:t>
            </a:r>
            <a:r>
              <a:rPr sz="1400" spc="-114" dirty="0">
                <a:latin typeface="Arial "/>
                <a:cs typeface="Calibri"/>
              </a:rPr>
              <a:t> </a:t>
            </a:r>
            <a:r>
              <a:rPr sz="1400" spc="-20" dirty="0">
                <a:latin typeface="Arial "/>
                <a:cs typeface="Calibri"/>
              </a:rPr>
              <a:t>f</a:t>
            </a:r>
            <a:r>
              <a:rPr sz="1400" spc="-10" dirty="0">
                <a:latin typeface="Arial "/>
                <a:cs typeface="Calibri"/>
              </a:rPr>
              <a:t>o</a:t>
            </a:r>
            <a:r>
              <a:rPr sz="1400" dirty="0">
                <a:latin typeface="Arial "/>
                <a:cs typeface="Calibri"/>
              </a:rPr>
              <a:t>rm</a:t>
            </a:r>
            <a:r>
              <a:rPr sz="1400" spc="-20" dirty="0">
                <a:latin typeface="Arial "/>
                <a:cs typeface="Calibri"/>
              </a:rPr>
              <a:t>a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o </a:t>
            </a:r>
            <a:r>
              <a:rPr sz="1400" spc="-125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qu</a:t>
            </a:r>
            <a:r>
              <a:rPr sz="1400" dirty="0">
                <a:latin typeface="Arial "/>
                <a:cs typeface="Calibri"/>
              </a:rPr>
              <a:t>e </a:t>
            </a:r>
            <a:r>
              <a:rPr sz="1400" spc="-125" dirty="0">
                <a:latin typeface="Arial "/>
                <a:cs typeface="Calibri"/>
              </a:rPr>
              <a:t> </a:t>
            </a:r>
            <a:r>
              <a:rPr sz="1400" spc="5" dirty="0" err="1">
                <a:latin typeface="Arial "/>
                <a:cs typeface="Calibri"/>
              </a:rPr>
              <a:t>d</a:t>
            </a:r>
            <a:r>
              <a:rPr sz="1400" dirty="0" err="1">
                <a:latin typeface="Arial "/>
                <a:cs typeface="Calibri"/>
              </a:rPr>
              <a:t>eben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-120" dirty="0">
                <a:latin typeface="Arial "/>
                <a:cs typeface="Calibri"/>
              </a:rPr>
              <a:t> </a:t>
            </a:r>
            <a:r>
              <a:rPr lang="es-CO" sz="1400" dirty="0" smtClean="0">
                <a:latin typeface="Arial "/>
                <a:cs typeface="Calibri"/>
              </a:rPr>
              <a:t>diligenciar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114" dirty="0" smtClean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los </a:t>
            </a:r>
            <a:r>
              <a:rPr sz="1400" spc="-114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u</a:t>
            </a:r>
            <a:r>
              <a:rPr sz="1400" dirty="0">
                <a:latin typeface="Arial "/>
                <a:cs typeface="Calibri"/>
              </a:rPr>
              <a:t>suarios </a:t>
            </a:r>
            <a:r>
              <a:rPr sz="1400" spc="-114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a </a:t>
            </a:r>
            <a:r>
              <a:rPr sz="1400" spc="-12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la </a:t>
            </a:r>
            <a:r>
              <a:rPr sz="1400" spc="-120" dirty="0">
                <a:latin typeface="Arial "/>
                <a:cs typeface="Calibri"/>
              </a:rPr>
              <a:t> 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ali</a:t>
            </a:r>
            <a:r>
              <a:rPr sz="1400" spc="5" dirty="0">
                <a:latin typeface="Arial "/>
                <a:cs typeface="Calibri"/>
              </a:rPr>
              <a:t>f</a:t>
            </a:r>
            <a:r>
              <a:rPr sz="1400" dirty="0">
                <a:latin typeface="Arial "/>
                <a:cs typeface="Calibri"/>
              </a:rPr>
              <a:t>i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ión </a:t>
            </a:r>
            <a:r>
              <a:rPr sz="1400" spc="-12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d</a:t>
            </a:r>
            <a:r>
              <a:rPr sz="1400" dirty="0">
                <a:latin typeface="Arial "/>
                <a:cs typeface="Calibri"/>
              </a:rPr>
              <a:t>e </a:t>
            </a:r>
            <a:r>
              <a:rPr sz="1400" spc="-12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la </a:t>
            </a:r>
            <a:r>
              <a:rPr sz="1400" spc="-15" dirty="0" err="1" smtClean="0">
                <a:latin typeface="Arial "/>
                <a:cs typeface="Calibri"/>
              </a:rPr>
              <a:t>at</a:t>
            </a:r>
            <a:r>
              <a:rPr sz="1400" dirty="0" err="1" smtClean="0">
                <a:latin typeface="Arial "/>
                <a:cs typeface="Calibri"/>
              </a:rPr>
              <a:t>e</a:t>
            </a:r>
            <a:r>
              <a:rPr sz="1400" spc="-10" dirty="0" err="1" smtClean="0">
                <a:latin typeface="Arial "/>
                <a:cs typeface="Calibri"/>
              </a:rPr>
              <a:t>nc</a:t>
            </a:r>
            <a:r>
              <a:rPr sz="1400" dirty="0" err="1" smtClean="0">
                <a:latin typeface="Arial "/>
                <a:cs typeface="Calibri"/>
              </a:rPr>
              <a:t>ión</a:t>
            </a:r>
            <a:r>
              <a:rPr lang="es-CO" sz="1400" dirty="0" smtClean="0">
                <a:latin typeface="Arial "/>
                <a:cs typeface="Calibri"/>
              </a:rPr>
              <a:t> para tener una amplia información sobre la calidad de los servicios </a:t>
            </a:r>
            <a:endParaRPr sz="1400" dirty="0">
              <a:latin typeface="Arial "/>
              <a:cs typeface="Calibri"/>
            </a:endParaRPr>
          </a:p>
          <a:p>
            <a:pPr>
              <a:lnSpc>
                <a:spcPts val="650"/>
              </a:lnSpc>
              <a:spcBef>
                <a:spcPts val="31"/>
              </a:spcBef>
            </a:pPr>
            <a:endParaRPr sz="700" dirty="0">
              <a:latin typeface="Arial "/>
            </a:endParaRPr>
          </a:p>
          <a:p>
            <a:pPr>
              <a:lnSpc>
                <a:spcPts val="1000"/>
              </a:lnSpc>
            </a:pPr>
            <a:endParaRPr sz="1000" dirty="0">
              <a:latin typeface="Arial 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400" dirty="0">
                <a:latin typeface="Arial "/>
                <a:cs typeface="Calibri"/>
              </a:rPr>
              <a:t>Se</a:t>
            </a:r>
            <a:r>
              <a:rPr sz="1400" spc="-20" dirty="0">
                <a:latin typeface="Arial "/>
                <a:cs typeface="Calibri"/>
              </a:rPr>
              <a:t> 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eali</a:t>
            </a:r>
            <a:r>
              <a:rPr sz="1400" spc="-30" dirty="0">
                <a:latin typeface="Arial "/>
                <a:cs typeface="Calibri"/>
              </a:rPr>
              <a:t>z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i</a:t>
            </a:r>
            <a:r>
              <a:rPr sz="1400" spc="-20" dirty="0">
                <a:latin typeface="Arial "/>
                <a:cs typeface="Calibri"/>
              </a:rPr>
              <a:t>nf</a:t>
            </a:r>
            <a:r>
              <a:rPr sz="1400" dirty="0">
                <a:latin typeface="Arial "/>
                <a:cs typeface="Calibri"/>
              </a:rPr>
              <a:t>or</a:t>
            </a:r>
            <a:r>
              <a:rPr sz="1400" spc="-10" dirty="0">
                <a:latin typeface="Arial "/>
                <a:cs typeface="Calibri"/>
              </a:rPr>
              <a:t>m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2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se</a:t>
            </a:r>
            <a:r>
              <a:rPr sz="1400" spc="-5" dirty="0">
                <a:latin typeface="Arial "/>
                <a:cs typeface="Calibri"/>
              </a:rPr>
              <a:t>m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15" dirty="0">
                <a:latin typeface="Arial "/>
                <a:cs typeface="Calibri"/>
              </a:rPr>
              <a:t>s</a:t>
            </a:r>
            <a:r>
              <a:rPr sz="1400" dirty="0">
                <a:latin typeface="Arial "/>
                <a:cs typeface="Calibri"/>
              </a:rPr>
              <a:t>t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al</a:t>
            </a:r>
            <a:r>
              <a:rPr sz="1400" spc="-5" dirty="0">
                <a:latin typeface="Arial "/>
                <a:cs typeface="Calibri"/>
              </a:rPr>
              <a:t> </a:t>
            </a:r>
            <a:r>
              <a:rPr sz="1400" spc="-25" dirty="0">
                <a:latin typeface="Arial "/>
                <a:cs typeface="Calibri"/>
              </a:rPr>
              <a:t>y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qu</a:t>
            </a:r>
            <a:r>
              <a:rPr sz="1400" dirty="0">
                <a:latin typeface="Arial "/>
                <a:cs typeface="Calibri"/>
              </a:rPr>
              <a:t>e,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e</a:t>
            </a:r>
            <a:r>
              <a:rPr sz="1400" dirty="0">
                <a:latin typeface="Arial "/>
                <a:cs typeface="Calibri"/>
              </a:rPr>
              <a:t>l</a:t>
            </a:r>
            <a:r>
              <a:rPr sz="1400" spc="-5" dirty="0">
                <a:latin typeface="Arial "/>
                <a:cs typeface="Calibri"/>
              </a:rPr>
              <a:t> 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m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ñ</a:t>
            </a:r>
            <a:r>
              <a:rPr sz="1400" dirty="0">
                <a:latin typeface="Arial "/>
                <a:cs typeface="Calibri"/>
              </a:rPr>
              <a:t>o</a:t>
            </a:r>
            <a:r>
              <a:rPr sz="1400" spc="-5" dirty="0">
                <a:latin typeface="Arial "/>
                <a:cs typeface="Calibri"/>
              </a:rPr>
              <a:t> d</a:t>
            </a:r>
            <a:r>
              <a:rPr sz="1400" dirty="0">
                <a:latin typeface="Arial "/>
                <a:cs typeface="Calibri"/>
              </a:rPr>
              <a:t>e la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mu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15" dirty="0">
                <a:latin typeface="Arial "/>
                <a:cs typeface="Calibri"/>
              </a:rPr>
              <a:t>s</a:t>
            </a:r>
            <a:r>
              <a:rPr sz="1400" dirty="0">
                <a:latin typeface="Arial "/>
                <a:cs typeface="Calibri"/>
              </a:rPr>
              <a:t>t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m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10" dirty="0">
                <a:latin typeface="Arial "/>
                <a:cs typeface="Calibri"/>
              </a:rPr>
              <a:t>n</a:t>
            </a:r>
            <a:r>
              <a:rPr sz="1400" dirty="0">
                <a:latin typeface="Arial "/>
                <a:cs typeface="Calibri"/>
              </a:rPr>
              <a:t>sual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n</a:t>
            </a:r>
            <a:r>
              <a:rPr sz="1400" dirty="0">
                <a:latin typeface="Arial "/>
                <a:cs typeface="Calibri"/>
              </a:rPr>
              <a:t>o</a:t>
            </a:r>
            <a:r>
              <a:rPr sz="1400" spc="-5" dirty="0">
                <a:latin typeface="Arial "/>
                <a:cs typeface="Calibri"/>
              </a:rPr>
              <a:t> e</a:t>
            </a:r>
            <a:r>
              <a:rPr sz="1400" dirty="0">
                <a:latin typeface="Arial "/>
                <a:cs typeface="Calibri"/>
              </a:rPr>
              <a:t>s</a:t>
            </a:r>
            <a:r>
              <a:rPr sz="1400" spc="-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signifi</a:t>
            </a:r>
            <a:r>
              <a:rPr sz="1400" spc="-15" dirty="0">
                <a:latin typeface="Arial "/>
                <a:cs typeface="Calibri"/>
              </a:rPr>
              <a:t>ca</a:t>
            </a:r>
            <a:r>
              <a:rPr sz="1400" dirty="0">
                <a:latin typeface="Arial "/>
                <a:cs typeface="Calibri"/>
              </a:rPr>
              <a:t>ti</a:t>
            </a:r>
            <a:r>
              <a:rPr sz="1400" spc="-10" dirty="0">
                <a:latin typeface="Arial "/>
                <a:cs typeface="Calibri"/>
              </a:rPr>
              <a:t>v</a:t>
            </a:r>
            <a:r>
              <a:rPr sz="1400" dirty="0">
                <a:latin typeface="Arial "/>
                <a:cs typeface="Calibri"/>
              </a:rPr>
              <a:t>o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oder</a:t>
            </a:r>
            <a:r>
              <a:rPr sz="1400" spc="-1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n</a:t>
            </a:r>
            <a:r>
              <a:rPr sz="1400" dirty="0">
                <a:latin typeface="Arial "/>
                <a:cs typeface="Calibri"/>
              </a:rPr>
              <a:t>ali</a:t>
            </a:r>
            <a:r>
              <a:rPr sz="1400" spc="-25" dirty="0">
                <a:latin typeface="Arial "/>
                <a:cs typeface="Calibri"/>
              </a:rPr>
              <a:t>z</a:t>
            </a:r>
            <a:r>
              <a:rPr sz="1400" dirty="0">
                <a:latin typeface="Arial "/>
                <a:cs typeface="Calibri"/>
              </a:rPr>
              <a:t>ar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la  i</a:t>
            </a:r>
            <a:r>
              <a:rPr sz="1400" spc="-20" dirty="0">
                <a:latin typeface="Arial "/>
                <a:cs typeface="Calibri"/>
              </a:rPr>
              <a:t>nf</a:t>
            </a:r>
            <a:r>
              <a:rPr sz="1400" dirty="0">
                <a:latin typeface="Arial "/>
                <a:cs typeface="Calibri"/>
              </a:rPr>
              <a:t>or</a:t>
            </a:r>
            <a:r>
              <a:rPr sz="1400" spc="-10" dirty="0">
                <a:latin typeface="Arial "/>
                <a:cs typeface="Calibri"/>
              </a:rPr>
              <a:t>m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ió</a:t>
            </a:r>
            <a:r>
              <a:rPr sz="1400" spc="-5" dirty="0">
                <a:latin typeface="Arial "/>
                <a:cs typeface="Calibri"/>
              </a:rPr>
              <a:t>n</a:t>
            </a:r>
            <a:r>
              <a:rPr sz="1400" dirty="0">
                <a:latin typeface="Arial "/>
                <a:cs typeface="Calibri"/>
              </a:rPr>
              <a:t>.</a:t>
            </a:r>
          </a:p>
          <a:p>
            <a:pPr marL="299085" marR="6350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400" spc="-5" dirty="0">
                <a:latin typeface="Arial "/>
                <a:cs typeface="Calibri"/>
              </a:rPr>
              <a:t>E</a:t>
            </a:r>
            <a:r>
              <a:rPr sz="1400" dirty="0">
                <a:latin typeface="Arial "/>
                <a:cs typeface="Calibri"/>
              </a:rPr>
              <a:t>s</a:t>
            </a:r>
            <a:r>
              <a:rPr sz="1400" spc="14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iso</a:t>
            </a:r>
            <a:r>
              <a:rPr sz="1400" spc="14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i</a:t>
            </a:r>
            <a:r>
              <a:rPr sz="1400" spc="-5" dirty="0">
                <a:latin typeface="Arial "/>
                <a:cs typeface="Calibri"/>
              </a:rPr>
              <a:t>m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le</a:t>
            </a:r>
            <a:r>
              <a:rPr sz="1400" spc="-10" dirty="0">
                <a:latin typeface="Arial "/>
                <a:cs typeface="Calibri"/>
              </a:rPr>
              <a:t>m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10" dirty="0">
                <a:latin typeface="Arial "/>
                <a:cs typeface="Calibri"/>
              </a:rPr>
              <a:t>n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ar</a:t>
            </a:r>
            <a:r>
              <a:rPr sz="1400" spc="14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a</a:t>
            </a:r>
            <a:r>
              <a:rPr sz="1400" dirty="0">
                <a:latin typeface="Arial "/>
                <a:cs typeface="Calibri"/>
              </a:rPr>
              <a:t>l</a:t>
            </a:r>
            <a:r>
              <a:rPr sz="1400" spc="14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i</a:t>
            </a:r>
            <a:r>
              <a:rPr sz="1400" spc="-20" dirty="0">
                <a:latin typeface="Arial "/>
                <a:cs typeface="Calibri"/>
              </a:rPr>
              <a:t>n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erior</a:t>
            </a:r>
            <a:r>
              <a:rPr sz="1400" spc="145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d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13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la</a:t>
            </a:r>
            <a:r>
              <a:rPr sz="1400" spc="13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20" dirty="0">
                <a:latin typeface="Arial "/>
                <a:cs typeface="Calibri"/>
              </a:rPr>
              <a:t>n</a:t>
            </a:r>
            <a:r>
              <a:rPr sz="1400" dirty="0">
                <a:latin typeface="Arial "/>
                <a:cs typeface="Calibri"/>
              </a:rPr>
              <a:t>tida</a:t>
            </a:r>
            <a:r>
              <a:rPr sz="1400" spc="-10" dirty="0">
                <a:latin typeface="Arial "/>
                <a:cs typeface="Calibri"/>
              </a:rPr>
              <a:t>d</a:t>
            </a:r>
            <a:r>
              <a:rPr sz="1400" dirty="0">
                <a:latin typeface="Arial "/>
                <a:cs typeface="Calibri"/>
              </a:rPr>
              <a:t>,</a:t>
            </a:r>
            <a:r>
              <a:rPr sz="1400" spc="135" dirty="0">
                <a:latin typeface="Arial "/>
                <a:cs typeface="Calibri"/>
              </a:rPr>
              <a:t> </a:t>
            </a:r>
            <a:r>
              <a:rPr sz="1400" spc="5" dirty="0">
                <a:latin typeface="Arial "/>
                <a:cs typeface="Calibri"/>
              </a:rPr>
              <a:t>e</a:t>
            </a:r>
            <a:r>
              <a:rPr sz="1400" dirty="0">
                <a:latin typeface="Arial "/>
                <a:cs typeface="Calibri"/>
              </a:rPr>
              <a:t>l</a:t>
            </a:r>
            <a:r>
              <a:rPr sz="1400" spc="14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m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25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n</a:t>
            </a:r>
            <a:r>
              <a:rPr sz="1400" dirty="0">
                <a:latin typeface="Arial "/>
                <a:cs typeface="Calibri"/>
              </a:rPr>
              <a:t>is</a:t>
            </a:r>
            <a:r>
              <a:rPr sz="1400" spc="5" dirty="0">
                <a:latin typeface="Arial "/>
                <a:cs typeface="Calibri"/>
              </a:rPr>
              <a:t>m</a:t>
            </a:r>
            <a:r>
              <a:rPr sz="1400" dirty="0">
                <a:latin typeface="Arial "/>
                <a:cs typeface="Calibri"/>
              </a:rPr>
              <a:t>o</a:t>
            </a:r>
            <a:r>
              <a:rPr sz="1400" spc="145" dirty="0">
                <a:latin typeface="Arial "/>
                <a:cs typeface="Calibri"/>
              </a:rPr>
              <a:t> 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10" dirty="0">
                <a:latin typeface="Arial "/>
                <a:cs typeface="Calibri"/>
              </a:rPr>
              <a:t>nd</a:t>
            </a:r>
            <a:r>
              <a:rPr sz="1400" dirty="0">
                <a:latin typeface="Arial "/>
                <a:cs typeface="Calibri"/>
              </a:rPr>
              <a:t>i</a:t>
            </a:r>
            <a:r>
              <a:rPr sz="1400" spc="5" dirty="0">
                <a:latin typeface="Arial "/>
                <a:cs typeface="Calibri"/>
              </a:rPr>
              <a:t>e</a:t>
            </a:r>
            <a:r>
              <a:rPr sz="1400" spc="-20" dirty="0">
                <a:latin typeface="Arial "/>
                <a:cs typeface="Calibri"/>
              </a:rPr>
              <a:t>n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13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13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ob</a:t>
            </a:r>
            <a:r>
              <a:rPr sz="1400" spc="-20" dirty="0">
                <a:latin typeface="Arial "/>
                <a:cs typeface="Calibri"/>
              </a:rPr>
              <a:t>t</a:t>
            </a:r>
            <a:r>
              <a:rPr sz="1400" spc="5" dirty="0">
                <a:latin typeface="Arial "/>
                <a:cs typeface="Calibri"/>
              </a:rPr>
              <a:t>en</a:t>
            </a:r>
            <a:r>
              <a:rPr sz="1400" dirty="0">
                <a:latin typeface="Arial "/>
                <a:cs typeface="Calibri"/>
              </a:rPr>
              <a:t>er</a:t>
            </a:r>
            <a:r>
              <a:rPr sz="1400" spc="14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or</a:t>
            </a:r>
            <a:r>
              <a:rPr sz="1400" spc="14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ar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135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d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13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los</a:t>
            </a:r>
            <a:r>
              <a:rPr sz="1400" spc="14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gr</a:t>
            </a:r>
            <a:r>
              <a:rPr sz="1400" spc="-5" dirty="0">
                <a:latin typeface="Arial "/>
                <a:cs typeface="Calibri"/>
              </a:rPr>
              <a:t>u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os</a:t>
            </a:r>
            <a:r>
              <a:rPr sz="1400" spc="145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d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135" dirty="0">
                <a:latin typeface="Arial "/>
                <a:cs typeface="Calibri"/>
              </a:rPr>
              <a:t> </a:t>
            </a:r>
            <a:r>
              <a:rPr sz="1400" spc="-25" dirty="0">
                <a:latin typeface="Arial "/>
                <a:cs typeface="Calibri"/>
              </a:rPr>
              <a:t>v</a:t>
            </a:r>
            <a:r>
              <a:rPr sz="1400" dirty="0">
                <a:latin typeface="Arial "/>
                <a:cs typeface="Calibri"/>
              </a:rPr>
              <a:t>alor</a:t>
            </a:r>
            <a:r>
              <a:rPr sz="1400" spc="14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la</a:t>
            </a:r>
            <a:r>
              <a:rPr sz="1400" spc="140" dirty="0">
                <a:latin typeface="Arial "/>
                <a:cs typeface="Calibri"/>
              </a:rPr>
              <a:t> </a:t>
            </a:r>
            <a:r>
              <a:rPr sz="1400" spc="-15" dirty="0">
                <a:latin typeface="Arial "/>
                <a:cs typeface="Calibri"/>
              </a:rPr>
              <a:t>ev</a:t>
            </a:r>
            <a:r>
              <a:rPr sz="1400" dirty="0">
                <a:latin typeface="Arial "/>
                <a:cs typeface="Calibri"/>
              </a:rPr>
              <a:t>al</a:t>
            </a:r>
            <a:r>
              <a:rPr sz="1400" spc="-5" dirty="0">
                <a:latin typeface="Arial "/>
                <a:cs typeface="Calibri"/>
              </a:rPr>
              <a:t>u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ión</a:t>
            </a:r>
            <a:r>
              <a:rPr sz="1400" spc="13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a t</a:t>
            </a:r>
            <a:r>
              <a:rPr sz="1400" spc="-25" dirty="0">
                <a:latin typeface="Arial "/>
                <a:cs typeface="Calibri"/>
              </a:rPr>
              <a:t>ra</a:t>
            </a:r>
            <a:r>
              <a:rPr sz="1400" spc="-15" dirty="0">
                <a:latin typeface="Arial "/>
                <a:cs typeface="Calibri"/>
              </a:rPr>
              <a:t>v</a:t>
            </a:r>
            <a:r>
              <a:rPr sz="1400" dirty="0">
                <a:latin typeface="Arial "/>
                <a:cs typeface="Calibri"/>
              </a:rPr>
              <a:t>és</a:t>
            </a:r>
            <a:r>
              <a:rPr sz="1400" spc="-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d</a:t>
            </a:r>
            <a:r>
              <a:rPr sz="1400" dirty="0">
                <a:latin typeface="Arial "/>
                <a:cs typeface="Calibri"/>
              </a:rPr>
              <a:t>el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n</a:t>
            </a:r>
            <a:r>
              <a:rPr sz="1400" dirty="0">
                <a:latin typeface="Arial "/>
                <a:cs typeface="Calibri"/>
              </a:rPr>
              <a:t>al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es</a:t>
            </a:r>
            <a:r>
              <a:rPr sz="1400" spc="-5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ri</a:t>
            </a:r>
            <a:r>
              <a:rPr sz="1400" spc="-10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o y</a:t>
            </a:r>
            <a:r>
              <a:rPr sz="1400" spc="-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virt</a:t>
            </a:r>
            <a:r>
              <a:rPr sz="1400" spc="-10" dirty="0">
                <a:latin typeface="Arial "/>
                <a:cs typeface="Calibri"/>
              </a:rPr>
              <a:t>u</a:t>
            </a:r>
            <a:r>
              <a:rPr sz="1400" dirty="0">
                <a:latin typeface="Arial "/>
                <a:cs typeface="Calibri"/>
              </a:rPr>
              <a:t>al.</a:t>
            </a:r>
          </a:p>
          <a:p>
            <a:pPr marL="299085" marR="8255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400" spc="-3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or ot</a:t>
            </a:r>
            <a:r>
              <a:rPr sz="1400" spc="-20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ar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e, se 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equie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spc="10" dirty="0">
                <a:latin typeface="Arial "/>
                <a:cs typeface="Calibri"/>
              </a:rPr>
              <a:t>i</a:t>
            </a:r>
            <a:r>
              <a:rPr sz="1400" spc="-10" dirty="0">
                <a:latin typeface="Arial "/>
                <a:cs typeface="Calibri"/>
              </a:rPr>
              <a:t>nc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10" dirty="0">
                <a:latin typeface="Arial "/>
                <a:cs typeface="Calibri"/>
              </a:rPr>
              <a:t>n</a:t>
            </a:r>
            <a:r>
              <a:rPr sz="1400" dirty="0">
                <a:latin typeface="Arial "/>
                <a:cs typeface="Calibri"/>
              </a:rPr>
              <a:t>ti</a:t>
            </a:r>
            <a:r>
              <a:rPr sz="1400" spc="-10" dirty="0">
                <a:latin typeface="Arial "/>
                <a:cs typeface="Calibri"/>
              </a:rPr>
              <a:t>v</a:t>
            </a:r>
            <a:r>
              <a:rPr sz="1400" dirty="0">
                <a:latin typeface="Arial "/>
                <a:cs typeface="Calibri"/>
              </a:rPr>
              <a:t>ar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los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u</a:t>
            </a:r>
            <a:r>
              <a:rPr sz="1400" dirty="0">
                <a:latin typeface="Arial "/>
                <a:cs typeface="Calibri"/>
              </a:rPr>
              <a:t>suarios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qu</a:t>
            </a:r>
            <a:r>
              <a:rPr sz="1400" dirty="0">
                <a:latin typeface="Arial "/>
                <a:cs typeface="Calibri"/>
              </a:rPr>
              <a:t>e 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10" dirty="0">
                <a:latin typeface="Arial "/>
                <a:cs typeface="Calibri"/>
              </a:rPr>
              <a:t>l</a:t>
            </a:r>
            <a:r>
              <a:rPr sz="1400" dirty="0">
                <a:latin typeface="Arial "/>
                <a:cs typeface="Calibri"/>
              </a:rPr>
              <a:t>ifiq</a:t>
            </a:r>
            <a:r>
              <a:rPr sz="1400" spc="-10" dirty="0">
                <a:latin typeface="Arial "/>
                <a:cs typeface="Calibri"/>
              </a:rPr>
              <a:t>u</a:t>
            </a:r>
            <a:r>
              <a:rPr sz="1400" dirty="0">
                <a:latin typeface="Arial "/>
                <a:cs typeface="Calibri"/>
              </a:rPr>
              <a:t>en </a:t>
            </a:r>
            <a:r>
              <a:rPr sz="1400" spc="5" dirty="0">
                <a:latin typeface="Arial "/>
                <a:cs typeface="Calibri"/>
              </a:rPr>
              <a:t>e</a:t>
            </a:r>
            <a:r>
              <a:rPr sz="1400" dirty="0">
                <a:latin typeface="Arial "/>
                <a:cs typeface="Calibri"/>
              </a:rPr>
              <a:t>l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se</a:t>
            </a:r>
            <a:r>
              <a:rPr sz="1400" spc="10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vicio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spc="5" dirty="0">
                <a:latin typeface="Arial "/>
                <a:cs typeface="Calibri"/>
              </a:rPr>
              <a:t>e</a:t>
            </a:r>
            <a:r>
              <a:rPr sz="1400" spc="-10" dirty="0">
                <a:latin typeface="Arial "/>
                <a:cs typeface="Calibri"/>
              </a:rPr>
              <a:t>s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d</a:t>
            </a:r>
            <a:r>
              <a:rPr sz="1400" dirty="0">
                <a:latin typeface="Arial "/>
                <a:cs typeface="Calibri"/>
              </a:rPr>
              <a:t>o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t</a:t>
            </a:r>
            <a:r>
              <a:rPr sz="1400" spc="-25" dirty="0">
                <a:latin typeface="Arial "/>
                <a:cs typeface="Calibri"/>
              </a:rPr>
              <a:t>ra</a:t>
            </a:r>
            <a:r>
              <a:rPr sz="1400" spc="-15" dirty="0">
                <a:latin typeface="Arial "/>
                <a:cs typeface="Calibri"/>
              </a:rPr>
              <a:t>v</a:t>
            </a:r>
            <a:r>
              <a:rPr sz="1400" dirty="0">
                <a:latin typeface="Arial "/>
                <a:cs typeface="Calibri"/>
              </a:rPr>
              <a:t>és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d</a:t>
            </a:r>
            <a:r>
              <a:rPr sz="1400" dirty="0">
                <a:latin typeface="Arial "/>
                <a:cs typeface="Calibri"/>
              </a:rPr>
              <a:t>e la</a:t>
            </a:r>
            <a:r>
              <a:rPr sz="1400" spc="5" dirty="0">
                <a:latin typeface="Arial "/>
                <a:cs typeface="Calibri"/>
              </a:rPr>
              <a:t> h</a:t>
            </a:r>
            <a:r>
              <a:rPr sz="1400" dirty="0">
                <a:latin typeface="Arial "/>
                <a:cs typeface="Calibri"/>
              </a:rPr>
              <a:t>er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m</a:t>
            </a:r>
            <a:r>
              <a:rPr sz="1400" dirty="0">
                <a:latin typeface="Arial "/>
                <a:cs typeface="Calibri"/>
              </a:rPr>
              <a:t>ie</a:t>
            </a:r>
            <a:r>
              <a:rPr sz="1400" spc="-20" dirty="0">
                <a:latin typeface="Arial "/>
                <a:cs typeface="Calibri"/>
              </a:rPr>
              <a:t>n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d</a:t>
            </a:r>
            <a:r>
              <a:rPr sz="1400" dirty="0">
                <a:latin typeface="Arial "/>
                <a:cs typeface="Calibri"/>
              </a:rPr>
              <a:t>ispon</a:t>
            </a:r>
            <a:r>
              <a:rPr sz="1400" spc="5" dirty="0">
                <a:latin typeface="Arial "/>
                <a:cs typeface="Calibri"/>
              </a:rPr>
              <a:t>i</a:t>
            </a:r>
            <a:r>
              <a:rPr sz="1400" spc="-10" dirty="0">
                <a:latin typeface="Arial "/>
                <a:cs typeface="Calibri"/>
              </a:rPr>
              <a:t>b</a:t>
            </a:r>
            <a:r>
              <a:rPr sz="1400" spc="10" dirty="0">
                <a:latin typeface="Arial "/>
                <a:cs typeface="Calibri"/>
              </a:rPr>
              <a:t>l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el </a:t>
            </a:r>
            <a:r>
              <a:rPr sz="1400" spc="-15" dirty="0">
                <a:latin typeface="Arial "/>
                <a:cs typeface="Calibri"/>
              </a:rPr>
              <a:t>e</a:t>
            </a:r>
            <a:r>
              <a:rPr sz="1400" spc="-35" dirty="0">
                <a:latin typeface="Arial "/>
                <a:cs typeface="Calibri"/>
              </a:rPr>
              <a:t>f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spc="-25" dirty="0">
                <a:latin typeface="Arial "/>
                <a:cs typeface="Calibri"/>
              </a:rPr>
              <a:t>o</a:t>
            </a:r>
            <a:r>
              <a:rPr sz="1400" dirty="0">
                <a:latin typeface="Arial "/>
                <a:cs typeface="Calibri"/>
              </a:rPr>
              <a:t>,</a:t>
            </a:r>
            <a:r>
              <a:rPr sz="1400" spc="-1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virt</a:t>
            </a:r>
            <a:r>
              <a:rPr sz="1400" spc="-10" dirty="0">
                <a:latin typeface="Arial "/>
                <a:cs typeface="Calibri"/>
              </a:rPr>
              <a:t>u</a:t>
            </a:r>
            <a:r>
              <a:rPr sz="1400" dirty="0">
                <a:latin typeface="Arial "/>
                <a:cs typeface="Calibri"/>
              </a:rPr>
              <a:t>al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y</a:t>
            </a:r>
            <a:r>
              <a:rPr sz="1400" spc="-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ese</a:t>
            </a:r>
            <a:r>
              <a:rPr sz="1400" spc="-10" dirty="0">
                <a:latin typeface="Arial "/>
                <a:cs typeface="Calibri"/>
              </a:rPr>
              <a:t>nc</a:t>
            </a:r>
            <a:r>
              <a:rPr sz="1400" dirty="0">
                <a:latin typeface="Arial "/>
                <a:cs typeface="Calibri"/>
              </a:rPr>
              <a:t>ia</a:t>
            </a:r>
            <a:r>
              <a:rPr sz="1400" spc="5" dirty="0">
                <a:latin typeface="Arial "/>
                <a:cs typeface="Calibri"/>
              </a:rPr>
              <a:t>l</a:t>
            </a:r>
            <a:r>
              <a:rPr sz="1400" dirty="0">
                <a:latin typeface="Arial "/>
                <a:cs typeface="Calibri"/>
              </a:rPr>
              <a:t>.</a:t>
            </a:r>
          </a:p>
          <a:p>
            <a:pPr marL="299085" marR="6350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400" spc="-3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or</a:t>
            </a:r>
            <a:r>
              <a:rPr sz="1400" spc="2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u</a:t>
            </a:r>
            <a:r>
              <a:rPr sz="1400" dirty="0">
                <a:latin typeface="Arial "/>
                <a:cs typeface="Calibri"/>
              </a:rPr>
              <a:t>lti</a:t>
            </a:r>
            <a:r>
              <a:rPr sz="1400" spc="-5" dirty="0">
                <a:latin typeface="Arial "/>
                <a:cs typeface="Calibri"/>
              </a:rPr>
              <a:t>m</a:t>
            </a:r>
            <a:r>
              <a:rPr sz="1400" spc="-25" dirty="0">
                <a:latin typeface="Arial "/>
                <a:cs typeface="Calibri"/>
              </a:rPr>
              <a:t>o</a:t>
            </a:r>
            <a:r>
              <a:rPr sz="1400" dirty="0">
                <a:latin typeface="Arial "/>
                <a:cs typeface="Calibri"/>
              </a:rPr>
              <a:t>,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se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eali</a:t>
            </a:r>
            <a:r>
              <a:rPr sz="1400" spc="-30" dirty="0">
                <a:latin typeface="Arial "/>
                <a:cs typeface="Calibri"/>
              </a:rPr>
              <a:t>z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á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s</a:t>
            </a:r>
            <a:r>
              <a:rPr sz="1400" dirty="0">
                <a:latin typeface="Arial "/>
                <a:cs typeface="Calibri"/>
              </a:rPr>
              <a:t>ociali</a:t>
            </a:r>
            <a:r>
              <a:rPr sz="1400" spc="-25" dirty="0">
                <a:latin typeface="Arial "/>
                <a:cs typeface="Calibri"/>
              </a:rPr>
              <a:t>z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ión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nu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15" dirty="0">
                <a:latin typeface="Arial "/>
                <a:cs typeface="Calibri"/>
              </a:rPr>
              <a:t>v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m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20" dirty="0">
                <a:latin typeface="Arial "/>
                <a:cs typeface="Calibri"/>
              </a:rPr>
              <a:t>n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spc="5" dirty="0">
                <a:latin typeface="Arial "/>
                <a:cs typeface="Calibri"/>
              </a:rPr>
              <a:t>d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la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h</a:t>
            </a:r>
            <a:r>
              <a:rPr sz="1400" dirty="0">
                <a:latin typeface="Arial "/>
                <a:cs typeface="Calibri"/>
              </a:rPr>
              <a:t>er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m</a:t>
            </a:r>
            <a:r>
              <a:rPr sz="1400" dirty="0">
                <a:latin typeface="Arial "/>
                <a:cs typeface="Calibri"/>
              </a:rPr>
              <a:t>ie</a:t>
            </a:r>
            <a:r>
              <a:rPr sz="1400" spc="-20" dirty="0">
                <a:latin typeface="Arial "/>
                <a:cs typeface="Calibri"/>
              </a:rPr>
              <a:t>n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spc="5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qu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se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spc="5" dirty="0">
                <a:latin typeface="Arial "/>
                <a:cs typeface="Calibri"/>
              </a:rPr>
              <a:t>en</a:t>
            </a:r>
            <a:r>
              <a:rPr sz="1400" spc="-25" dirty="0">
                <a:latin typeface="Arial "/>
                <a:cs typeface="Calibri"/>
              </a:rPr>
              <a:t>g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e</a:t>
            </a:r>
            <a:r>
              <a:rPr sz="1400" dirty="0">
                <a:latin typeface="Arial "/>
                <a:cs typeface="Calibri"/>
              </a:rPr>
              <a:t>n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cu</a:t>
            </a:r>
            <a:r>
              <a:rPr sz="1400" spc="5" dirty="0">
                <a:latin typeface="Arial "/>
                <a:cs typeface="Calibri"/>
              </a:rPr>
              <a:t>e</a:t>
            </a:r>
            <a:r>
              <a:rPr sz="1400" spc="-20" dirty="0">
                <a:latin typeface="Arial "/>
                <a:cs typeface="Calibri"/>
              </a:rPr>
              <a:t>n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y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se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l</a:t>
            </a:r>
            <a:r>
              <a:rPr sz="1400" spc="10" dirty="0">
                <a:latin typeface="Arial "/>
                <a:cs typeface="Calibri"/>
              </a:rPr>
              <a:t>i</a:t>
            </a:r>
            <a:r>
              <a:rPr sz="1400" spc="-10" dirty="0">
                <a:latin typeface="Arial "/>
                <a:cs typeface="Calibri"/>
              </a:rPr>
              <a:t>qu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spc="5" dirty="0">
                <a:latin typeface="Arial "/>
                <a:cs typeface="Calibri"/>
              </a:rPr>
              <a:t>e</a:t>
            </a:r>
            <a:r>
              <a:rPr sz="1400" dirty="0">
                <a:latin typeface="Arial "/>
                <a:cs typeface="Calibri"/>
              </a:rPr>
              <a:t>n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la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sigui</a:t>
            </a:r>
            <a:r>
              <a:rPr sz="1400" spc="5" dirty="0">
                <a:latin typeface="Arial "/>
                <a:cs typeface="Calibri"/>
              </a:rPr>
              <a:t>e</a:t>
            </a:r>
            <a:r>
              <a:rPr sz="1400" spc="-20" dirty="0">
                <a:latin typeface="Arial "/>
                <a:cs typeface="Calibri"/>
              </a:rPr>
              <a:t>n</a:t>
            </a:r>
            <a:r>
              <a:rPr sz="1400" dirty="0">
                <a:latin typeface="Arial "/>
                <a:cs typeface="Calibri"/>
              </a:rPr>
              <a:t>te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vi</a:t>
            </a:r>
            <a:r>
              <a:rPr sz="1400" spc="-10" dirty="0">
                <a:latin typeface="Arial "/>
                <a:cs typeface="Calibri"/>
              </a:rPr>
              <a:t>g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10" dirty="0">
                <a:latin typeface="Arial "/>
                <a:cs typeface="Calibri"/>
              </a:rPr>
              <a:t>nc</a:t>
            </a:r>
            <a:r>
              <a:rPr sz="1400" dirty="0">
                <a:latin typeface="Arial "/>
                <a:cs typeface="Calibri"/>
              </a:rPr>
              <a:t>ia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5" dirty="0">
                <a:latin typeface="Arial "/>
                <a:cs typeface="Calibri"/>
              </a:rPr>
              <a:t>de </a:t>
            </a:r>
            <a:r>
              <a:rPr sz="1400" spc="-5" dirty="0" smtClean="0">
                <a:latin typeface="Arial "/>
                <a:cs typeface="Calibri"/>
              </a:rPr>
              <a:t>202</a:t>
            </a:r>
            <a:r>
              <a:rPr lang="es-CO" sz="1400" spc="-5" dirty="0" smtClean="0">
                <a:latin typeface="Arial "/>
                <a:cs typeface="Calibri"/>
              </a:rPr>
              <a:t>1</a:t>
            </a:r>
            <a:r>
              <a:rPr sz="1400" dirty="0" smtClean="0">
                <a:latin typeface="Arial "/>
                <a:cs typeface="Calibri"/>
              </a:rPr>
              <a:t>.</a:t>
            </a:r>
            <a:endParaRPr sz="1400" dirty="0">
              <a:latin typeface="Arial 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5473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48000" y="497542"/>
            <a:ext cx="708211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C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ANALISIS DEL RESULTADO OBTENIDO</a:t>
            </a:r>
            <a:endParaRPr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sp>
        <p:nvSpPr>
          <p:cNvPr id="4" name="object 3"/>
          <p:cNvSpPr txBox="1"/>
          <p:nvPr/>
        </p:nvSpPr>
        <p:spPr>
          <a:xfrm>
            <a:off x="1398091" y="1478309"/>
            <a:ext cx="10104120" cy="32034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De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acu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10" dirty="0">
                <a:latin typeface="Calibri"/>
                <a:cs typeface="Calibri"/>
              </a:rPr>
              <a:t>do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30" dirty="0">
                <a:latin typeface="Calibri"/>
                <a:cs typeface="Calibri"/>
              </a:rPr>
              <a:t>c</a:t>
            </a:r>
            <a:r>
              <a:rPr sz="1600" spc="-10" dirty="0">
                <a:latin typeface="Calibri"/>
                <a:cs typeface="Calibri"/>
              </a:rPr>
              <a:t>on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los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</a:t>
            </a:r>
            <a:r>
              <a:rPr sz="1600" spc="-25" dirty="0">
                <a:latin typeface="Calibri"/>
                <a:cs typeface="Calibri"/>
              </a:rPr>
              <a:t>a</a:t>
            </a:r>
            <a:r>
              <a:rPr sz="1600" spc="-2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os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10" dirty="0">
                <a:latin typeface="Calibri"/>
                <a:cs typeface="Calibri"/>
              </a:rPr>
              <a:t>elacionados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10" dirty="0">
                <a:latin typeface="Calibri"/>
                <a:cs typeface="Calibri"/>
              </a:rPr>
              <a:t>n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la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g</a:t>
            </a:r>
            <a:r>
              <a:rPr sz="1600" spc="-50" dirty="0">
                <a:latin typeface="Calibri"/>
                <a:cs typeface="Calibri"/>
              </a:rPr>
              <a:t>r</a:t>
            </a:r>
            <a:r>
              <a:rPr sz="1600" spc="-20" dirty="0">
                <a:latin typeface="Calibri"/>
                <a:cs typeface="Calibri"/>
              </a:rPr>
              <a:t>á</a:t>
            </a:r>
            <a:r>
              <a:rPr sz="1600" dirty="0">
                <a:latin typeface="Calibri"/>
                <a:cs typeface="Calibri"/>
              </a:rPr>
              <a:t>f</a:t>
            </a:r>
            <a:r>
              <a:rPr sz="1600" spc="5" dirty="0">
                <a:latin typeface="Calibri"/>
                <a:cs typeface="Calibri"/>
              </a:rPr>
              <a:t>i</a:t>
            </a:r>
            <a:r>
              <a:rPr sz="1600" spc="-30" dirty="0">
                <a:latin typeface="Calibri"/>
                <a:cs typeface="Calibri"/>
              </a:rPr>
              <a:t>c</a:t>
            </a:r>
            <a:r>
              <a:rPr sz="1600" spc="-10" dirty="0">
                <a:latin typeface="Calibri"/>
                <a:cs typeface="Calibri"/>
              </a:rPr>
              <a:t>a,</a:t>
            </a:r>
            <a:r>
              <a:rPr sz="1600" spc="-15" dirty="0">
                <a:latin typeface="Calibri"/>
                <a:cs typeface="Calibri"/>
              </a:rPr>
              <a:t> s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puedo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ana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5" dirty="0">
                <a:latin typeface="Calibri"/>
                <a:cs typeface="Calibri"/>
              </a:rPr>
              <a:t>i</a:t>
            </a:r>
            <a:r>
              <a:rPr sz="1600" spc="-30" dirty="0">
                <a:latin typeface="Calibri"/>
                <a:cs typeface="Calibri"/>
              </a:rPr>
              <a:t>z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spc="-150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,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10" dirty="0">
                <a:latin typeface="Calibri"/>
                <a:cs typeface="Calibri"/>
              </a:rPr>
              <a:t>gún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5" dirty="0">
                <a:latin typeface="Calibri"/>
                <a:cs typeface="Calibri"/>
              </a:rPr>
              <a:t>l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m</a:t>
            </a:r>
            <a:r>
              <a:rPr sz="1600" spc="-30" dirty="0">
                <a:latin typeface="Calibri"/>
                <a:cs typeface="Calibri"/>
              </a:rPr>
              <a:t>é</a:t>
            </a:r>
            <a:r>
              <a:rPr sz="1600" spc="-2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odo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de </a:t>
            </a:r>
            <a:r>
              <a:rPr sz="1600" spc="-30" dirty="0">
                <a:latin typeface="Calibri"/>
                <a:cs typeface="Calibri"/>
              </a:rPr>
              <a:t>e</a:t>
            </a:r>
            <a:r>
              <a:rPr sz="1600" spc="-40" dirty="0">
                <a:latin typeface="Calibri"/>
                <a:cs typeface="Calibri"/>
              </a:rPr>
              <a:t>v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-10" dirty="0">
                <a:latin typeface="Calibri"/>
                <a:cs typeface="Calibri"/>
              </a:rPr>
              <a:t>uación</a:t>
            </a:r>
            <a:r>
              <a:rPr sz="1600" dirty="0">
                <a:latin typeface="Calibri"/>
                <a:cs typeface="Calibri"/>
              </a:rPr>
              <a:t> lo</a:t>
            </a:r>
            <a:r>
              <a:rPr sz="1600" spc="-5" dirty="0">
                <a:latin typeface="Calibri"/>
                <a:cs typeface="Calibri"/>
              </a:rPr>
              <a:t> sig</a:t>
            </a:r>
            <a:r>
              <a:rPr sz="1600" dirty="0">
                <a:latin typeface="Calibri"/>
                <a:cs typeface="Calibri"/>
              </a:rPr>
              <a:t>ui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25" dirty="0">
                <a:latin typeface="Calibri"/>
                <a:cs typeface="Calibri"/>
              </a:rPr>
              <a:t>n</a:t>
            </a:r>
            <a:r>
              <a:rPr sz="1600" spc="-2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e: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ts val="900"/>
              </a:lnSpc>
              <a:spcBef>
                <a:spcPts val="22"/>
              </a:spcBef>
            </a:pPr>
            <a:endParaRPr sz="9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299085" marR="6350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spc="-40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es</a:t>
            </a:r>
            <a:r>
              <a:rPr sz="1600" spc="-5" dirty="0" err="1" smtClean="0">
                <a:latin typeface="Calibri"/>
                <a:cs typeface="Calibri"/>
              </a:rPr>
              <a:t>p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20" dirty="0" err="1" smtClean="0">
                <a:latin typeface="Calibri"/>
                <a:cs typeface="Calibri"/>
              </a:rPr>
              <a:t>ct</a:t>
            </a:r>
            <a:r>
              <a:rPr sz="1600" spc="-10" dirty="0" err="1" smtClean="0">
                <a:latin typeface="Calibri"/>
                <a:cs typeface="Calibri"/>
              </a:rPr>
              <a:t>o</a:t>
            </a:r>
            <a:r>
              <a:rPr sz="1600" spc="114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spc="120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l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spc="120" dirty="0" smtClean="0">
                <a:latin typeface="Calibri"/>
                <a:cs typeface="Calibri"/>
              </a:rPr>
              <a:t> </a:t>
            </a:r>
            <a:r>
              <a:rPr sz="1600" spc="-25" dirty="0" err="1" smtClean="0">
                <a:latin typeface="Calibri"/>
                <a:cs typeface="Calibri"/>
              </a:rPr>
              <a:t>c</a:t>
            </a:r>
            <a:r>
              <a:rPr sz="1600" spc="-5" dirty="0" err="1" smtClean="0">
                <a:latin typeface="Calibri"/>
                <a:cs typeface="Calibri"/>
              </a:rPr>
              <a:t>o</a:t>
            </a:r>
            <a:r>
              <a:rPr sz="1600" spc="-40" dirty="0" err="1" smtClean="0">
                <a:latin typeface="Calibri"/>
                <a:cs typeface="Calibri"/>
              </a:rPr>
              <a:t>r</a:t>
            </a:r>
            <a:r>
              <a:rPr sz="1600" dirty="0" err="1" smtClean="0">
                <a:latin typeface="Calibri"/>
                <a:cs typeface="Calibri"/>
              </a:rPr>
              <a:t>d</a:t>
            </a:r>
            <a:r>
              <a:rPr sz="1600" spc="-5" dirty="0" err="1" smtClean="0">
                <a:latin typeface="Calibri"/>
                <a:cs typeface="Calibri"/>
              </a:rPr>
              <a:t>i</a:t>
            </a:r>
            <a:r>
              <a:rPr sz="1600" spc="-20" dirty="0" err="1" smtClean="0">
                <a:latin typeface="Calibri"/>
                <a:cs typeface="Calibri"/>
              </a:rPr>
              <a:t>a</a:t>
            </a:r>
            <a:r>
              <a:rPr sz="1600" spc="-15" dirty="0" err="1" smtClean="0">
                <a:latin typeface="Calibri"/>
                <a:cs typeface="Calibri"/>
              </a:rPr>
              <a:t>l</a:t>
            </a:r>
            <a:r>
              <a:rPr sz="1600" spc="-5" dirty="0" err="1" smtClean="0">
                <a:latin typeface="Calibri"/>
                <a:cs typeface="Calibri"/>
              </a:rPr>
              <a:t>i</a:t>
            </a:r>
            <a:r>
              <a:rPr sz="1600" spc="-25" dirty="0" err="1" smtClean="0">
                <a:latin typeface="Calibri"/>
                <a:cs typeface="Calibri"/>
              </a:rPr>
              <a:t>d</a:t>
            </a:r>
            <a:r>
              <a:rPr sz="1600" spc="-10" dirty="0" err="1" smtClean="0">
                <a:latin typeface="Calibri"/>
                <a:cs typeface="Calibri"/>
              </a:rPr>
              <a:t>ad</a:t>
            </a:r>
            <a:r>
              <a:rPr sz="1600" spc="12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y</a:t>
            </a:r>
            <a:r>
              <a:rPr sz="1600" spc="114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d</a:t>
            </a:r>
            <a:r>
              <a:rPr sz="1600" dirty="0" err="1" smtClean="0">
                <a:latin typeface="Calibri"/>
                <a:cs typeface="Calibri"/>
              </a:rPr>
              <a:t>i</a:t>
            </a:r>
            <a:r>
              <a:rPr sz="1600" spc="-10" dirty="0" err="1" smtClean="0">
                <a:latin typeface="Calibri"/>
                <a:cs typeface="Calibri"/>
              </a:rPr>
              <a:t>sposi</a:t>
            </a:r>
            <a:r>
              <a:rPr sz="1600" spc="-25" dirty="0" err="1" smtClean="0">
                <a:latin typeface="Calibri"/>
                <a:cs typeface="Calibri"/>
              </a:rPr>
              <a:t>c</a:t>
            </a:r>
            <a:r>
              <a:rPr sz="1600" spc="-15" dirty="0" err="1" smtClean="0">
                <a:latin typeface="Calibri"/>
                <a:cs typeface="Calibri"/>
              </a:rPr>
              <a:t>i</a:t>
            </a:r>
            <a:r>
              <a:rPr sz="1600" spc="-10" dirty="0" err="1" smtClean="0">
                <a:latin typeface="Calibri"/>
                <a:cs typeface="Calibri"/>
              </a:rPr>
              <a:t>ón</a:t>
            </a:r>
            <a:r>
              <a:rPr sz="1600" spc="12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del</a:t>
            </a:r>
            <a:r>
              <a:rPr sz="1600" spc="120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s</a:t>
            </a:r>
            <a:r>
              <a:rPr sz="1600" spc="-5" dirty="0" err="1" smtClean="0">
                <a:latin typeface="Calibri"/>
                <a:cs typeface="Calibri"/>
              </a:rPr>
              <a:t>e</a:t>
            </a:r>
            <a:r>
              <a:rPr sz="1600" spc="0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vi</a:t>
            </a:r>
            <a:r>
              <a:rPr sz="1600" spc="-5" dirty="0" err="1" smtClean="0">
                <a:latin typeface="Calibri"/>
                <a:cs typeface="Calibri"/>
              </a:rPr>
              <a:t>d</a:t>
            </a:r>
            <a:r>
              <a:rPr sz="1600" spc="-15" dirty="0" err="1" smtClean="0">
                <a:latin typeface="Calibri"/>
                <a:cs typeface="Calibri"/>
              </a:rPr>
              <a:t>o</a:t>
            </a:r>
            <a:r>
              <a:rPr sz="1600" spc="-150" dirty="0" err="1" smtClean="0">
                <a:latin typeface="Calibri"/>
                <a:cs typeface="Calibri"/>
              </a:rPr>
              <a:t>r</a:t>
            </a:r>
            <a:r>
              <a:rPr sz="1600" spc="-5" dirty="0" smtClean="0">
                <a:latin typeface="Calibri"/>
                <a:cs typeface="Calibri"/>
              </a:rPr>
              <a:t>,</a:t>
            </a:r>
            <a:r>
              <a:rPr sz="1600" spc="120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u</a:t>
            </a:r>
            <a:r>
              <a:rPr sz="1600" spc="-10" dirty="0" smtClean="0">
                <a:latin typeface="Calibri"/>
                <a:cs typeface="Calibri"/>
              </a:rPr>
              <a:t>n</a:t>
            </a:r>
            <a:r>
              <a:rPr sz="1600" spc="114" dirty="0" smtClean="0">
                <a:latin typeface="Calibri"/>
                <a:cs typeface="Calibri"/>
              </a:rPr>
              <a:t> </a:t>
            </a:r>
            <a:r>
              <a:rPr lang="es-CO" sz="1600" spc="114" dirty="0" smtClean="0">
                <a:latin typeface="Calibri"/>
                <a:cs typeface="Calibri"/>
              </a:rPr>
              <a:t>74</a:t>
            </a:r>
            <a:r>
              <a:rPr sz="1600" spc="-15" dirty="0" smtClean="0">
                <a:latin typeface="Calibri"/>
                <a:cs typeface="Calibri"/>
              </a:rPr>
              <a:t>%</a:t>
            </a:r>
            <a:r>
              <a:rPr sz="1600" spc="12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(</a:t>
            </a:r>
            <a:r>
              <a:rPr lang="es-CO" sz="1600" spc="-10" dirty="0" smtClean="0">
                <a:latin typeface="Calibri"/>
                <a:cs typeface="Calibri"/>
              </a:rPr>
              <a:t>26</a:t>
            </a:r>
            <a:r>
              <a:rPr sz="1600" spc="-5" dirty="0" smtClean="0">
                <a:latin typeface="Calibri"/>
                <a:cs typeface="Calibri"/>
              </a:rPr>
              <a:t>)</a:t>
            </a:r>
            <a:r>
              <a:rPr sz="1600" spc="110" dirty="0" smtClean="0">
                <a:latin typeface="Calibri"/>
                <a:cs typeface="Calibri"/>
              </a:rPr>
              <a:t> </a:t>
            </a:r>
            <a:r>
              <a:rPr sz="1600" spc="-25" dirty="0" err="1" smtClean="0">
                <a:latin typeface="Calibri"/>
                <a:cs typeface="Calibri"/>
              </a:rPr>
              <a:t>c</a:t>
            </a:r>
            <a:r>
              <a:rPr sz="1600" spc="-5" dirty="0" err="1" smtClean="0">
                <a:latin typeface="Calibri"/>
                <a:cs typeface="Calibri"/>
              </a:rPr>
              <a:t>ali</a:t>
            </a:r>
            <a:r>
              <a:rPr sz="1600" spc="-10" dirty="0" err="1" smtClean="0">
                <a:latin typeface="Calibri"/>
                <a:cs typeface="Calibri"/>
              </a:rPr>
              <a:t>f</a:t>
            </a:r>
            <a:r>
              <a:rPr sz="1600" spc="-5" dirty="0" err="1" smtClean="0">
                <a:latin typeface="Calibri"/>
                <a:cs typeface="Calibri"/>
              </a:rPr>
              <a:t>i</a:t>
            </a:r>
            <a:r>
              <a:rPr sz="1600" spc="-25" dirty="0" err="1" smtClean="0">
                <a:latin typeface="Calibri"/>
                <a:cs typeface="Calibri"/>
              </a:rPr>
              <a:t>c</a:t>
            </a:r>
            <a:r>
              <a:rPr sz="1600" spc="-10" dirty="0" err="1" smtClean="0">
                <a:latin typeface="Calibri"/>
                <a:cs typeface="Calibri"/>
              </a:rPr>
              <a:t>a</a:t>
            </a:r>
            <a:r>
              <a:rPr sz="1600" spc="-35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on</a:t>
            </a:r>
            <a:r>
              <a:rPr sz="1600" spc="120" dirty="0" smtClean="0">
                <a:latin typeface="Calibri"/>
                <a:cs typeface="Calibri"/>
              </a:rPr>
              <a:t> </a:t>
            </a:r>
            <a:r>
              <a:rPr sz="1600" spc="-25" dirty="0" err="1" smtClean="0">
                <a:latin typeface="Calibri"/>
                <a:cs typeface="Calibri"/>
              </a:rPr>
              <a:t>c</a:t>
            </a:r>
            <a:r>
              <a:rPr sz="1600" spc="-10" dirty="0" err="1" smtClean="0">
                <a:latin typeface="Calibri"/>
                <a:cs typeface="Calibri"/>
              </a:rPr>
              <a:t>omo</a:t>
            </a:r>
            <a:r>
              <a:rPr sz="1600" spc="125" dirty="0" smtClean="0">
                <a:latin typeface="Calibri"/>
                <a:cs typeface="Calibri"/>
              </a:rPr>
              <a:t> </a:t>
            </a:r>
            <a:r>
              <a:rPr sz="1600" spc="-40" dirty="0" err="1" smtClean="0">
                <a:latin typeface="Calibri"/>
                <a:cs typeface="Calibri"/>
              </a:rPr>
              <a:t>e</a:t>
            </a:r>
            <a:r>
              <a:rPr sz="1600" spc="-45" dirty="0" err="1" smtClean="0">
                <a:latin typeface="Calibri"/>
                <a:cs typeface="Calibri"/>
              </a:rPr>
              <a:t>x</a:t>
            </a:r>
            <a:r>
              <a:rPr sz="1600" spc="-10" dirty="0" err="1" smtClean="0">
                <a:latin typeface="Calibri"/>
                <a:cs typeface="Calibri"/>
              </a:rPr>
              <a:t>c</a:t>
            </a:r>
            <a:r>
              <a:rPr sz="1600" spc="-20" dirty="0" err="1" smtClean="0">
                <a:latin typeface="Calibri"/>
                <a:cs typeface="Calibri"/>
              </a:rPr>
              <a:t>e</a:t>
            </a:r>
            <a:r>
              <a:rPr sz="1600" spc="-10" dirty="0" err="1" smtClean="0">
                <a:latin typeface="Calibri"/>
                <a:cs typeface="Calibri"/>
              </a:rPr>
              <a:t>le</a:t>
            </a:r>
            <a:r>
              <a:rPr sz="1600" spc="-25" dirty="0" err="1" smtClean="0">
                <a:latin typeface="Calibri"/>
                <a:cs typeface="Calibri"/>
              </a:rPr>
              <a:t>n</a:t>
            </a:r>
            <a:r>
              <a:rPr sz="1600" spc="-20" dirty="0" err="1" smtClean="0">
                <a:latin typeface="Calibri"/>
                <a:cs typeface="Calibri"/>
              </a:rPr>
              <a:t>t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10" dirty="0" smtClean="0">
                <a:latin typeface="Calibri"/>
                <a:cs typeface="Calibri"/>
              </a:rPr>
              <a:t>,</a:t>
            </a:r>
            <a:r>
              <a:rPr sz="1600" spc="114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un</a:t>
            </a:r>
            <a:r>
              <a:rPr lang="es-CO" sz="1600" spc="-10" dirty="0" smtClean="0">
                <a:latin typeface="Calibri"/>
                <a:cs typeface="Calibri"/>
              </a:rPr>
              <a:t> </a:t>
            </a:r>
            <a:r>
              <a:rPr lang="es-CO" sz="1600" spc="-10" dirty="0" smtClean="0">
                <a:latin typeface="Calibri"/>
                <a:cs typeface="Calibri"/>
              </a:rPr>
              <a:t>18</a:t>
            </a:r>
            <a:r>
              <a:rPr sz="1600" spc="-15" dirty="0" smtClean="0">
                <a:latin typeface="Calibri"/>
                <a:cs typeface="Calibri"/>
              </a:rPr>
              <a:t>%</a:t>
            </a:r>
            <a:r>
              <a:rPr sz="1600" spc="12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(</a:t>
            </a:r>
            <a:r>
              <a:rPr lang="es-CO" sz="1600" spc="-10" dirty="0" smtClean="0">
                <a:latin typeface="Calibri"/>
                <a:cs typeface="Calibri"/>
              </a:rPr>
              <a:t>7</a:t>
            </a:r>
            <a:r>
              <a:rPr sz="1600" spc="-5" dirty="0" smtClean="0">
                <a:latin typeface="Calibri"/>
                <a:cs typeface="Calibri"/>
              </a:rPr>
              <a:t>)</a:t>
            </a:r>
            <a:r>
              <a:rPr sz="1600" spc="110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como</a:t>
            </a:r>
            <a:r>
              <a:rPr sz="1600" spc="-10" dirty="0" smtClean="0">
                <a:latin typeface="Calibri"/>
                <a:cs typeface="Calibri"/>
              </a:rPr>
              <a:t> Bu</a:t>
            </a:r>
            <a:r>
              <a:rPr sz="1600" spc="-15" dirty="0" smtClean="0">
                <a:latin typeface="Calibri"/>
                <a:cs typeface="Calibri"/>
              </a:rPr>
              <a:t>e</a:t>
            </a:r>
            <a:r>
              <a:rPr sz="1600" dirty="0" smtClean="0">
                <a:latin typeface="Calibri"/>
                <a:cs typeface="Calibri"/>
              </a:rPr>
              <a:t>n</a:t>
            </a:r>
            <a:r>
              <a:rPr sz="1600" spc="-40" dirty="0" smtClean="0">
                <a:latin typeface="Calibri"/>
                <a:cs typeface="Calibri"/>
              </a:rPr>
              <a:t>o</a:t>
            </a:r>
            <a:r>
              <a:rPr sz="1600" spc="-5" dirty="0" smtClean="0">
                <a:latin typeface="Calibri"/>
                <a:cs typeface="Calibri"/>
              </a:rPr>
              <a:t>,</a:t>
            </a:r>
            <a:r>
              <a:rPr sz="1600" spc="114" dirty="0" smtClean="0">
                <a:latin typeface="Calibri"/>
                <a:cs typeface="Calibri"/>
              </a:rPr>
              <a:t> </a:t>
            </a:r>
            <a:r>
              <a:rPr sz="1600" spc="-15" dirty="0" err="1" smtClean="0">
                <a:latin typeface="Calibri"/>
                <a:cs typeface="Calibri"/>
              </a:rPr>
              <a:t>e</a:t>
            </a:r>
            <a:r>
              <a:rPr sz="1600" spc="-10" dirty="0" err="1" smtClean="0">
                <a:latin typeface="Calibri"/>
                <a:cs typeface="Calibri"/>
              </a:rPr>
              <a:t>s</a:t>
            </a:r>
            <a:r>
              <a:rPr sz="1600" spc="105" dirty="0" smtClean="0">
                <a:latin typeface="Calibri"/>
                <a:cs typeface="Calibri"/>
              </a:rPr>
              <a:t> </a:t>
            </a:r>
            <a:r>
              <a:rPr sz="1600" dirty="0" err="1" smtClean="0">
                <a:latin typeface="Calibri"/>
                <a:cs typeface="Calibri"/>
              </a:rPr>
              <a:t>d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20" dirty="0" err="1" smtClean="0">
                <a:latin typeface="Calibri"/>
                <a:cs typeface="Calibri"/>
              </a:rPr>
              <a:t>c</a:t>
            </a:r>
            <a:r>
              <a:rPr sz="1600" spc="-5" dirty="0" err="1" smtClean="0">
                <a:latin typeface="Calibri"/>
                <a:cs typeface="Calibri"/>
              </a:rPr>
              <a:t>i</a:t>
            </a:r>
            <a:r>
              <a:rPr sz="1600" spc="-150" dirty="0" err="1" smtClean="0">
                <a:latin typeface="Calibri"/>
                <a:cs typeface="Calibri"/>
              </a:rPr>
              <a:t>r</a:t>
            </a:r>
            <a:r>
              <a:rPr sz="1600" spc="-5" dirty="0" smtClean="0">
                <a:latin typeface="Calibri"/>
                <a:cs typeface="Calibri"/>
              </a:rPr>
              <a:t>,</a:t>
            </a:r>
            <a:r>
              <a:rPr sz="1600" spc="120" dirty="0" smtClean="0">
                <a:latin typeface="Calibri"/>
                <a:cs typeface="Calibri"/>
              </a:rPr>
              <a:t> </a:t>
            </a:r>
            <a:r>
              <a:rPr sz="1600" spc="-15" dirty="0" smtClean="0">
                <a:latin typeface="Calibri"/>
                <a:cs typeface="Calibri"/>
              </a:rPr>
              <a:t>e</a:t>
            </a:r>
            <a:r>
              <a:rPr sz="1600" spc="-5" dirty="0" smtClean="0">
                <a:latin typeface="Calibri"/>
                <a:cs typeface="Calibri"/>
              </a:rPr>
              <a:t>l</a:t>
            </a:r>
            <a:r>
              <a:rPr sz="1600" spc="110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p</a:t>
            </a:r>
            <a:r>
              <a:rPr sz="1600" spc="-25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o</a:t>
            </a:r>
            <a:r>
              <a:rPr sz="1600" spc="-20" dirty="0" err="1" smtClean="0">
                <a:latin typeface="Calibri"/>
                <a:cs typeface="Calibri"/>
              </a:rPr>
              <a:t>t</a:t>
            </a:r>
            <a:r>
              <a:rPr sz="1600" spc="-10" dirty="0" err="1" smtClean="0">
                <a:latin typeface="Calibri"/>
                <a:cs typeface="Calibri"/>
              </a:rPr>
              <a:t>oc</a:t>
            </a:r>
            <a:r>
              <a:rPr sz="1600" spc="-20" dirty="0" err="1" smtClean="0">
                <a:latin typeface="Calibri"/>
                <a:cs typeface="Calibri"/>
              </a:rPr>
              <a:t>o</a:t>
            </a:r>
            <a:r>
              <a:rPr sz="1600" spc="-10" dirty="0" err="1" smtClean="0">
                <a:latin typeface="Calibri"/>
                <a:cs typeface="Calibri"/>
              </a:rPr>
              <a:t>lo</a:t>
            </a:r>
            <a:r>
              <a:rPr sz="1600" spc="114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25" dirty="0" err="1" smtClean="0">
                <a:latin typeface="Calibri"/>
                <a:cs typeface="Calibri"/>
              </a:rPr>
              <a:t>s</a:t>
            </a:r>
            <a:r>
              <a:rPr sz="1600" spc="-30" dirty="0" err="1" smtClean="0">
                <a:latin typeface="Calibri"/>
                <a:cs typeface="Calibri"/>
              </a:rPr>
              <a:t>t</a:t>
            </a:r>
            <a:r>
              <a:rPr sz="1600" spc="-10" dirty="0" err="1" smtClean="0">
                <a:latin typeface="Calibri"/>
                <a:cs typeface="Calibri"/>
              </a:rPr>
              <a:t>able</a:t>
            </a:r>
            <a:r>
              <a:rPr sz="1600" spc="-20" dirty="0" err="1" smtClean="0">
                <a:latin typeface="Calibri"/>
                <a:cs typeface="Calibri"/>
              </a:rPr>
              <a:t>c</a:t>
            </a:r>
            <a:r>
              <a:rPr sz="1600" spc="-10" dirty="0" err="1" smtClean="0">
                <a:latin typeface="Calibri"/>
                <a:cs typeface="Calibri"/>
              </a:rPr>
              <a:t>ido</a:t>
            </a:r>
            <a:r>
              <a:rPr sz="1600" spc="110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p</a:t>
            </a:r>
            <a:r>
              <a:rPr sz="1600" dirty="0" err="1" smtClean="0">
                <a:latin typeface="Calibri"/>
                <a:cs typeface="Calibri"/>
              </a:rPr>
              <a:t>o</a:t>
            </a:r>
            <a:r>
              <a:rPr sz="1600" spc="-10" dirty="0" err="1" smtClean="0">
                <a:latin typeface="Calibri"/>
                <a:cs typeface="Calibri"/>
              </a:rPr>
              <a:t>r</a:t>
            </a:r>
            <a:r>
              <a:rPr sz="1600" spc="100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l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spc="110" dirty="0" smtClean="0">
                <a:latin typeface="Calibri"/>
                <a:cs typeface="Calibri"/>
              </a:rPr>
              <a:t> </a:t>
            </a:r>
            <a:r>
              <a:rPr sz="1600" spc="-20" dirty="0" err="1" smtClean="0">
                <a:latin typeface="Calibri"/>
                <a:cs typeface="Calibri"/>
              </a:rPr>
              <a:t>g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25" dirty="0" err="1" smtClean="0">
                <a:latin typeface="Calibri"/>
                <a:cs typeface="Calibri"/>
              </a:rPr>
              <a:t>s</a:t>
            </a:r>
            <a:r>
              <a:rPr sz="1600" spc="-10" dirty="0" err="1" smtClean="0">
                <a:latin typeface="Calibri"/>
                <a:cs typeface="Calibri"/>
              </a:rPr>
              <a:t>tión</a:t>
            </a:r>
            <a:r>
              <a:rPr sz="1600" spc="10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de</a:t>
            </a:r>
            <a:r>
              <a:rPr sz="1600" spc="100" dirty="0" smtClean="0">
                <a:latin typeface="Calibri"/>
                <a:cs typeface="Calibri"/>
              </a:rPr>
              <a:t> </a:t>
            </a:r>
            <a:r>
              <a:rPr sz="1600" spc="-20" dirty="0" err="1" smtClean="0">
                <a:latin typeface="Calibri"/>
                <a:cs typeface="Calibri"/>
              </a:rPr>
              <a:t>at</a:t>
            </a:r>
            <a:r>
              <a:rPr sz="1600" spc="-10" dirty="0" err="1" smtClean="0">
                <a:latin typeface="Calibri"/>
                <a:cs typeface="Calibri"/>
              </a:rPr>
              <a:t>ención</a:t>
            </a:r>
            <a:r>
              <a:rPr sz="1600" spc="10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al</a:t>
            </a:r>
            <a:r>
              <a:rPr sz="1600" spc="110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ci</a:t>
            </a:r>
            <a:r>
              <a:rPr sz="1600" spc="-20" dirty="0" err="1" smtClean="0">
                <a:latin typeface="Calibri"/>
                <a:cs typeface="Calibri"/>
              </a:rPr>
              <a:t>u</a:t>
            </a:r>
            <a:r>
              <a:rPr sz="1600" spc="-10" dirty="0" err="1" smtClean="0">
                <a:latin typeface="Calibri"/>
                <a:cs typeface="Calibri"/>
              </a:rPr>
              <a:t>dad</a:t>
            </a:r>
            <a:r>
              <a:rPr sz="1600" spc="-20" dirty="0" err="1" smtClean="0">
                <a:latin typeface="Calibri"/>
                <a:cs typeface="Calibri"/>
              </a:rPr>
              <a:t>a</a:t>
            </a:r>
            <a:r>
              <a:rPr sz="1600" spc="-10" dirty="0" err="1" smtClean="0">
                <a:latin typeface="Calibri"/>
                <a:cs typeface="Calibri"/>
              </a:rPr>
              <a:t>no</a:t>
            </a:r>
            <a:r>
              <a:rPr sz="1600" spc="11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pa</a:t>
            </a:r>
            <a:r>
              <a:rPr sz="1600" spc="-55" dirty="0" smtClean="0">
                <a:latin typeface="Calibri"/>
                <a:cs typeface="Calibri"/>
              </a:rPr>
              <a:t>r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spc="110" dirty="0" smtClean="0">
                <a:latin typeface="Calibri"/>
                <a:cs typeface="Calibri"/>
              </a:rPr>
              <a:t> </a:t>
            </a:r>
            <a:r>
              <a:rPr sz="1600" dirty="0" err="1" smtClean="0">
                <a:latin typeface="Calibri"/>
                <a:cs typeface="Calibri"/>
              </a:rPr>
              <a:t>b</a:t>
            </a:r>
            <a:r>
              <a:rPr sz="1600" spc="-15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in</a:t>
            </a:r>
            <a:r>
              <a:rPr sz="1600" spc="-20" dirty="0" err="1" smtClean="0">
                <a:latin typeface="Calibri"/>
                <a:cs typeface="Calibri"/>
              </a:rPr>
              <a:t>d</a:t>
            </a:r>
            <a:r>
              <a:rPr sz="1600" spc="-10" dirty="0" err="1" smtClean="0">
                <a:latin typeface="Calibri"/>
                <a:cs typeface="Calibri"/>
              </a:rPr>
              <a:t>ar</a:t>
            </a:r>
            <a:r>
              <a:rPr sz="1600" spc="10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un</a:t>
            </a:r>
            <a:r>
              <a:rPr sz="1600" spc="10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s</a:t>
            </a:r>
            <a:r>
              <a:rPr sz="1600" spc="-5" dirty="0" err="1" smtClean="0">
                <a:latin typeface="Calibri"/>
                <a:cs typeface="Calibri"/>
              </a:rPr>
              <a:t>e</a:t>
            </a:r>
            <a:r>
              <a:rPr sz="1600" spc="0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vic</a:t>
            </a:r>
            <a:r>
              <a:rPr sz="1600" dirty="0" err="1" smtClean="0">
                <a:latin typeface="Calibri"/>
                <a:cs typeface="Calibri"/>
              </a:rPr>
              <a:t>i</a:t>
            </a:r>
            <a:r>
              <a:rPr sz="1600" spc="-10" dirty="0" err="1" smtClean="0">
                <a:latin typeface="Calibri"/>
                <a:cs typeface="Calibri"/>
              </a:rPr>
              <a:t>o</a:t>
            </a:r>
            <a:r>
              <a:rPr sz="1600" spc="11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de</a:t>
            </a:r>
            <a:r>
              <a:rPr sz="1600" spc="114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ca</a:t>
            </a:r>
            <a:r>
              <a:rPr sz="1600" spc="-15" dirty="0" err="1" smtClean="0">
                <a:latin typeface="Calibri"/>
                <a:cs typeface="Calibri"/>
              </a:rPr>
              <a:t>l</a:t>
            </a:r>
            <a:r>
              <a:rPr sz="1600" spc="-5" dirty="0" err="1" smtClean="0">
                <a:latin typeface="Calibri"/>
                <a:cs typeface="Calibri"/>
              </a:rPr>
              <a:t>i</a:t>
            </a:r>
            <a:r>
              <a:rPr sz="1600" spc="-25" dirty="0" err="1" smtClean="0">
                <a:latin typeface="Calibri"/>
                <a:cs typeface="Calibri"/>
              </a:rPr>
              <a:t>d</a:t>
            </a:r>
            <a:r>
              <a:rPr sz="1600" spc="-10" dirty="0" err="1" smtClean="0">
                <a:latin typeface="Calibri"/>
                <a:cs typeface="Calibri"/>
              </a:rPr>
              <a:t>ad</a:t>
            </a:r>
            <a:r>
              <a:rPr sz="1600" spc="-10" dirty="0" smtClean="0">
                <a:latin typeface="Calibri"/>
                <a:cs typeface="Calibri"/>
              </a:rPr>
              <a:t>, ha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cump</a:t>
            </a:r>
            <a:r>
              <a:rPr sz="1600" spc="-15" dirty="0" err="1" smtClean="0">
                <a:latin typeface="Calibri"/>
                <a:cs typeface="Calibri"/>
              </a:rPr>
              <a:t>l</a:t>
            </a:r>
            <a:r>
              <a:rPr sz="1600" spc="-10" dirty="0" err="1" smtClean="0">
                <a:latin typeface="Calibri"/>
                <a:cs typeface="Calibri"/>
              </a:rPr>
              <a:t>ido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los</a:t>
            </a:r>
            <a:r>
              <a:rPr sz="1600" spc="165" dirty="0" smtClean="0">
                <a:latin typeface="Calibri"/>
                <a:cs typeface="Calibri"/>
              </a:rPr>
              <a:t> </a:t>
            </a:r>
            <a:r>
              <a:rPr sz="1600" spc="-5" dirty="0" err="1" smtClean="0">
                <a:latin typeface="Calibri"/>
                <a:cs typeface="Calibri"/>
              </a:rPr>
              <a:t>e</a:t>
            </a:r>
            <a:r>
              <a:rPr sz="1600" spc="-25" dirty="0" err="1" smtClean="0">
                <a:latin typeface="Calibri"/>
                <a:cs typeface="Calibri"/>
              </a:rPr>
              <a:t>s</a:t>
            </a:r>
            <a:r>
              <a:rPr sz="1600" spc="-30" dirty="0" err="1" smtClean="0">
                <a:latin typeface="Calibri"/>
                <a:cs typeface="Calibri"/>
              </a:rPr>
              <a:t>t</a:t>
            </a:r>
            <a:r>
              <a:rPr sz="1600" spc="-10" dirty="0" err="1" smtClean="0">
                <a:latin typeface="Calibri"/>
                <a:cs typeface="Calibri"/>
              </a:rPr>
              <a:t>án</a:t>
            </a:r>
            <a:r>
              <a:rPr sz="1600" spc="-25" dirty="0" err="1" smtClean="0">
                <a:latin typeface="Calibri"/>
                <a:cs typeface="Calibri"/>
              </a:rPr>
              <a:t>d</a:t>
            </a:r>
            <a:r>
              <a:rPr sz="1600" spc="-10" dirty="0" err="1" smtClean="0">
                <a:latin typeface="Calibri"/>
                <a:cs typeface="Calibri"/>
              </a:rPr>
              <a:t>a</a:t>
            </a:r>
            <a:r>
              <a:rPr sz="1600" spc="-35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es</a:t>
            </a:r>
            <a:r>
              <a:rPr sz="1600" spc="17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25" dirty="0" err="1" smtClean="0">
                <a:latin typeface="Calibri"/>
                <a:cs typeface="Calibri"/>
              </a:rPr>
              <a:t>s</a:t>
            </a:r>
            <a:r>
              <a:rPr sz="1600" spc="-30" dirty="0" err="1" smtClean="0">
                <a:latin typeface="Calibri"/>
                <a:cs typeface="Calibri"/>
              </a:rPr>
              <a:t>t</a:t>
            </a:r>
            <a:r>
              <a:rPr sz="1600" spc="-10" dirty="0" err="1" smtClean="0">
                <a:latin typeface="Calibri"/>
                <a:cs typeface="Calibri"/>
              </a:rPr>
              <a:t>able</a:t>
            </a:r>
            <a:r>
              <a:rPr sz="1600" spc="-20" dirty="0" err="1" smtClean="0">
                <a:latin typeface="Calibri"/>
                <a:cs typeface="Calibri"/>
              </a:rPr>
              <a:t>c</a:t>
            </a:r>
            <a:r>
              <a:rPr sz="1600" spc="-10" dirty="0" err="1" smtClean="0">
                <a:latin typeface="Calibri"/>
                <a:cs typeface="Calibri"/>
              </a:rPr>
              <a:t>idos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p</a:t>
            </a:r>
            <a:r>
              <a:rPr sz="1600" spc="-5" dirty="0" err="1" smtClean="0">
                <a:latin typeface="Calibri"/>
                <a:cs typeface="Calibri"/>
              </a:rPr>
              <a:t>e</a:t>
            </a:r>
            <a:r>
              <a:rPr sz="1600" spc="-30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o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n</a:t>
            </a:r>
            <a:r>
              <a:rPr sz="1600" spc="-10" dirty="0" smtClean="0">
                <a:latin typeface="Calibri"/>
                <a:cs typeface="Calibri"/>
              </a:rPr>
              <a:t>o</a:t>
            </a:r>
            <a:r>
              <a:rPr sz="1600" spc="16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sin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spc="-20" dirty="0" smtClean="0">
                <a:latin typeface="Calibri"/>
                <a:cs typeface="Calibri"/>
              </a:rPr>
              <a:t>nt</a:t>
            </a:r>
            <a:r>
              <a:rPr sz="1600" spc="-10" dirty="0" smtClean="0">
                <a:latin typeface="Calibri"/>
                <a:cs typeface="Calibri"/>
              </a:rPr>
              <a:t>es</a:t>
            </a:r>
            <a:r>
              <a:rPr sz="1600" spc="150" dirty="0" smtClean="0">
                <a:latin typeface="Calibri"/>
                <a:cs typeface="Calibri"/>
              </a:rPr>
              <a:t> </a:t>
            </a:r>
            <a:r>
              <a:rPr sz="1600" spc="-30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20" dirty="0" err="1" smtClean="0">
                <a:latin typeface="Calibri"/>
                <a:cs typeface="Calibri"/>
              </a:rPr>
              <a:t>c</a:t>
            </a:r>
            <a:r>
              <a:rPr sz="1600" spc="-5" dirty="0" err="1" smtClean="0">
                <a:latin typeface="Calibri"/>
                <a:cs typeface="Calibri"/>
              </a:rPr>
              <a:t>o</a:t>
            </a:r>
            <a:r>
              <a:rPr sz="1600" spc="-40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dar</a:t>
            </a:r>
            <a:r>
              <a:rPr sz="1600" spc="16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que</a:t>
            </a:r>
            <a:r>
              <a:rPr sz="1600" spc="160" dirty="0" smtClean="0">
                <a:latin typeface="Calibri"/>
                <a:cs typeface="Calibri"/>
              </a:rPr>
              <a:t> </a:t>
            </a:r>
            <a:r>
              <a:rPr sz="1600" spc="-15" dirty="0" err="1" smtClean="0">
                <a:latin typeface="Calibri"/>
                <a:cs typeface="Calibri"/>
              </a:rPr>
              <a:t>e</a:t>
            </a:r>
            <a:r>
              <a:rPr sz="1600" spc="-10" dirty="0" err="1" smtClean="0">
                <a:latin typeface="Calibri"/>
                <a:cs typeface="Calibri"/>
              </a:rPr>
              <a:t>s</a:t>
            </a:r>
            <a:r>
              <a:rPr sz="1600" spc="165" dirty="0" smtClean="0">
                <a:latin typeface="Calibri"/>
                <a:cs typeface="Calibri"/>
              </a:rPr>
              <a:t> </a:t>
            </a:r>
            <a:r>
              <a:rPr sz="1600" dirty="0" err="1" smtClean="0">
                <a:latin typeface="Calibri"/>
                <a:cs typeface="Calibri"/>
              </a:rPr>
              <a:t>n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20" dirty="0" err="1" smtClean="0">
                <a:latin typeface="Calibri"/>
                <a:cs typeface="Calibri"/>
              </a:rPr>
              <a:t>c</a:t>
            </a:r>
            <a:r>
              <a:rPr sz="1600" spc="-5" dirty="0" err="1" smtClean="0">
                <a:latin typeface="Calibri"/>
                <a:cs typeface="Calibri"/>
              </a:rPr>
              <a:t>e</a:t>
            </a:r>
            <a:r>
              <a:rPr sz="1600" spc="-10" dirty="0" err="1" smtClean="0">
                <a:latin typeface="Calibri"/>
                <a:cs typeface="Calibri"/>
              </a:rPr>
              <a:t>sario</a:t>
            </a:r>
            <a:r>
              <a:rPr sz="1600" spc="170" dirty="0" smtClean="0">
                <a:latin typeface="Calibri"/>
                <a:cs typeface="Calibri"/>
              </a:rPr>
              <a:t> </a:t>
            </a:r>
            <a:r>
              <a:rPr sz="1600" spc="-5" dirty="0" err="1" smtClean="0">
                <a:latin typeface="Calibri"/>
                <a:cs typeface="Calibri"/>
              </a:rPr>
              <a:t>s</a:t>
            </a:r>
            <a:r>
              <a:rPr sz="1600" spc="-10" dirty="0" err="1" smtClean="0">
                <a:latin typeface="Calibri"/>
                <a:cs typeface="Calibri"/>
              </a:rPr>
              <a:t>ol</a:t>
            </a:r>
            <a:r>
              <a:rPr sz="1600" dirty="0" err="1" smtClean="0">
                <a:latin typeface="Calibri"/>
                <a:cs typeface="Calibri"/>
              </a:rPr>
              <a:t>i</a:t>
            </a:r>
            <a:r>
              <a:rPr sz="1600" spc="-25" dirty="0" err="1" smtClean="0">
                <a:latin typeface="Calibri"/>
                <a:cs typeface="Calibri"/>
              </a:rPr>
              <a:t>c</a:t>
            </a:r>
            <a:r>
              <a:rPr sz="1600" spc="-5" dirty="0" err="1" smtClean="0">
                <a:latin typeface="Calibri"/>
                <a:cs typeface="Calibri"/>
              </a:rPr>
              <a:t>i</a:t>
            </a:r>
            <a:r>
              <a:rPr sz="1600" spc="-30" dirty="0" err="1" smtClean="0">
                <a:latin typeface="Calibri"/>
                <a:cs typeface="Calibri"/>
              </a:rPr>
              <a:t>t</a:t>
            </a:r>
            <a:r>
              <a:rPr sz="1600" spc="-10" dirty="0" err="1" smtClean="0">
                <a:latin typeface="Calibri"/>
                <a:cs typeface="Calibri"/>
              </a:rPr>
              <a:t>ar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al</a:t>
            </a:r>
            <a:r>
              <a:rPr sz="1600" spc="160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ciu</a:t>
            </a:r>
            <a:r>
              <a:rPr sz="1600" spc="-20" dirty="0" err="1" smtClean="0">
                <a:latin typeface="Calibri"/>
                <a:cs typeface="Calibri"/>
              </a:rPr>
              <a:t>d</a:t>
            </a:r>
            <a:r>
              <a:rPr sz="1600" spc="-10" dirty="0" err="1" smtClean="0">
                <a:latin typeface="Calibri"/>
                <a:cs typeface="Calibri"/>
              </a:rPr>
              <a:t>adano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spc="-15" dirty="0" err="1" smtClean="0">
                <a:latin typeface="Calibri"/>
                <a:cs typeface="Calibri"/>
              </a:rPr>
              <a:t>l</a:t>
            </a:r>
            <a:r>
              <a:rPr sz="1600" spc="-10" dirty="0" err="1" smtClean="0">
                <a:latin typeface="Calibri"/>
                <a:cs typeface="Calibri"/>
              </a:rPr>
              <a:t>lenar</a:t>
            </a:r>
            <a:r>
              <a:rPr sz="1600" spc="150" dirty="0" smtClean="0">
                <a:latin typeface="Calibri"/>
                <a:cs typeface="Calibri"/>
              </a:rPr>
              <a:t> </a:t>
            </a:r>
            <a:r>
              <a:rPr sz="1600" spc="-5" dirty="0" smtClean="0">
                <a:latin typeface="Calibri"/>
                <a:cs typeface="Calibri"/>
              </a:rPr>
              <a:t>la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encue</a:t>
            </a:r>
            <a:r>
              <a:rPr sz="1600" spc="-30" dirty="0" err="1" smtClean="0">
                <a:latin typeface="Calibri"/>
                <a:cs typeface="Calibri"/>
              </a:rPr>
              <a:t>st</a:t>
            </a:r>
            <a:r>
              <a:rPr sz="1600" spc="-10" dirty="0" err="1" smtClean="0">
                <a:latin typeface="Calibri"/>
                <a:cs typeface="Calibri"/>
              </a:rPr>
              <a:t>a</a:t>
            </a:r>
            <a:r>
              <a:rPr sz="1600" spc="105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d</a:t>
            </a:r>
            <a:r>
              <a:rPr sz="1600" spc="-10" dirty="0" smtClean="0">
                <a:latin typeface="Calibri"/>
                <a:cs typeface="Calibri"/>
              </a:rPr>
              <a:t>e</a:t>
            </a:r>
            <a:r>
              <a:rPr sz="1600" spc="100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s</a:t>
            </a:r>
            <a:r>
              <a:rPr sz="1600" spc="-20" dirty="0" err="1" smtClean="0">
                <a:latin typeface="Calibri"/>
                <a:cs typeface="Calibri"/>
              </a:rPr>
              <a:t>a</a:t>
            </a:r>
            <a:r>
              <a:rPr sz="1600" spc="-5" dirty="0" err="1" smtClean="0">
                <a:latin typeface="Calibri"/>
                <a:cs typeface="Calibri"/>
              </a:rPr>
              <a:t>ti</a:t>
            </a:r>
            <a:r>
              <a:rPr sz="1600" spc="-25" dirty="0" err="1" smtClean="0">
                <a:latin typeface="Calibri"/>
                <a:cs typeface="Calibri"/>
              </a:rPr>
              <a:t>s</a:t>
            </a:r>
            <a:r>
              <a:rPr sz="1600" spc="-50" dirty="0" err="1" smtClean="0">
                <a:latin typeface="Calibri"/>
                <a:cs typeface="Calibri"/>
              </a:rPr>
              <a:t>f</a:t>
            </a:r>
            <a:r>
              <a:rPr sz="1600" spc="-10" dirty="0" err="1" smtClean="0">
                <a:latin typeface="Calibri"/>
                <a:cs typeface="Calibri"/>
              </a:rPr>
              <a:t>acción</a:t>
            </a:r>
            <a:r>
              <a:rPr sz="1600" spc="114" dirty="0" smtClean="0">
                <a:latin typeface="Calibri"/>
                <a:cs typeface="Calibri"/>
              </a:rPr>
              <a:t> </a:t>
            </a:r>
            <a:endParaRPr lang="es-CO" sz="1600" spc="114" dirty="0" smtClean="0">
              <a:latin typeface="Calibri"/>
              <a:cs typeface="Calibri"/>
            </a:endParaRPr>
          </a:p>
          <a:p>
            <a:pPr marL="299085" marR="6350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spc="-10" dirty="0" smtClean="0">
                <a:latin typeface="Calibri"/>
                <a:cs typeface="Calibri"/>
              </a:rPr>
              <a:t>La </a:t>
            </a:r>
            <a:r>
              <a:rPr sz="1600" spc="-160" dirty="0" smtClean="0">
                <a:latin typeface="Calibri"/>
                <a:cs typeface="Calibri"/>
              </a:rPr>
              <a:t> </a:t>
            </a:r>
            <a:r>
              <a:rPr sz="1600" spc="-25" dirty="0" err="1" smtClean="0">
                <a:latin typeface="Calibri"/>
                <a:cs typeface="Calibri"/>
              </a:rPr>
              <a:t>c</a:t>
            </a:r>
            <a:r>
              <a:rPr sz="1600" spc="-5" dirty="0" err="1" smtClean="0">
                <a:latin typeface="Calibri"/>
                <a:cs typeface="Calibri"/>
              </a:rPr>
              <a:t>ali</a:t>
            </a:r>
            <a:r>
              <a:rPr sz="1600" spc="-10" dirty="0" err="1" smtClean="0">
                <a:latin typeface="Calibri"/>
                <a:cs typeface="Calibri"/>
              </a:rPr>
              <a:t>f</a:t>
            </a:r>
            <a:r>
              <a:rPr sz="1600" spc="-5" dirty="0" err="1" smtClean="0">
                <a:latin typeface="Calibri"/>
                <a:cs typeface="Calibri"/>
              </a:rPr>
              <a:t>i</a:t>
            </a:r>
            <a:r>
              <a:rPr sz="1600" spc="-25" dirty="0" err="1" smtClean="0">
                <a:latin typeface="Calibri"/>
                <a:cs typeface="Calibri"/>
              </a:rPr>
              <a:t>c</a:t>
            </a:r>
            <a:r>
              <a:rPr sz="1600" spc="-10" dirty="0" err="1" smtClean="0">
                <a:latin typeface="Calibri"/>
                <a:cs typeface="Calibri"/>
              </a:rPr>
              <a:t>a</a:t>
            </a:r>
            <a:r>
              <a:rPr sz="1600" spc="-25" dirty="0" err="1" smtClean="0">
                <a:latin typeface="Calibri"/>
                <a:cs typeface="Calibri"/>
              </a:rPr>
              <a:t>c</a:t>
            </a:r>
            <a:r>
              <a:rPr sz="1600" spc="-10" dirty="0" err="1" smtClean="0">
                <a:latin typeface="Calibri"/>
                <a:cs typeface="Calibri"/>
              </a:rPr>
              <a:t>ión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60" dirty="0" smtClean="0">
                <a:latin typeface="Calibri"/>
                <a:cs typeface="Calibri"/>
              </a:rPr>
              <a:t> </a:t>
            </a:r>
            <a:r>
              <a:rPr sz="1600" spc="-30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eg</a:t>
            </a:r>
            <a:r>
              <a:rPr sz="1600" dirty="0" err="1" smtClean="0">
                <a:latin typeface="Calibri"/>
                <a:cs typeface="Calibri"/>
              </a:rPr>
              <a:t>i</a:t>
            </a:r>
            <a:r>
              <a:rPr sz="1600" spc="-25" dirty="0" err="1" smtClean="0">
                <a:latin typeface="Calibri"/>
                <a:cs typeface="Calibri"/>
              </a:rPr>
              <a:t>s</a:t>
            </a:r>
            <a:r>
              <a:rPr sz="1600" spc="-10" dirty="0" err="1" smtClean="0">
                <a:latin typeface="Calibri"/>
                <a:cs typeface="Calibri"/>
              </a:rPr>
              <a:t>t</a:t>
            </a:r>
            <a:r>
              <a:rPr sz="1600" spc="-55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ada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5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pa</a:t>
            </a:r>
            <a:r>
              <a:rPr sz="1600" spc="-55" dirty="0" smtClean="0">
                <a:latin typeface="Calibri"/>
                <a:cs typeface="Calibri"/>
              </a:rPr>
              <a:t>r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55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l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5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pe</a:t>
            </a:r>
            <a:r>
              <a:rPr sz="1600" spc="-30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c</a:t>
            </a:r>
            <a:r>
              <a:rPr sz="1600" spc="-20" dirty="0" err="1" smtClean="0">
                <a:latin typeface="Calibri"/>
                <a:cs typeface="Calibri"/>
              </a:rPr>
              <a:t>e</a:t>
            </a:r>
            <a:r>
              <a:rPr sz="1600" spc="-10" dirty="0" err="1" smtClean="0">
                <a:latin typeface="Calibri"/>
                <a:cs typeface="Calibri"/>
              </a:rPr>
              <a:t>pción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45" dirty="0" smtClean="0">
                <a:latin typeface="Calibri"/>
                <a:cs typeface="Calibri"/>
              </a:rPr>
              <a:t> </a:t>
            </a:r>
            <a:r>
              <a:rPr sz="1600" spc="-30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es</a:t>
            </a:r>
            <a:r>
              <a:rPr sz="1600" spc="-5" dirty="0" err="1" smtClean="0">
                <a:latin typeface="Calibri"/>
                <a:cs typeface="Calibri"/>
              </a:rPr>
              <a:t>p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20" dirty="0" err="1" smtClean="0">
                <a:latin typeface="Calibri"/>
                <a:cs typeface="Calibri"/>
              </a:rPr>
              <a:t>ct</a:t>
            </a:r>
            <a:r>
              <a:rPr sz="1600" spc="-10" dirty="0" err="1" smtClean="0">
                <a:latin typeface="Calibri"/>
                <a:cs typeface="Calibri"/>
              </a:rPr>
              <a:t>o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3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60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l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55" dirty="0" smtClean="0">
                <a:latin typeface="Calibri"/>
                <a:cs typeface="Calibri"/>
              </a:rPr>
              <a:t> </a:t>
            </a:r>
            <a:r>
              <a:rPr sz="1600" spc="-25" dirty="0" err="1" smtClean="0">
                <a:latin typeface="Calibri"/>
                <a:cs typeface="Calibri"/>
              </a:rPr>
              <a:t>d</a:t>
            </a:r>
            <a:r>
              <a:rPr sz="1600" spc="-10" dirty="0" err="1" smtClean="0">
                <a:latin typeface="Calibri"/>
                <a:cs typeface="Calibri"/>
              </a:rPr>
              <a:t>ispon</a:t>
            </a:r>
            <a:r>
              <a:rPr sz="1600" dirty="0" err="1" smtClean="0">
                <a:latin typeface="Calibri"/>
                <a:cs typeface="Calibri"/>
              </a:rPr>
              <a:t>i</a:t>
            </a:r>
            <a:r>
              <a:rPr sz="1600" spc="-25" dirty="0" err="1" smtClean="0">
                <a:latin typeface="Calibri"/>
                <a:cs typeface="Calibri"/>
              </a:rPr>
              <a:t>b</a:t>
            </a:r>
            <a:r>
              <a:rPr sz="1600" spc="-15" dirty="0" err="1" smtClean="0">
                <a:latin typeface="Calibri"/>
                <a:cs typeface="Calibri"/>
              </a:rPr>
              <a:t>il</a:t>
            </a:r>
            <a:r>
              <a:rPr sz="1600" spc="-10" dirty="0" err="1" smtClean="0">
                <a:latin typeface="Calibri"/>
                <a:cs typeface="Calibri"/>
              </a:rPr>
              <a:t>id</a:t>
            </a:r>
            <a:r>
              <a:rPr sz="1600" spc="-20" dirty="0" err="1" smtClean="0">
                <a:latin typeface="Calibri"/>
                <a:cs typeface="Calibri"/>
              </a:rPr>
              <a:t>a</a:t>
            </a:r>
            <a:r>
              <a:rPr sz="1600" spc="-10" dirty="0" err="1" smtClean="0">
                <a:latin typeface="Calibri"/>
                <a:cs typeface="Calibri"/>
              </a:rPr>
              <a:t>d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7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del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5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s</a:t>
            </a:r>
            <a:r>
              <a:rPr sz="1600" spc="-5" dirty="0" err="1" smtClean="0">
                <a:latin typeface="Calibri"/>
                <a:cs typeface="Calibri"/>
              </a:rPr>
              <a:t>e</a:t>
            </a:r>
            <a:r>
              <a:rPr sz="1600" spc="0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vi</a:t>
            </a:r>
            <a:r>
              <a:rPr sz="1600" spc="-5" dirty="0" err="1" smtClean="0">
                <a:latin typeface="Calibri"/>
                <a:cs typeface="Calibri"/>
              </a:rPr>
              <a:t>do</a:t>
            </a:r>
            <a:r>
              <a:rPr sz="1600" spc="-10" dirty="0" err="1" smtClean="0">
                <a:latin typeface="Calibri"/>
                <a:cs typeface="Calibri"/>
              </a:rPr>
              <a:t>r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6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pa</a:t>
            </a:r>
            <a:r>
              <a:rPr sz="1600" spc="-55" dirty="0" smtClean="0">
                <a:latin typeface="Calibri"/>
                <a:cs typeface="Calibri"/>
              </a:rPr>
              <a:t>r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45" dirty="0" smtClean="0">
                <a:latin typeface="Calibri"/>
                <a:cs typeface="Calibri"/>
              </a:rPr>
              <a:t> </a:t>
            </a:r>
            <a:r>
              <a:rPr sz="1600" spc="-35" dirty="0" err="1" smtClean="0">
                <a:latin typeface="Calibri"/>
                <a:cs typeface="Calibri"/>
              </a:rPr>
              <a:t>a</a:t>
            </a:r>
            <a:r>
              <a:rPr sz="1600" spc="-10" dirty="0" err="1" smtClean="0">
                <a:latin typeface="Calibri"/>
                <a:cs typeface="Calibri"/>
              </a:rPr>
              <a:t>yudarle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6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60" dirty="0" smtClean="0">
                <a:latin typeface="Calibri"/>
                <a:cs typeface="Calibri"/>
              </a:rPr>
              <a:t> </a:t>
            </a:r>
            <a:r>
              <a:rPr sz="1600" spc="-30" dirty="0" smtClean="0">
                <a:latin typeface="Calibri"/>
                <a:cs typeface="Calibri"/>
              </a:rPr>
              <a:t>r</a:t>
            </a:r>
            <a:r>
              <a:rPr sz="1600" spc="-10" dirty="0" smtClean="0">
                <a:latin typeface="Calibri"/>
                <a:cs typeface="Calibri"/>
              </a:rPr>
              <a:t>es</a:t>
            </a:r>
            <a:r>
              <a:rPr sz="1600" spc="-5" dirty="0" smtClean="0">
                <a:latin typeface="Calibri"/>
                <a:cs typeface="Calibri"/>
              </a:rPr>
              <a:t>po</a:t>
            </a:r>
            <a:r>
              <a:rPr sz="1600" spc="-10" dirty="0" smtClean="0">
                <a:latin typeface="Calibri"/>
                <a:cs typeface="Calibri"/>
              </a:rPr>
              <a:t>nder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50" dirty="0" smtClean="0">
                <a:latin typeface="Calibri"/>
                <a:cs typeface="Calibri"/>
              </a:rPr>
              <a:t> </a:t>
            </a:r>
            <a:r>
              <a:rPr sz="1600" spc="-5" dirty="0" smtClean="0">
                <a:latin typeface="Calibri"/>
                <a:cs typeface="Calibri"/>
              </a:rPr>
              <a:t>l</a:t>
            </a:r>
            <a:r>
              <a:rPr sz="1600" spc="-20" dirty="0" smtClean="0">
                <a:latin typeface="Calibri"/>
                <a:cs typeface="Calibri"/>
              </a:rPr>
              <a:t>a</a:t>
            </a:r>
            <a:r>
              <a:rPr sz="1600" spc="-10" dirty="0" smtClean="0">
                <a:latin typeface="Calibri"/>
                <a:cs typeface="Calibri"/>
              </a:rPr>
              <a:t>s </a:t>
            </a:r>
            <a:r>
              <a:rPr sz="1600" spc="-10" dirty="0" err="1" smtClean="0">
                <a:latin typeface="Calibri"/>
                <a:cs typeface="Calibri"/>
              </a:rPr>
              <a:t>dudas</a:t>
            </a:r>
            <a:r>
              <a:rPr sz="1600" spc="-10" dirty="0" smtClean="0">
                <a:latin typeface="Calibri"/>
                <a:cs typeface="Calibri"/>
              </a:rPr>
              <a:t>,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70" dirty="0" smtClean="0">
                <a:latin typeface="Calibri"/>
                <a:cs typeface="Calibri"/>
              </a:rPr>
              <a:t> </a:t>
            </a:r>
            <a:r>
              <a:rPr sz="1600" spc="-15" dirty="0" smtClean="0">
                <a:latin typeface="Calibri"/>
                <a:cs typeface="Calibri"/>
              </a:rPr>
              <a:t>i</a:t>
            </a:r>
            <a:r>
              <a:rPr sz="1600" spc="-10" dirty="0" smtClean="0">
                <a:latin typeface="Calibri"/>
                <a:cs typeface="Calibri"/>
              </a:rPr>
              <a:t>nq</a:t>
            </a:r>
            <a:r>
              <a:rPr sz="1600" spc="-20" dirty="0" smtClean="0">
                <a:latin typeface="Calibri"/>
                <a:cs typeface="Calibri"/>
              </a:rPr>
              <a:t>u</a:t>
            </a:r>
            <a:r>
              <a:rPr sz="1600" spc="-5" dirty="0" smtClean="0">
                <a:latin typeface="Calibri"/>
                <a:cs typeface="Calibri"/>
              </a:rPr>
              <a:t>i</a:t>
            </a:r>
            <a:r>
              <a:rPr sz="1600" spc="-25" dirty="0" smtClean="0">
                <a:latin typeface="Calibri"/>
                <a:cs typeface="Calibri"/>
              </a:rPr>
              <a:t>e</a:t>
            </a:r>
            <a:r>
              <a:rPr sz="1600" spc="-10" dirty="0" smtClean="0">
                <a:latin typeface="Calibri"/>
                <a:cs typeface="Calibri"/>
              </a:rPr>
              <a:t>tudes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7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o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65" dirty="0" smtClean="0">
                <a:latin typeface="Calibri"/>
                <a:cs typeface="Calibri"/>
              </a:rPr>
              <a:t> </a:t>
            </a:r>
            <a:r>
              <a:rPr sz="1600" spc="-5" dirty="0" smtClean="0">
                <a:latin typeface="Calibri"/>
                <a:cs typeface="Calibri"/>
              </a:rPr>
              <a:t>s</a:t>
            </a:r>
            <a:r>
              <a:rPr sz="1600" spc="-10" dirty="0" smtClean="0">
                <a:latin typeface="Calibri"/>
                <a:cs typeface="Calibri"/>
              </a:rPr>
              <a:t>ol</a:t>
            </a:r>
            <a:r>
              <a:rPr sz="1600" dirty="0" smtClean="0">
                <a:latin typeface="Calibri"/>
                <a:cs typeface="Calibri"/>
              </a:rPr>
              <a:t>i</a:t>
            </a:r>
            <a:r>
              <a:rPr sz="1600" spc="-10" dirty="0" smtClean="0">
                <a:latin typeface="Calibri"/>
                <a:cs typeface="Calibri"/>
              </a:rPr>
              <a:t>ci</a:t>
            </a:r>
            <a:r>
              <a:rPr sz="1600" spc="-15" dirty="0" smtClean="0">
                <a:latin typeface="Calibri"/>
                <a:cs typeface="Calibri"/>
              </a:rPr>
              <a:t>t</a:t>
            </a:r>
            <a:r>
              <a:rPr sz="1600" spc="-10" dirty="0" smtClean="0">
                <a:latin typeface="Calibri"/>
                <a:cs typeface="Calibri"/>
              </a:rPr>
              <a:t>udes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70" dirty="0" smtClean="0">
                <a:latin typeface="Calibri"/>
                <a:cs typeface="Calibri"/>
              </a:rPr>
              <a:t> </a:t>
            </a:r>
            <a:r>
              <a:rPr sz="1600" spc="-15" dirty="0" err="1" smtClean="0">
                <a:latin typeface="Calibri"/>
                <a:cs typeface="Calibri"/>
              </a:rPr>
              <a:t>e</a:t>
            </a:r>
            <a:r>
              <a:rPr sz="1600" spc="-10" dirty="0" err="1" smtClean="0">
                <a:latin typeface="Calibri"/>
                <a:cs typeface="Calibri"/>
              </a:rPr>
              <a:t>s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80" dirty="0" smtClean="0">
                <a:latin typeface="Calibri"/>
                <a:cs typeface="Calibri"/>
              </a:rPr>
              <a:t> </a:t>
            </a:r>
            <a:r>
              <a:rPr sz="1600" spc="-40" dirty="0" err="1" smtClean="0">
                <a:latin typeface="Calibri"/>
                <a:cs typeface="Calibri"/>
              </a:rPr>
              <a:t>e</a:t>
            </a:r>
            <a:r>
              <a:rPr sz="1600" spc="-45" dirty="0" err="1" smtClean="0">
                <a:latin typeface="Calibri"/>
                <a:cs typeface="Calibri"/>
              </a:rPr>
              <a:t>x</a:t>
            </a:r>
            <a:r>
              <a:rPr sz="1600" spc="-10" dirty="0" err="1" smtClean="0">
                <a:latin typeface="Calibri"/>
                <a:cs typeface="Calibri"/>
              </a:rPr>
              <a:t>c</a:t>
            </a:r>
            <a:r>
              <a:rPr sz="1600" spc="-20" dirty="0" err="1" smtClean="0">
                <a:latin typeface="Calibri"/>
                <a:cs typeface="Calibri"/>
              </a:rPr>
              <a:t>e</a:t>
            </a:r>
            <a:r>
              <a:rPr sz="1600" spc="-10" dirty="0" err="1" smtClean="0">
                <a:latin typeface="Calibri"/>
                <a:cs typeface="Calibri"/>
              </a:rPr>
              <a:t>le</a:t>
            </a:r>
            <a:r>
              <a:rPr sz="1600" spc="-25" dirty="0" err="1" smtClean="0">
                <a:latin typeface="Calibri"/>
                <a:cs typeface="Calibri"/>
              </a:rPr>
              <a:t>n</a:t>
            </a:r>
            <a:r>
              <a:rPr sz="1600" spc="-20" dirty="0" err="1" smtClean="0">
                <a:latin typeface="Calibri"/>
                <a:cs typeface="Calibri"/>
              </a:rPr>
              <a:t>t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10" dirty="0" smtClean="0">
                <a:latin typeface="Calibri"/>
                <a:cs typeface="Calibri"/>
              </a:rPr>
              <a:t>,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65" dirty="0" smtClean="0">
                <a:latin typeface="Calibri"/>
                <a:cs typeface="Calibri"/>
              </a:rPr>
              <a:t> </a:t>
            </a:r>
            <a:r>
              <a:rPr lang="es-CO" sz="1600" spc="65" dirty="0" smtClean="0">
                <a:latin typeface="Calibri"/>
                <a:cs typeface="Calibri"/>
              </a:rPr>
              <a:t>74</a:t>
            </a:r>
            <a:r>
              <a:rPr sz="1600" spc="-15" dirty="0" smtClean="0">
                <a:latin typeface="Calibri"/>
                <a:cs typeface="Calibri"/>
              </a:rPr>
              <a:t>%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(</a:t>
            </a:r>
            <a:r>
              <a:rPr lang="es-CO" sz="1600" spc="-10" dirty="0" smtClean="0">
                <a:latin typeface="Calibri"/>
                <a:cs typeface="Calibri"/>
              </a:rPr>
              <a:t>28</a:t>
            </a:r>
            <a:r>
              <a:rPr sz="1600" spc="-10" dirty="0" smtClean="0">
                <a:latin typeface="Calibri"/>
                <a:cs typeface="Calibri"/>
              </a:rPr>
              <a:t>)</a:t>
            </a:r>
            <a:r>
              <a:rPr sz="1600" spc="-5" dirty="0" smtClean="0">
                <a:latin typeface="Calibri"/>
                <a:cs typeface="Calibri"/>
              </a:rPr>
              <a:t>,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6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un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65" dirty="0" smtClean="0">
                <a:latin typeface="Calibri"/>
                <a:cs typeface="Calibri"/>
              </a:rPr>
              <a:t> </a:t>
            </a:r>
            <a:r>
              <a:rPr lang="es-CO" sz="1600" spc="65" dirty="0" smtClean="0">
                <a:latin typeface="Calibri"/>
                <a:cs typeface="Calibri"/>
              </a:rPr>
              <a:t>18</a:t>
            </a:r>
            <a:r>
              <a:rPr sz="1600" spc="-15" dirty="0" smtClean="0">
                <a:latin typeface="Calibri"/>
                <a:cs typeface="Calibri"/>
              </a:rPr>
              <a:t>%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8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(</a:t>
            </a:r>
            <a:r>
              <a:rPr lang="es-CO" sz="1600" spc="-10" dirty="0" smtClean="0">
                <a:latin typeface="Calibri"/>
                <a:cs typeface="Calibri"/>
              </a:rPr>
              <a:t>7</a:t>
            </a:r>
            <a:r>
              <a:rPr sz="1600" spc="-5" dirty="0" smtClean="0">
                <a:latin typeface="Calibri"/>
                <a:cs typeface="Calibri"/>
              </a:rPr>
              <a:t>)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60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como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8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Bu</a:t>
            </a:r>
            <a:r>
              <a:rPr sz="1600" spc="-5" dirty="0" smtClean="0">
                <a:latin typeface="Calibri"/>
                <a:cs typeface="Calibri"/>
              </a:rPr>
              <a:t>e</a:t>
            </a:r>
            <a:r>
              <a:rPr sz="1600" spc="-10" dirty="0" smtClean="0">
                <a:latin typeface="Calibri"/>
                <a:cs typeface="Calibri"/>
              </a:rPr>
              <a:t>n</a:t>
            </a:r>
            <a:r>
              <a:rPr sz="1600" spc="-35" dirty="0" smtClean="0">
                <a:latin typeface="Calibri"/>
                <a:cs typeface="Calibri"/>
              </a:rPr>
              <a:t>o</a:t>
            </a:r>
            <a:r>
              <a:rPr sz="1600" spc="-5" dirty="0" smtClean="0">
                <a:latin typeface="Calibri"/>
                <a:cs typeface="Calibri"/>
              </a:rPr>
              <a:t>,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65" dirty="0" smtClean="0">
                <a:latin typeface="Calibri"/>
                <a:cs typeface="Calibri"/>
              </a:rPr>
              <a:t> </a:t>
            </a:r>
            <a:r>
              <a:rPr sz="1600" spc="-15" dirty="0" err="1" smtClean="0">
                <a:latin typeface="Calibri"/>
                <a:cs typeface="Calibri"/>
              </a:rPr>
              <a:t>e</a:t>
            </a:r>
            <a:r>
              <a:rPr sz="1600" spc="-10" dirty="0" err="1" smtClean="0">
                <a:latin typeface="Calibri"/>
                <a:cs typeface="Calibri"/>
              </a:rPr>
              <a:t>s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65" dirty="0" smtClean="0">
                <a:latin typeface="Calibri"/>
                <a:cs typeface="Calibri"/>
              </a:rPr>
              <a:t> </a:t>
            </a:r>
            <a:r>
              <a:rPr sz="1600" dirty="0" err="1" smtClean="0">
                <a:latin typeface="Calibri"/>
                <a:cs typeface="Calibri"/>
              </a:rPr>
              <a:t>d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20" dirty="0" err="1" smtClean="0">
                <a:latin typeface="Calibri"/>
                <a:cs typeface="Calibri"/>
              </a:rPr>
              <a:t>c</a:t>
            </a:r>
            <a:r>
              <a:rPr sz="1600" spc="-5" dirty="0" err="1" smtClean="0">
                <a:latin typeface="Calibri"/>
                <a:cs typeface="Calibri"/>
              </a:rPr>
              <a:t>i</a:t>
            </a:r>
            <a:r>
              <a:rPr sz="1600" spc="-150" dirty="0" err="1" smtClean="0">
                <a:latin typeface="Calibri"/>
                <a:cs typeface="Calibri"/>
              </a:rPr>
              <a:t>r</a:t>
            </a:r>
            <a:r>
              <a:rPr sz="1600" spc="-5" dirty="0" smtClean="0">
                <a:latin typeface="Calibri"/>
                <a:cs typeface="Calibri"/>
              </a:rPr>
              <a:t>,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80" dirty="0" smtClean="0">
                <a:latin typeface="Calibri"/>
                <a:cs typeface="Calibri"/>
              </a:rPr>
              <a:t> </a:t>
            </a:r>
            <a:r>
              <a:rPr sz="1600" spc="-15" dirty="0" smtClean="0">
                <a:latin typeface="Calibri"/>
                <a:cs typeface="Calibri"/>
              </a:rPr>
              <a:t>e</a:t>
            </a:r>
            <a:r>
              <a:rPr sz="1600" spc="-5" dirty="0" smtClean="0">
                <a:latin typeface="Calibri"/>
                <a:cs typeface="Calibri"/>
              </a:rPr>
              <a:t>l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7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p</a:t>
            </a:r>
            <a:r>
              <a:rPr sz="1600" spc="-25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o</a:t>
            </a:r>
            <a:r>
              <a:rPr sz="1600" spc="-20" dirty="0" err="1" smtClean="0">
                <a:latin typeface="Calibri"/>
                <a:cs typeface="Calibri"/>
              </a:rPr>
              <a:t>t</a:t>
            </a:r>
            <a:r>
              <a:rPr sz="1600" spc="-10" dirty="0" err="1" smtClean="0">
                <a:latin typeface="Calibri"/>
                <a:cs typeface="Calibri"/>
              </a:rPr>
              <a:t>oc</a:t>
            </a:r>
            <a:r>
              <a:rPr sz="1600" spc="-20" dirty="0" err="1" smtClean="0">
                <a:latin typeface="Calibri"/>
                <a:cs typeface="Calibri"/>
              </a:rPr>
              <a:t>o</a:t>
            </a:r>
            <a:r>
              <a:rPr sz="1600" spc="-10" dirty="0" err="1" smtClean="0">
                <a:latin typeface="Calibri"/>
                <a:cs typeface="Calibri"/>
              </a:rPr>
              <a:t>lo</a:t>
            </a:r>
            <a:r>
              <a:rPr sz="1600" spc="-10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25" dirty="0" err="1" smtClean="0">
                <a:latin typeface="Calibri"/>
                <a:cs typeface="Calibri"/>
              </a:rPr>
              <a:t>s</a:t>
            </a:r>
            <a:r>
              <a:rPr sz="1600" spc="-30" dirty="0" err="1" smtClean="0">
                <a:latin typeface="Calibri"/>
                <a:cs typeface="Calibri"/>
              </a:rPr>
              <a:t>t</a:t>
            </a:r>
            <a:r>
              <a:rPr sz="1600" spc="-10" dirty="0" err="1" smtClean="0">
                <a:latin typeface="Calibri"/>
                <a:cs typeface="Calibri"/>
              </a:rPr>
              <a:t>able</a:t>
            </a:r>
            <a:r>
              <a:rPr sz="1600" spc="-20" dirty="0" err="1" smtClean="0">
                <a:latin typeface="Calibri"/>
                <a:cs typeface="Calibri"/>
              </a:rPr>
              <a:t>c</a:t>
            </a:r>
            <a:r>
              <a:rPr sz="1600" spc="-10" dirty="0" err="1" smtClean="0">
                <a:latin typeface="Calibri"/>
                <a:cs typeface="Calibri"/>
              </a:rPr>
              <a:t>ido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p</a:t>
            </a:r>
            <a:r>
              <a:rPr sz="1600" dirty="0" err="1" smtClean="0">
                <a:latin typeface="Calibri"/>
                <a:cs typeface="Calibri"/>
              </a:rPr>
              <a:t>o</a:t>
            </a:r>
            <a:r>
              <a:rPr sz="1600" spc="-10" dirty="0" err="1" smtClean="0">
                <a:latin typeface="Calibri"/>
                <a:cs typeface="Calibri"/>
              </a:rPr>
              <a:t>r</a:t>
            </a:r>
            <a:r>
              <a:rPr sz="1600" spc="165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l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spc="145" dirty="0" smtClean="0">
                <a:latin typeface="Calibri"/>
                <a:cs typeface="Calibri"/>
              </a:rPr>
              <a:t> </a:t>
            </a:r>
            <a:r>
              <a:rPr sz="1600" spc="-20" dirty="0" err="1" smtClean="0">
                <a:latin typeface="Calibri"/>
                <a:cs typeface="Calibri"/>
              </a:rPr>
              <a:t>g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25" dirty="0" err="1" smtClean="0">
                <a:latin typeface="Calibri"/>
                <a:cs typeface="Calibri"/>
              </a:rPr>
              <a:t>s</a:t>
            </a:r>
            <a:r>
              <a:rPr sz="1600" spc="-10" dirty="0" err="1" smtClean="0">
                <a:latin typeface="Calibri"/>
                <a:cs typeface="Calibri"/>
              </a:rPr>
              <a:t>tión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de</a:t>
            </a:r>
            <a:r>
              <a:rPr sz="1600" spc="160" dirty="0" smtClean="0">
                <a:latin typeface="Calibri"/>
                <a:cs typeface="Calibri"/>
              </a:rPr>
              <a:t> </a:t>
            </a:r>
            <a:r>
              <a:rPr sz="1600" spc="-20" dirty="0" err="1" smtClean="0">
                <a:latin typeface="Calibri"/>
                <a:cs typeface="Calibri"/>
              </a:rPr>
              <a:t>at</a:t>
            </a:r>
            <a:r>
              <a:rPr sz="1600" spc="-10" dirty="0" err="1" smtClean="0">
                <a:latin typeface="Calibri"/>
                <a:cs typeface="Calibri"/>
              </a:rPr>
              <a:t>enc</a:t>
            </a:r>
            <a:r>
              <a:rPr sz="1600" spc="-15" dirty="0" err="1" smtClean="0">
                <a:latin typeface="Calibri"/>
                <a:cs typeface="Calibri"/>
              </a:rPr>
              <a:t>i</a:t>
            </a:r>
            <a:r>
              <a:rPr sz="1600" spc="-10" dirty="0" err="1" smtClean="0">
                <a:latin typeface="Calibri"/>
                <a:cs typeface="Calibri"/>
              </a:rPr>
              <a:t>ón</a:t>
            </a:r>
            <a:r>
              <a:rPr sz="1600" spc="15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al</a:t>
            </a:r>
            <a:r>
              <a:rPr sz="1600" spc="160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ciudad</a:t>
            </a:r>
            <a:r>
              <a:rPr sz="1600" spc="-20" dirty="0" err="1" smtClean="0">
                <a:latin typeface="Calibri"/>
                <a:cs typeface="Calibri"/>
              </a:rPr>
              <a:t>a</a:t>
            </a:r>
            <a:r>
              <a:rPr sz="1600" spc="-10" dirty="0" err="1" smtClean="0">
                <a:latin typeface="Calibri"/>
                <a:cs typeface="Calibri"/>
              </a:rPr>
              <a:t>no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p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spc="-50" dirty="0" smtClean="0">
                <a:latin typeface="Calibri"/>
                <a:cs typeface="Calibri"/>
              </a:rPr>
              <a:t>r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dirty="0" err="1" smtClean="0">
                <a:latin typeface="Calibri"/>
                <a:cs typeface="Calibri"/>
              </a:rPr>
              <a:t>b</a:t>
            </a:r>
            <a:r>
              <a:rPr sz="1600" spc="-15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ind</a:t>
            </a:r>
            <a:r>
              <a:rPr sz="1600" spc="-5" dirty="0" err="1" smtClean="0">
                <a:latin typeface="Calibri"/>
                <a:cs typeface="Calibri"/>
              </a:rPr>
              <a:t>a</a:t>
            </a:r>
            <a:r>
              <a:rPr sz="1600" spc="-10" dirty="0" err="1" smtClean="0">
                <a:latin typeface="Calibri"/>
                <a:cs typeface="Calibri"/>
              </a:rPr>
              <a:t>r</a:t>
            </a:r>
            <a:r>
              <a:rPr sz="1600" spc="15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un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spc="-5" dirty="0" err="1" smtClean="0">
                <a:latin typeface="Calibri"/>
                <a:cs typeface="Calibri"/>
              </a:rPr>
              <a:t>se</a:t>
            </a:r>
            <a:r>
              <a:rPr sz="1600" spc="0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vic</a:t>
            </a:r>
            <a:r>
              <a:rPr sz="1600" dirty="0" err="1" smtClean="0">
                <a:latin typeface="Calibri"/>
                <a:cs typeface="Calibri"/>
              </a:rPr>
              <a:t>i</a:t>
            </a:r>
            <a:r>
              <a:rPr sz="1600" spc="-10" dirty="0" err="1" smtClean="0">
                <a:latin typeface="Calibri"/>
                <a:cs typeface="Calibri"/>
              </a:rPr>
              <a:t>o</a:t>
            </a:r>
            <a:r>
              <a:rPr sz="1600" spc="16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de</a:t>
            </a:r>
            <a:r>
              <a:rPr sz="1600" spc="160" dirty="0" smtClean="0">
                <a:latin typeface="Calibri"/>
                <a:cs typeface="Calibri"/>
              </a:rPr>
              <a:t> </a:t>
            </a:r>
            <a:r>
              <a:rPr sz="1600" spc="-25" dirty="0" err="1" smtClean="0">
                <a:latin typeface="Calibri"/>
                <a:cs typeface="Calibri"/>
              </a:rPr>
              <a:t>c</a:t>
            </a:r>
            <a:r>
              <a:rPr sz="1600" spc="-10" dirty="0" err="1" smtClean="0">
                <a:latin typeface="Calibri"/>
                <a:cs typeface="Calibri"/>
              </a:rPr>
              <a:t>a</a:t>
            </a:r>
            <a:r>
              <a:rPr sz="1600" dirty="0" err="1" smtClean="0">
                <a:latin typeface="Calibri"/>
                <a:cs typeface="Calibri"/>
              </a:rPr>
              <a:t>l</a:t>
            </a:r>
            <a:r>
              <a:rPr sz="1600" spc="-5" dirty="0" err="1" smtClean="0">
                <a:latin typeface="Calibri"/>
                <a:cs typeface="Calibri"/>
              </a:rPr>
              <a:t>i</a:t>
            </a:r>
            <a:r>
              <a:rPr sz="1600" spc="-25" dirty="0" err="1" smtClean="0">
                <a:latin typeface="Calibri"/>
                <a:cs typeface="Calibri"/>
              </a:rPr>
              <a:t>d</a:t>
            </a:r>
            <a:r>
              <a:rPr sz="1600" spc="-10" dirty="0" err="1" smtClean="0">
                <a:latin typeface="Calibri"/>
                <a:cs typeface="Calibri"/>
              </a:rPr>
              <a:t>a</a:t>
            </a:r>
            <a:r>
              <a:rPr sz="1600" spc="-5" dirty="0" err="1" smtClean="0">
                <a:latin typeface="Calibri"/>
                <a:cs typeface="Calibri"/>
              </a:rPr>
              <a:t>d</a:t>
            </a:r>
            <a:r>
              <a:rPr sz="1600" spc="-5" dirty="0" smtClean="0">
                <a:latin typeface="Calibri"/>
                <a:cs typeface="Calibri"/>
              </a:rPr>
              <a:t>,</a:t>
            </a:r>
            <a:r>
              <a:rPr sz="1600" spc="15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ha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cumpl</a:t>
            </a:r>
            <a:r>
              <a:rPr sz="1600" dirty="0" err="1" smtClean="0">
                <a:latin typeface="Calibri"/>
                <a:cs typeface="Calibri"/>
              </a:rPr>
              <a:t>i</a:t>
            </a:r>
            <a:r>
              <a:rPr sz="1600" spc="-10" dirty="0" err="1" smtClean="0">
                <a:latin typeface="Calibri"/>
                <a:cs typeface="Calibri"/>
              </a:rPr>
              <a:t>do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los</a:t>
            </a:r>
            <a:r>
              <a:rPr sz="1600" spc="16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25" dirty="0" err="1" smtClean="0">
                <a:latin typeface="Calibri"/>
                <a:cs typeface="Calibri"/>
              </a:rPr>
              <a:t>s</a:t>
            </a:r>
            <a:r>
              <a:rPr sz="1600" spc="-30" dirty="0" err="1" smtClean="0">
                <a:latin typeface="Calibri"/>
                <a:cs typeface="Calibri"/>
              </a:rPr>
              <a:t>t</a:t>
            </a:r>
            <a:r>
              <a:rPr sz="1600" spc="-10" dirty="0" err="1" smtClean="0">
                <a:latin typeface="Calibri"/>
                <a:cs typeface="Calibri"/>
              </a:rPr>
              <a:t>ánda</a:t>
            </a:r>
            <a:r>
              <a:rPr sz="1600" spc="-40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es</a:t>
            </a:r>
            <a:r>
              <a:rPr sz="1600" spc="-10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25" dirty="0" err="1" smtClean="0">
                <a:latin typeface="Calibri"/>
                <a:cs typeface="Calibri"/>
              </a:rPr>
              <a:t>s</a:t>
            </a:r>
            <a:r>
              <a:rPr sz="1600" spc="-30" dirty="0" err="1" smtClean="0">
                <a:latin typeface="Calibri"/>
                <a:cs typeface="Calibri"/>
              </a:rPr>
              <a:t>t</a:t>
            </a:r>
            <a:r>
              <a:rPr sz="1600" spc="-10" dirty="0" err="1" smtClean="0">
                <a:latin typeface="Calibri"/>
                <a:cs typeface="Calibri"/>
              </a:rPr>
              <a:t>able</a:t>
            </a:r>
            <a:r>
              <a:rPr sz="1600" spc="-20" dirty="0" err="1" smtClean="0">
                <a:latin typeface="Calibri"/>
                <a:cs typeface="Calibri"/>
              </a:rPr>
              <a:t>c</a:t>
            </a:r>
            <a:r>
              <a:rPr sz="1600" spc="-10" dirty="0" err="1" smtClean="0">
                <a:latin typeface="Calibri"/>
                <a:cs typeface="Calibri"/>
              </a:rPr>
              <a:t>idos</a:t>
            </a:r>
            <a:r>
              <a:rPr sz="1600" spc="-10" dirty="0" smtClean="0">
                <a:latin typeface="Calibri"/>
                <a:cs typeface="Calibri"/>
              </a:rPr>
              <a:t>,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no</a:t>
            </a:r>
            <a:r>
              <a:rPr sz="1600" spc="1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sin</a:t>
            </a:r>
            <a:r>
              <a:rPr sz="1600" spc="-1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spc="-20" dirty="0" smtClean="0">
                <a:latin typeface="Calibri"/>
                <a:cs typeface="Calibri"/>
              </a:rPr>
              <a:t>nt</a:t>
            </a:r>
            <a:r>
              <a:rPr sz="1600" spc="-10" dirty="0" smtClean="0">
                <a:latin typeface="Calibri"/>
                <a:cs typeface="Calibri"/>
              </a:rPr>
              <a:t>es</a:t>
            </a:r>
            <a:r>
              <a:rPr sz="1600" spc="-5" dirty="0" smtClean="0">
                <a:latin typeface="Calibri"/>
                <a:cs typeface="Calibri"/>
              </a:rPr>
              <a:t> </a:t>
            </a:r>
            <a:r>
              <a:rPr sz="1600" spc="-40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30" dirty="0" err="1" smtClean="0">
                <a:latin typeface="Calibri"/>
                <a:cs typeface="Calibri"/>
              </a:rPr>
              <a:t>c</a:t>
            </a:r>
            <a:r>
              <a:rPr sz="1600" spc="-10" dirty="0" err="1" smtClean="0">
                <a:latin typeface="Calibri"/>
                <a:cs typeface="Calibri"/>
              </a:rPr>
              <a:t>o</a:t>
            </a:r>
            <a:r>
              <a:rPr sz="1600" spc="-45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dar</a:t>
            </a:r>
            <a:r>
              <a:rPr sz="1600" spc="4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que</a:t>
            </a:r>
            <a:r>
              <a:rPr sz="1600" spc="5" dirty="0" smtClean="0">
                <a:latin typeface="Calibri"/>
                <a:cs typeface="Calibri"/>
              </a:rPr>
              <a:t> </a:t>
            </a:r>
            <a:r>
              <a:rPr sz="1600" spc="-15" dirty="0" err="1" smtClean="0">
                <a:latin typeface="Calibri"/>
                <a:cs typeface="Calibri"/>
              </a:rPr>
              <a:t>e</a:t>
            </a:r>
            <a:r>
              <a:rPr sz="1600" spc="-10" dirty="0" err="1" smtClean="0">
                <a:latin typeface="Calibri"/>
                <a:cs typeface="Calibri"/>
              </a:rPr>
              <a:t>s</a:t>
            </a:r>
            <a:r>
              <a:rPr sz="1600" spc="10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nec</a:t>
            </a:r>
            <a:r>
              <a:rPr sz="1600" spc="-20" dirty="0" err="1" smtClean="0">
                <a:latin typeface="Calibri"/>
                <a:cs typeface="Calibri"/>
              </a:rPr>
              <a:t>e</a:t>
            </a:r>
            <a:r>
              <a:rPr sz="1600" spc="-10" dirty="0" err="1" smtClean="0">
                <a:latin typeface="Calibri"/>
                <a:cs typeface="Calibri"/>
              </a:rPr>
              <a:t>sario</a:t>
            </a:r>
            <a:r>
              <a:rPr sz="1600" spc="2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sol</a:t>
            </a:r>
            <a:r>
              <a:rPr sz="1600" dirty="0" err="1" smtClean="0">
                <a:latin typeface="Calibri"/>
                <a:cs typeface="Calibri"/>
              </a:rPr>
              <a:t>i</a:t>
            </a:r>
            <a:r>
              <a:rPr sz="1600" spc="-10" dirty="0" err="1" smtClean="0">
                <a:latin typeface="Calibri"/>
                <a:cs typeface="Calibri"/>
              </a:rPr>
              <a:t>ci</a:t>
            </a:r>
            <a:r>
              <a:rPr sz="1600" spc="-30" dirty="0" err="1" smtClean="0">
                <a:latin typeface="Calibri"/>
                <a:cs typeface="Calibri"/>
              </a:rPr>
              <a:t>t</a:t>
            </a:r>
            <a:r>
              <a:rPr sz="1600" spc="-10" dirty="0" err="1" smtClean="0">
                <a:latin typeface="Calibri"/>
                <a:cs typeface="Calibri"/>
              </a:rPr>
              <a:t>ar</a:t>
            </a:r>
            <a:r>
              <a:rPr sz="1600" spc="-1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al </a:t>
            </a:r>
            <a:r>
              <a:rPr sz="1600" spc="-10" dirty="0" err="1" smtClean="0">
                <a:latin typeface="Calibri"/>
                <a:cs typeface="Calibri"/>
              </a:rPr>
              <a:t>ciudadano</a:t>
            </a:r>
            <a:r>
              <a:rPr sz="1600" spc="-1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llenar</a:t>
            </a:r>
            <a:r>
              <a:rPr sz="1600" spc="-10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l</a:t>
            </a:r>
            <a:r>
              <a:rPr sz="1600" spc="-10" dirty="0" smtClean="0">
                <a:latin typeface="Calibri"/>
                <a:cs typeface="Calibri"/>
              </a:rPr>
              <a:t>a </a:t>
            </a:r>
            <a:r>
              <a:rPr sz="1600" spc="-10" dirty="0" err="1" smtClean="0">
                <a:latin typeface="Calibri"/>
                <a:cs typeface="Calibri"/>
              </a:rPr>
              <a:t>encue</a:t>
            </a:r>
            <a:r>
              <a:rPr sz="1600" spc="-30" dirty="0" err="1" smtClean="0">
                <a:latin typeface="Calibri"/>
                <a:cs typeface="Calibri"/>
              </a:rPr>
              <a:t>st</a:t>
            </a:r>
            <a:r>
              <a:rPr sz="1600" spc="-10" dirty="0" err="1" smtClean="0">
                <a:latin typeface="Calibri"/>
                <a:cs typeface="Calibri"/>
              </a:rPr>
              <a:t>a</a:t>
            </a:r>
            <a:r>
              <a:rPr sz="1600" spc="1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de</a:t>
            </a:r>
            <a:r>
              <a:rPr sz="1600" spc="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s</a:t>
            </a:r>
            <a:r>
              <a:rPr sz="1600" spc="-20" dirty="0" err="1" smtClean="0">
                <a:latin typeface="Calibri"/>
                <a:cs typeface="Calibri"/>
              </a:rPr>
              <a:t>a</a:t>
            </a:r>
            <a:r>
              <a:rPr sz="1600" spc="-5" dirty="0" err="1" smtClean="0">
                <a:latin typeface="Calibri"/>
                <a:cs typeface="Calibri"/>
              </a:rPr>
              <a:t>ti</a:t>
            </a:r>
            <a:r>
              <a:rPr sz="1600" spc="-25" dirty="0" err="1" smtClean="0">
                <a:latin typeface="Calibri"/>
                <a:cs typeface="Calibri"/>
              </a:rPr>
              <a:t>s</a:t>
            </a:r>
            <a:r>
              <a:rPr sz="1600" spc="-40" dirty="0" err="1" smtClean="0">
                <a:latin typeface="Calibri"/>
                <a:cs typeface="Calibri"/>
              </a:rPr>
              <a:t>f</a:t>
            </a:r>
            <a:r>
              <a:rPr sz="1600" spc="-10" dirty="0" err="1" smtClean="0">
                <a:latin typeface="Calibri"/>
                <a:cs typeface="Calibri"/>
              </a:rPr>
              <a:t>acció</a:t>
            </a:r>
            <a:r>
              <a:rPr sz="1600" spc="-5" dirty="0" err="1" smtClean="0">
                <a:latin typeface="Calibri"/>
                <a:cs typeface="Calibri"/>
              </a:rPr>
              <a:t>n</a:t>
            </a:r>
            <a:r>
              <a:rPr sz="1600" spc="-5" dirty="0" smtClean="0">
                <a:latin typeface="Calibri"/>
                <a:cs typeface="Calibri"/>
              </a:rPr>
              <a:t>.</a:t>
            </a:r>
            <a:endParaRPr sz="1600" dirty="0" smtClean="0">
              <a:latin typeface="Calibri"/>
              <a:cs typeface="Calibri"/>
            </a:endParaRPr>
          </a:p>
          <a:p>
            <a:pPr marL="299085" marR="8255" indent="-287020" algn="just">
              <a:lnSpc>
                <a:spcPts val="1920"/>
              </a:lnSpc>
              <a:spcBef>
                <a:spcPts val="60"/>
              </a:spcBef>
              <a:buFont typeface="Arial"/>
              <a:buChar char="•"/>
              <a:tabLst>
                <a:tab pos="299085" algn="l"/>
              </a:tabLst>
            </a:pPr>
            <a:r>
              <a:rPr sz="1600" spc="-15" dirty="0" smtClean="0">
                <a:latin typeface="Calibri"/>
                <a:cs typeface="Calibri"/>
              </a:rPr>
              <a:t>S</a:t>
            </a:r>
            <a:r>
              <a:rPr sz="1600" spc="-10" dirty="0" smtClean="0">
                <a:latin typeface="Calibri"/>
                <a:cs typeface="Calibri"/>
              </a:rPr>
              <a:t>e</a:t>
            </a:r>
            <a:r>
              <a:rPr sz="1600" spc="90" dirty="0" smtClean="0">
                <a:latin typeface="Calibri"/>
                <a:cs typeface="Calibri"/>
              </a:rPr>
              <a:t> </a:t>
            </a:r>
            <a:r>
              <a:rPr sz="1600" spc="-30" dirty="0">
                <a:latin typeface="Calibri"/>
                <a:cs typeface="Calibri"/>
              </a:rPr>
              <a:t>e</a:t>
            </a:r>
            <a:r>
              <a:rPr sz="1600" spc="-10" dirty="0">
                <a:latin typeface="Calibri"/>
                <a:cs typeface="Calibri"/>
              </a:rPr>
              <a:t>videnció</a:t>
            </a:r>
            <a:r>
              <a:rPr sz="1600" spc="8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que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5" dirty="0">
                <a:latin typeface="Calibri"/>
                <a:cs typeface="Calibri"/>
              </a:rPr>
              <a:t>l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-30" dirty="0">
                <a:latin typeface="Calibri"/>
                <a:cs typeface="Calibri"/>
              </a:rPr>
              <a:t>c</a:t>
            </a:r>
            <a:r>
              <a:rPr sz="1600" spc="-10" dirty="0">
                <a:latin typeface="Calibri"/>
                <a:cs typeface="Calibri"/>
              </a:rPr>
              <a:t>onoci</a:t>
            </a:r>
            <a:r>
              <a:rPr sz="1600" spc="-20" dirty="0">
                <a:latin typeface="Calibri"/>
                <a:cs typeface="Calibri"/>
              </a:rPr>
              <a:t>m</a:t>
            </a:r>
            <a:r>
              <a:rPr sz="1600" spc="-10" dirty="0">
                <a:latin typeface="Calibri"/>
                <a:cs typeface="Calibri"/>
              </a:rPr>
              <a:t>ie</a:t>
            </a:r>
            <a:r>
              <a:rPr sz="1600" spc="-25" dirty="0">
                <a:latin typeface="Calibri"/>
                <a:cs typeface="Calibri"/>
              </a:rPr>
              <a:t>n</a:t>
            </a:r>
            <a:r>
              <a:rPr sz="1600" spc="-2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o</a:t>
            </a:r>
            <a:r>
              <a:rPr sz="1600" spc="8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y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do</a:t>
            </a:r>
            <a:r>
              <a:rPr sz="1600" spc="-25" dirty="0">
                <a:latin typeface="Calibri"/>
                <a:cs typeface="Calibri"/>
              </a:rPr>
              <a:t>m</a:t>
            </a:r>
            <a:r>
              <a:rPr sz="1600" dirty="0">
                <a:latin typeface="Calibri"/>
                <a:cs typeface="Calibri"/>
              </a:rPr>
              <a:t>inio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del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25" dirty="0">
                <a:latin typeface="Calibri"/>
                <a:cs typeface="Calibri"/>
              </a:rPr>
              <a:t>m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spc="7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un</a:t>
            </a:r>
            <a:r>
              <a:rPr sz="1600" spc="80" dirty="0">
                <a:latin typeface="Calibri"/>
                <a:cs typeface="Calibri"/>
              </a:rPr>
              <a:t> </a:t>
            </a:r>
            <a:r>
              <a:rPr lang="es-CO" sz="1600" spc="-20" dirty="0" smtClean="0">
                <a:latin typeface="Calibri"/>
                <a:cs typeface="Calibri"/>
              </a:rPr>
              <a:t>79</a:t>
            </a:r>
            <a:r>
              <a:rPr sz="1600" spc="-15" dirty="0" smtClean="0">
                <a:latin typeface="Calibri"/>
                <a:cs typeface="Calibri"/>
              </a:rPr>
              <a:t>%</a:t>
            </a:r>
            <a:r>
              <a:rPr sz="1600" spc="75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(</a:t>
            </a:r>
            <a:r>
              <a:rPr lang="es-CO" sz="1600" dirty="0" smtClean="0">
                <a:latin typeface="Calibri"/>
                <a:cs typeface="Calibri"/>
              </a:rPr>
              <a:t>30</a:t>
            </a:r>
            <a:r>
              <a:rPr sz="1600" spc="-5" dirty="0" smtClean="0">
                <a:latin typeface="Calibri"/>
                <a:cs typeface="Calibri"/>
              </a:rPr>
              <a:t>)</a:t>
            </a:r>
            <a:r>
              <a:rPr sz="1600" spc="75" dirty="0" smtClean="0">
                <a:latin typeface="Calibri"/>
                <a:cs typeface="Calibri"/>
              </a:rPr>
              <a:t> </a:t>
            </a:r>
            <a:r>
              <a:rPr sz="1600" spc="-30" dirty="0">
                <a:latin typeface="Calibri"/>
                <a:cs typeface="Calibri"/>
              </a:rPr>
              <a:t>c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-10" dirty="0">
                <a:latin typeface="Calibri"/>
                <a:cs typeface="Calibri"/>
              </a:rPr>
              <a:t>i</a:t>
            </a:r>
            <a:r>
              <a:rPr sz="1600" dirty="0">
                <a:latin typeface="Calibri"/>
                <a:cs typeface="Calibri"/>
              </a:rPr>
              <a:t>f</a:t>
            </a:r>
            <a:r>
              <a:rPr sz="1600" spc="5" dirty="0">
                <a:latin typeface="Calibri"/>
                <a:cs typeface="Calibri"/>
              </a:rPr>
              <a:t>i</a:t>
            </a:r>
            <a:r>
              <a:rPr sz="1600" spc="-40" dirty="0">
                <a:latin typeface="Calibri"/>
                <a:cs typeface="Calibri"/>
              </a:rPr>
              <a:t>c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10" dirty="0">
                <a:latin typeface="Calibri"/>
                <a:cs typeface="Calibri"/>
              </a:rPr>
              <a:t>on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</a:t>
            </a:r>
            <a:r>
              <a:rPr sz="1600" spc="-20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mo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spc="-40" dirty="0">
                <a:latin typeface="Calibri"/>
                <a:cs typeface="Calibri"/>
              </a:rPr>
              <a:t>e</a:t>
            </a:r>
            <a:r>
              <a:rPr sz="1600" spc="-45" dirty="0">
                <a:latin typeface="Calibri"/>
                <a:cs typeface="Calibri"/>
              </a:rPr>
              <a:t>x</a:t>
            </a:r>
            <a:r>
              <a:rPr sz="1600" spc="-10" dirty="0">
                <a:latin typeface="Calibri"/>
                <a:cs typeface="Calibri"/>
              </a:rPr>
              <a:t>ce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25" dirty="0">
                <a:latin typeface="Calibri"/>
                <a:cs typeface="Calibri"/>
              </a:rPr>
              <a:t>n</a:t>
            </a:r>
            <a:r>
              <a:rPr sz="1600" spc="-20" dirty="0">
                <a:latin typeface="Calibri"/>
                <a:cs typeface="Calibri"/>
              </a:rPr>
              <a:t>t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5" dirty="0">
                <a:latin typeface="Calibri"/>
                <a:cs typeface="Calibri"/>
              </a:rPr>
              <a:t>,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5" dirty="0">
                <a:latin typeface="Calibri"/>
                <a:cs typeface="Calibri"/>
              </a:rPr>
              <a:t>l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lang="es-CO" sz="1600" spc="85" dirty="0" smtClean="0">
                <a:latin typeface="Calibri"/>
                <a:cs typeface="Calibri"/>
              </a:rPr>
              <a:t>13</a:t>
            </a:r>
            <a:r>
              <a:rPr sz="1600" spc="-15" dirty="0" smtClean="0">
                <a:latin typeface="Calibri"/>
                <a:cs typeface="Calibri"/>
              </a:rPr>
              <a:t>%</a:t>
            </a:r>
            <a:r>
              <a:rPr sz="1600" spc="80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(</a:t>
            </a:r>
            <a:r>
              <a:rPr lang="es-CO" sz="1600" dirty="0" smtClean="0">
                <a:latin typeface="Calibri"/>
                <a:cs typeface="Calibri"/>
              </a:rPr>
              <a:t>5</a:t>
            </a:r>
            <a:r>
              <a:rPr sz="1600" spc="-5" dirty="0" smtClean="0">
                <a:latin typeface="Calibri"/>
                <a:cs typeface="Calibri"/>
              </a:rPr>
              <a:t>)</a:t>
            </a:r>
            <a:r>
              <a:rPr lang="es-CO" sz="1600" spc="-5" dirty="0" smtClean="0">
                <a:latin typeface="Calibri"/>
                <a:cs typeface="Calibri"/>
              </a:rPr>
              <a:t> </a:t>
            </a:r>
            <a:r>
              <a:rPr lang="es-CO" sz="1600" spc="-5" dirty="0" smtClean="0">
                <a:latin typeface="Calibri"/>
                <a:cs typeface="Calibri"/>
              </a:rPr>
              <a:t>como bueno,</a:t>
            </a:r>
            <a:r>
              <a:rPr sz="1600" spc="75" dirty="0" smtClean="0">
                <a:latin typeface="Calibri"/>
                <a:cs typeface="Calibri"/>
              </a:rPr>
              <a:t> </a:t>
            </a:r>
            <a:r>
              <a:rPr sz="1600" spc="-5" dirty="0" smtClean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10" dirty="0">
                <a:latin typeface="Calibri"/>
                <a:cs typeface="Calibri"/>
              </a:rPr>
              <a:t>s</a:t>
            </a:r>
            <a:r>
              <a:rPr sz="1600" spc="1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deci</a:t>
            </a:r>
            <a:r>
              <a:rPr sz="1600" spc="-145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,</a:t>
            </a:r>
            <a:r>
              <a:rPr sz="1600" spc="16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5" dirty="0">
                <a:latin typeface="Calibri"/>
                <a:cs typeface="Calibri"/>
              </a:rPr>
              <a:t>l</a:t>
            </a:r>
            <a:r>
              <a:rPr sz="1600" spc="16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10" dirty="0">
                <a:latin typeface="Calibri"/>
                <a:cs typeface="Calibri"/>
              </a:rPr>
              <a:t>otocolo</a:t>
            </a:r>
            <a:r>
              <a:rPr sz="1600" spc="1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25" dirty="0">
                <a:latin typeface="Calibri"/>
                <a:cs typeface="Calibri"/>
              </a:rPr>
              <a:t>s</a:t>
            </a:r>
            <a:r>
              <a:rPr sz="1600" spc="-3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able</a:t>
            </a:r>
            <a:r>
              <a:rPr sz="1600" spc="-20" dirty="0">
                <a:latin typeface="Calibri"/>
                <a:cs typeface="Calibri"/>
              </a:rPr>
              <a:t>c</a:t>
            </a:r>
            <a:r>
              <a:rPr sz="1600" spc="-10" dirty="0">
                <a:latin typeface="Calibri"/>
                <a:cs typeface="Calibri"/>
              </a:rPr>
              <a:t>ido</a:t>
            </a:r>
            <a:r>
              <a:rPr sz="1600" spc="1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</a:t>
            </a:r>
            <a:r>
              <a:rPr sz="1600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r</a:t>
            </a:r>
            <a:r>
              <a:rPr sz="1600" spc="1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spc="15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g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25" dirty="0">
                <a:latin typeface="Calibri"/>
                <a:cs typeface="Calibri"/>
              </a:rPr>
              <a:t>s</a:t>
            </a:r>
            <a:r>
              <a:rPr sz="1600" spc="-2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ión</a:t>
            </a:r>
            <a:r>
              <a:rPr sz="1600" spc="1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de</a:t>
            </a:r>
            <a:r>
              <a:rPr sz="1600" spc="15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at</a:t>
            </a:r>
            <a:r>
              <a:rPr sz="1600" spc="-25" dirty="0">
                <a:latin typeface="Calibri"/>
                <a:cs typeface="Calibri"/>
              </a:rPr>
              <a:t>e</a:t>
            </a:r>
            <a:r>
              <a:rPr sz="1600" spc="-10" dirty="0">
                <a:latin typeface="Calibri"/>
                <a:cs typeface="Calibri"/>
              </a:rPr>
              <a:t>nción</a:t>
            </a:r>
            <a:r>
              <a:rPr sz="1600" spc="1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al</a:t>
            </a:r>
            <a:r>
              <a:rPr sz="1600" spc="1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ci</a:t>
            </a:r>
            <a:r>
              <a:rPr sz="1600" spc="-20" dirty="0">
                <a:latin typeface="Calibri"/>
                <a:cs typeface="Calibri"/>
              </a:rPr>
              <a:t>u</a:t>
            </a:r>
            <a:r>
              <a:rPr sz="1600" spc="-10" dirty="0">
                <a:latin typeface="Calibri"/>
                <a:cs typeface="Calibri"/>
              </a:rPr>
              <a:t>da</a:t>
            </a:r>
            <a:r>
              <a:rPr sz="1600" spc="-25" dirty="0">
                <a:latin typeface="Calibri"/>
                <a:cs typeface="Calibri"/>
              </a:rPr>
              <a:t>d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spc="-20" dirty="0">
                <a:latin typeface="Calibri"/>
                <a:cs typeface="Calibri"/>
              </a:rPr>
              <a:t>n</a:t>
            </a:r>
            <a:r>
              <a:rPr sz="1600" spc="-10" dirty="0">
                <a:latin typeface="Calibri"/>
                <a:cs typeface="Calibri"/>
              </a:rPr>
              <a:t>o</a:t>
            </a:r>
            <a:r>
              <a:rPr sz="1600" spc="1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pa</a:t>
            </a:r>
            <a:r>
              <a:rPr sz="1600" spc="-55" dirty="0">
                <a:latin typeface="Calibri"/>
                <a:cs typeface="Calibri"/>
              </a:rPr>
              <a:t>r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spc="16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brindar</a:t>
            </a:r>
            <a:r>
              <a:rPr sz="1600" spc="1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un</a:t>
            </a:r>
            <a:r>
              <a:rPr sz="1600" spc="1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</a:t>
            </a:r>
            <a:r>
              <a:rPr sz="1600" spc="-5" dirty="0">
                <a:latin typeface="Calibri"/>
                <a:cs typeface="Calibri"/>
              </a:rPr>
              <a:t>er</a:t>
            </a:r>
            <a:r>
              <a:rPr sz="1600" spc="-10" dirty="0">
                <a:latin typeface="Calibri"/>
                <a:cs typeface="Calibri"/>
              </a:rPr>
              <a:t>vic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0" dirty="0">
                <a:latin typeface="Calibri"/>
                <a:cs typeface="Calibri"/>
              </a:rPr>
              <a:t>o</a:t>
            </a:r>
            <a:r>
              <a:rPr sz="1600" spc="1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de</a:t>
            </a:r>
            <a:r>
              <a:rPr sz="1600" spc="15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c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-10" dirty="0">
                <a:latin typeface="Calibri"/>
                <a:cs typeface="Calibri"/>
              </a:rPr>
              <a:t>id</a:t>
            </a:r>
            <a:r>
              <a:rPr sz="1600" spc="-20" dirty="0">
                <a:latin typeface="Calibri"/>
                <a:cs typeface="Calibri"/>
              </a:rPr>
              <a:t>a</a:t>
            </a:r>
            <a:r>
              <a:rPr sz="1600" spc="-25" dirty="0">
                <a:latin typeface="Calibri"/>
                <a:cs typeface="Calibri"/>
              </a:rPr>
              <a:t>d</a:t>
            </a:r>
            <a:r>
              <a:rPr sz="1600" spc="-5" dirty="0">
                <a:latin typeface="Calibri"/>
                <a:cs typeface="Calibri"/>
              </a:rPr>
              <a:t>,</a:t>
            </a:r>
            <a:r>
              <a:rPr sz="1600" spc="1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no</a:t>
            </a:r>
            <a:r>
              <a:rPr sz="1600" spc="1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ha cumpl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0" dirty="0">
                <a:latin typeface="Calibri"/>
                <a:cs typeface="Calibri"/>
              </a:rPr>
              <a:t>do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los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25" dirty="0">
                <a:latin typeface="Calibri"/>
                <a:cs typeface="Calibri"/>
              </a:rPr>
              <a:t>s</a:t>
            </a:r>
            <a:r>
              <a:rPr sz="1600" spc="-3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ánda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10" dirty="0">
                <a:latin typeface="Calibri"/>
                <a:cs typeface="Calibri"/>
              </a:rPr>
              <a:t>es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25" dirty="0">
                <a:latin typeface="Calibri"/>
                <a:cs typeface="Calibri"/>
              </a:rPr>
              <a:t>s</a:t>
            </a:r>
            <a:r>
              <a:rPr sz="1600" spc="-3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able</a:t>
            </a:r>
            <a:r>
              <a:rPr sz="1600" spc="-20" dirty="0">
                <a:latin typeface="Calibri"/>
                <a:cs typeface="Calibri"/>
              </a:rPr>
              <a:t>c</a:t>
            </a:r>
            <a:r>
              <a:rPr sz="1600" spc="-10" dirty="0">
                <a:latin typeface="Calibri"/>
                <a:cs typeface="Calibri"/>
              </a:rPr>
              <a:t>idos.</a:t>
            </a:r>
            <a:endParaRPr sz="16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9000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1966" y="1097981"/>
            <a:ext cx="8288068" cy="4662038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2430" y="6058495"/>
            <a:ext cx="2848969" cy="58944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88" b="11907"/>
          <a:stretch/>
        </p:blipFill>
        <p:spPr>
          <a:xfrm>
            <a:off x="0" y="5625960"/>
            <a:ext cx="2439605" cy="1021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611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5"/>
          <p:cNvSpPr txBox="1"/>
          <p:nvPr/>
        </p:nvSpPr>
        <p:spPr>
          <a:xfrm>
            <a:off x="3388256" y="1296632"/>
            <a:ext cx="7647298" cy="4398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300" spc="-15" dirty="0">
                <a:latin typeface="Arial "/>
                <a:cs typeface="Calibri"/>
              </a:rPr>
              <a:t>L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b="1" spc="-10" dirty="0">
                <a:latin typeface="Arial "/>
                <a:cs typeface="Calibri"/>
              </a:rPr>
              <a:t>Di</a:t>
            </a:r>
            <a:r>
              <a:rPr sz="1300" b="1" spc="-25" dirty="0">
                <a:latin typeface="Arial "/>
                <a:cs typeface="Calibri"/>
              </a:rPr>
              <a:t>r</a:t>
            </a:r>
            <a:r>
              <a:rPr sz="1300" b="1" spc="-5" dirty="0">
                <a:latin typeface="Arial "/>
                <a:cs typeface="Calibri"/>
              </a:rPr>
              <a:t>ecci</a:t>
            </a:r>
            <a:r>
              <a:rPr sz="1300" b="1" dirty="0">
                <a:latin typeface="Arial "/>
                <a:cs typeface="Calibri"/>
              </a:rPr>
              <a:t>ó</a:t>
            </a:r>
            <a:r>
              <a:rPr sz="1300" b="1" spc="-10" dirty="0">
                <a:latin typeface="Arial "/>
                <a:cs typeface="Calibri"/>
              </a:rPr>
              <a:t>n</a:t>
            </a:r>
            <a:r>
              <a:rPr sz="1300" b="1" spc="95" dirty="0">
                <a:latin typeface="Arial "/>
                <a:cs typeface="Calibri"/>
              </a:rPr>
              <a:t> </a:t>
            </a:r>
            <a:r>
              <a:rPr sz="1300" b="1" spc="-10" dirty="0">
                <a:latin typeface="Arial "/>
                <a:cs typeface="Calibri"/>
              </a:rPr>
              <a:t>N</a:t>
            </a:r>
            <a:r>
              <a:rPr sz="1300" b="1" spc="-20" dirty="0">
                <a:latin typeface="Arial "/>
                <a:cs typeface="Calibri"/>
              </a:rPr>
              <a:t>a</a:t>
            </a:r>
            <a:r>
              <a:rPr sz="1300" b="1" spc="-5" dirty="0">
                <a:latin typeface="Arial "/>
                <a:cs typeface="Calibri"/>
              </a:rPr>
              <a:t>c</a:t>
            </a:r>
            <a:r>
              <a:rPr sz="1300" b="1" spc="-10" dirty="0">
                <a:latin typeface="Arial "/>
                <a:cs typeface="Calibri"/>
              </a:rPr>
              <a:t>ion</a:t>
            </a:r>
            <a:r>
              <a:rPr sz="1300" b="1" spc="-15" dirty="0">
                <a:latin typeface="Arial "/>
                <a:cs typeface="Calibri"/>
              </a:rPr>
              <a:t>a</a:t>
            </a:r>
            <a:r>
              <a:rPr sz="1300" b="1" spc="-5" dirty="0">
                <a:latin typeface="Arial "/>
                <a:cs typeface="Calibri"/>
              </a:rPr>
              <a:t>l</a:t>
            </a:r>
            <a:r>
              <a:rPr sz="1300" b="1" spc="95" dirty="0">
                <a:latin typeface="Arial "/>
                <a:cs typeface="Calibri"/>
              </a:rPr>
              <a:t> </a:t>
            </a:r>
            <a:r>
              <a:rPr sz="1300" b="1" spc="-10" dirty="0">
                <a:latin typeface="Arial "/>
                <a:cs typeface="Calibri"/>
              </a:rPr>
              <a:t>de</a:t>
            </a:r>
            <a:r>
              <a:rPr sz="1300" b="1" spc="60" dirty="0">
                <a:latin typeface="Arial "/>
                <a:cs typeface="Calibri"/>
              </a:rPr>
              <a:t> </a:t>
            </a:r>
            <a:r>
              <a:rPr sz="1300" b="1" spc="-10" dirty="0">
                <a:latin typeface="Arial "/>
                <a:cs typeface="Calibri"/>
              </a:rPr>
              <a:t>B</a:t>
            </a:r>
            <a:r>
              <a:rPr sz="1300" b="1" spc="-5" dirty="0">
                <a:latin typeface="Arial "/>
                <a:cs typeface="Calibri"/>
              </a:rPr>
              <a:t>o</a:t>
            </a:r>
            <a:r>
              <a:rPr sz="1300" b="1" spc="-10" dirty="0">
                <a:latin typeface="Arial "/>
                <a:cs typeface="Calibri"/>
              </a:rPr>
              <a:t>mbe</a:t>
            </a:r>
            <a:r>
              <a:rPr sz="1300" b="1" spc="-15" dirty="0">
                <a:latin typeface="Arial "/>
                <a:cs typeface="Calibri"/>
              </a:rPr>
              <a:t>r</a:t>
            </a:r>
            <a:r>
              <a:rPr sz="1300" b="1" spc="-10" dirty="0">
                <a:latin typeface="Arial "/>
                <a:cs typeface="Calibri"/>
              </a:rPr>
              <a:t>os</a:t>
            </a:r>
            <a:r>
              <a:rPr sz="1300" b="1" spc="75" dirty="0">
                <a:latin typeface="Arial "/>
                <a:cs typeface="Calibri"/>
              </a:rPr>
              <a:t> </a:t>
            </a:r>
            <a:r>
              <a:rPr sz="1300" b="1" spc="-10" dirty="0">
                <a:latin typeface="Arial "/>
                <a:cs typeface="Calibri"/>
              </a:rPr>
              <a:t>de</a:t>
            </a:r>
            <a:r>
              <a:rPr sz="1300" b="1" spc="70" dirty="0">
                <a:latin typeface="Arial "/>
                <a:cs typeface="Calibri"/>
              </a:rPr>
              <a:t> </a:t>
            </a:r>
            <a:r>
              <a:rPr sz="1300" b="1" spc="-5" dirty="0">
                <a:latin typeface="Arial "/>
                <a:cs typeface="Calibri"/>
              </a:rPr>
              <a:t>Colo</a:t>
            </a:r>
            <a:r>
              <a:rPr sz="1300" b="1" spc="-10" dirty="0">
                <a:latin typeface="Arial "/>
                <a:cs typeface="Calibri"/>
              </a:rPr>
              <a:t>mb</a:t>
            </a:r>
            <a:r>
              <a:rPr sz="1300" b="1" dirty="0">
                <a:latin typeface="Arial "/>
                <a:cs typeface="Calibri"/>
              </a:rPr>
              <a:t>i</a:t>
            </a:r>
            <a:r>
              <a:rPr sz="1300" b="1" spc="-10" dirty="0">
                <a:latin typeface="Arial "/>
                <a:cs typeface="Calibri"/>
              </a:rPr>
              <a:t>a</a:t>
            </a:r>
            <a:r>
              <a:rPr sz="1300" b="1" spc="75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10" dirty="0">
                <a:latin typeface="Arial "/>
                <a:cs typeface="Calibri"/>
              </a:rPr>
              <a:t>ns</a:t>
            </a:r>
            <a:r>
              <a:rPr sz="1300" spc="0" dirty="0">
                <a:latin typeface="Arial "/>
                <a:cs typeface="Calibri"/>
              </a:rPr>
              <a:t>i</a:t>
            </a:r>
            <a:r>
              <a:rPr sz="1300" spc="-10" dirty="0">
                <a:latin typeface="Arial "/>
                <a:cs typeface="Calibri"/>
              </a:rPr>
              <a:t>d</a:t>
            </a:r>
            <a:r>
              <a:rPr sz="1300" spc="-5" dirty="0">
                <a:latin typeface="Arial "/>
                <a:cs typeface="Calibri"/>
              </a:rPr>
              <a:t>e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7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10" dirty="0">
                <a:latin typeface="Arial "/>
                <a:cs typeface="Calibri"/>
              </a:rPr>
              <a:t>mo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eje</a:t>
            </a:r>
            <a:r>
              <a:rPr sz="1300" spc="65" dirty="0">
                <a:latin typeface="Arial "/>
                <a:cs typeface="Calibri"/>
              </a:rPr>
              <a:t> </a:t>
            </a:r>
            <a:r>
              <a:rPr sz="1300" spc="0" dirty="0">
                <a:latin typeface="Arial "/>
                <a:cs typeface="Calibri"/>
              </a:rPr>
              <a:t>i</a:t>
            </a:r>
            <a:r>
              <a:rPr sz="1300" spc="-10" dirty="0">
                <a:latin typeface="Arial "/>
                <a:cs typeface="Calibri"/>
              </a:rPr>
              <a:t>mpor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an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en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d</a:t>
            </a:r>
            <a:r>
              <a:rPr sz="1300" spc="-10" dirty="0">
                <a:latin typeface="Arial "/>
                <a:cs typeface="Calibri"/>
              </a:rPr>
              <a:t>esa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ollo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dirty="0">
                <a:latin typeface="Arial "/>
                <a:cs typeface="Calibri"/>
              </a:rPr>
              <a:t>u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spc="75" dirty="0">
                <a:latin typeface="Arial "/>
                <a:cs typeface="Calibri"/>
              </a:rPr>
              <a:t> </a:t>
            </a:r>
            <a:r>
              <a:rPr sz="1300" spc="0" dirty="0">
                <a:latin typeface="Arial "/>
                <a:cs typeface="Calibri"/>
              </a:rPr>
              <a:t>f</a:t>
            </a:r>
            <a:r>
              <a:rPr sz="1300" spc="-10" dirty="0">
                <a:latin typeface="Arial "/>
                <a:cs typeface="Calibri"/>
              </a:rPr>
              <a:t>u</a:t>
            </a:r>
            <a:r>
              <a:rPr sz="1300" spc="-5" dirty="0">
                <a:latin typeface="Arial "/>
                <a:cs typeface="Calibri"/>
              </a:rPr>
              <a:t>nci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-5" dirty="0">
                <a:latin typeface="Arial "/>
                <a:cs typeface="Calibri"/>
              </a:rPr>
              <a:t>es,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b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indar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un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se</a:t>
            </a:r>
            <a:r>
              <a:rPr sz="1300" spc="5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vicio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20" dirty="0" err="1">
                <a:latin typeface="Arial "/>
                <a:cs typeface="Calibri"/>
              </a:rPr>
              <a:t>c</a:t>
            </a:r>
            <a:r>
              <a:rPr sz="1300" spc="-10" dirty="0" err="1">
                <a:latin typeface="Arial "/>
                <a:cs typeface="Calibri"/>
              </a:rPr>
              <a:t>alidad</a:t>
            </a:r>
            <a:r>
              <a:rPr sz="1300" spc="95" dirty="0">
                <a:latin typeface="Arial "/>
                <a:cs typeface="Calibri"/>
              </a:rPr>
              <a:t> </a:t>
            </a:r>
            <a:r>
              <a:rPr sz="1300" spc="-10" dirty="0" smtClean="0">
                <a:latin typeface="Arial "/>
                <a:cs typeface="Calibri"/>
              </a:rPr>
              <a:t>a</a:t>
            </a:r>
            <a:r>
              <a:rPr lang="es-CO" sz="1300" spc="-10" dirty="0" smtClean="0">
                <a:latin typeface="Arial "/>
                <a:cs typeface="Calibri"/>
              </a:rPr>
              <a:t> </a:t>
            </a:r>
            <a:r>
              <a:rPr sz="1300" spc="-10" dirty="0" err="1" smtClean="0">
                <a:latin typeface="Arial "/>
                <a:cs typeface="Calibri"/>
              </a:rPr>
              <a:t>nue</a:t>
            </a:r>
            <a:r>
              <a:rPr sz="1300" spc="-20" dirty="0" err="1" smtClean="0">
                <a:latin typeface="Arial "/>
                <a:cs typeface="Calibri"/>
              </a:rPr>
              <a:t>s</a:t>
            </a:r>
            <a:r>
              <a:rPr sz="1300" spc="-5" dirty="0" err="1" smtClean="0">
                <a:latin typeface="Arial "/>
                <a:cs typeface="Calibri"/>
              </a:rPr>
              <a:t>t</a:t>
            </a:r>
            <a:r>
              <a:rPr sz="1300" spc="-30" dirty="0" err="1" smtClean="0">
                <a:latin typeface="Arial "/>
                <a:cs typeface="Calibri"/>
              </a:rPr>
              <a:t>r</a:t>
            </a:r>
            <a:r>
              <a:rPr sz="1300" spc="-10" dirty="0" err="1" smtClean="0">
                <a:latin typeface="Arial "/>
                <a:cs typeface="Calibri"/>
              </a:rPr>
              <a:t>os</a:t>
            </a:r>
            <a:r>
              <a:rPr sz="1300" spc="25" dirty="0" smtClean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usuarios</a:t>
            </a:r>
            <a:r>
              <a:rPr sz="1300" spc="2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que</a:t>
            </a:r>
            <a:r>
              <a:rPr sz="1300" spc="1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sea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apaz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15" dirty="0">
                <a:latin typeface="Arial "/>
                <a:cs typeface="Calibri"/>
              </a:rPr>
              <a:t> 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esponder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sus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ne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esidades,</a:t>
            </a:r>
            <a:r>
              <a:rPr sz="1300" spc="45" dirty="0">
                <a:latin typeface="Arial "/>
                <a:cs typeface="Calibri"/>
              </a:rPr>
              <a:t> </a:t>
            </a:r>
            <a:r>
              <a:rPr sz="1300" spc="-35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xpec</a:t>
            </a:r>
            <a:r>
              <a:rPr sz="1300" spc="-25" dirty="0">
                <a:latin typeface="Arial "/>
                <a:cs typeface="Calibri"/>
              </a:rPr>
              <a:t>ta</a:t>
            </a:r>
            <a:r>
              <a:rPr sz="1300" spc="-5" dirty="0">
                <a:latin typeface="Arial "/>
                <a:cs typeface="Calibri"/>
              </a:rPr>
              <a:t>ti</a:t>
            </a:r>
            <a:r>
              <a:rPr sz="1300" spc="-35" dirty="0">
                <a:latin typeface="Arial "/>
                <a:cs typeface="Calibri"/>
              </a:rPr>
              <a:t>v</a:t>
            </a:r>
            <a:r>
              <a:rPr sz="1300" spc="-10" dirty="0">
                <a:latin typeface="Arial "/>
                <a:cs typeface="Calibri"/>
              </a:rPr>
              <a:t>as</a:t>
            </a:r>
            <a:r>
              <a:rPr sz="1300" spc="4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i</a:t>
            </a:r>
            <a:r>
              <a:rPr sz="1300" spc="-20" dirty="0">
                <a:latin typeface="Arial "/>
                <a:cs typeface="Calibri"/>
              </a:rPr>
              <a:t>n</a:t>
            </a:r>
            <a:r>
              <a:rPr sz="1300" spc="-25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eses</a:t>
            </a:r>
            <a:r>
              <a:rPr sz="1300" dirty="0">
                <a:latin typeface="Arial "/>
                <a:cs typeface="Calibri"/>
              </a:rPr>
              <a:t>.</a:t>
            </a:r>
          </a:p>
          <a:p>
            <a:pPr marL="12700" marR="6350" algn="just">
              <a:lnSpc>
                <a:spcPct val="100000"/>
              </a:lnSpc>
            </a:pPr>
            <a:r>
              <a:rPr sz="1300" spc="-10" dirty="0">
                <a:latin typeface="Arial "/>
                <a:cs typeface="Calibri"/>
              </a:rPr>
              <a:t>En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es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senti</a:t>
            </a:r>
            <a:r>
              <a:rPr sz="1300" spc="-5" dirty="0">
                <a:latin typeface="Arial "/>
                <a:cs typeface="Calibri"/>
              </a:rPr>
              <a:t>d</a:t>
            </a:r>
            <a:r>
              <a:rPr sz="1300" spc="-35" dirty="0">
                <a:latin typeface="Arial "/>
                <a:cs typeface="Calibri"/>
              </a:rPr>
              <a:t>o</a:t>
            </a:r>
            <a:r>
              <a:rPr sz="1300" spc="-5" dirty="0">
                <a:latin typeface="Arial "/>
                <a:cs typeface="Calibri"/>
              </a:rPr>
              <a:t>,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y</a:t>
            </a:r>
            <a:r>
              <a:rPr sz="1300" spc="7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en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a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as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30" dirty="0">
                <a:latin typeface="Arial "/>
                <a:cs typeface="Calibri"/>
              </a:rPr>
              <a:t>f</a:t>
            </a:r>
            <a:r>
              <a:rPr sz="1300" spc="-10" dirty="0">
                <a:latin typeface="Arial "/>
                <a:cs typeface="Calibri"/>
              </a:rPr>
              <a:t>or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ale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er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dirty="0" err="1">
                <a:latin typeface="Arial "/>
                <a:cs typeface="Calibri"/>
              </a:rPr>
              <a:t>n</a:t>
            </a:r>
            <a:r>
              <a:rPr sz="1300" spc="-10" dirty="0" err="1">
                <a:latin typeface="Arial "/>
                <a:cs typeface="Calibri"/>
              </a:rPr>
              <a:t>u</a:t>
            </a:r>
            <a:r>
              <a:rPr sz="1300" spc="-5" dirty="0" err="1">
                <a:latin typeface="Arial "/>
                <a:cs typeface="Calibri"/>
              </a:rPr>
              <a:t>es</a:t>
            </a:r>
            <a:r>
              <a:rPr sz="1300" dirty="0" err="1">
                <a:latin typeface="Arial "/>
                <a:cs typeface="Calibri"/>
              </a:rPr>
              <a:t>t</a:t>
            </a:r>
            <a:r>
              <a:rPr sz="1300" spc="-30" dirty="0" err="1">
                <a:latin typeface="Arial "/>
                <a:cs typeface="Calibri"/>
              </a:rPr>
              <a:t>r</a:t>
            </a:r>
            <a:r>
              <a:rPr sz="1300" spc="-10" dirty="0" err="1">
                <a:latin typeface="Arial "/>
                <a:cs typeface="Calibri"/>
              </a:rPr>
              <a:t>a</a:t>
            </a:r>
            <a:r>
              <a:rPr sz="1300" spc="70" dirty="0">
                <a:latin typeface="Arial "/>
                <a:cs typeface="Calibri"/>
              </a:rPr>
              <a:t> </a:t>
            </a:r>
            <a:r>
              <a:rPr lang="es-CO" sz="1300" spc="-10" dirty="0">
                <a:latin typeface="Arial "/>
                <a:cs typeface="Calibri"/>
              </a:rPr>
              <a:t>E</a:t>
            </a:r>
            <a:r>
              <a:rPr sz="1300" spc="-5" dirty="0" err="1" smtClean="0">
                <a:latin typeface="Arial "/>
                <a:cs typeface="Calibri"/>
              </a:rPr>
              <a:t>ntida</a:t>
            </a:r>
            <a:r>
              <a:rPr sz="1300" spc="-10" dirty="0" err="1" smtClean="0">
                <a:latin typeface="Arial "/>
                <a:cs typeface="Calibri"/>
              </a:rPr>
              <a:t>d</a:t>
            </a:r>
            <a:r>
              <a:rPr sz="1300" spc="95" dirty="0" smtClean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en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spc="95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ma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at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-5" dirty="0">
                <a:latin typeface="Arial "/>
                <a:cs typeface="Calibri"/>
              </a:rPr>
              <a:t>ción,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lang="es-CO" sz="1300" spc="80" dirty="0" smtClean="0">
                <a:latin typeface="Arial "/>
                <a:cs typeface="Calibri"/>
              </a:rPr>
              <a:t>se </a:t>
            </a:r>
            <a:r>
              <a:rPr sz="1300" dirty="0" err="1" smtClean="0">
                <a:latin typeface="Arial "/>
                <a:cs typeface="Calibri"/>
              </a:rPr>
              <a:t>a</a:t>
            </a:r>
            <a:r>
              <a:rPr sz="1300" spc="-5" dirty="0" err="1" smtClean="0">
                <a:latin typeface="Arial "/>
                <a:cs typeface="Calibri"/>
              </a:rPr>
              <a:t>pli</a:t>
            </a:r>
            <a:r>
              <a:rPr sz="1300" spc="-20" dirty="0" err="1" smtClean="0">
                <a:latin typeface="Arial "/>
                <a:cs typeface="Calibri"/>
              </a:rPr>
              <a:t>c</a:t>
            </a:r>
            <a:r>
              <a:rPr sz="1300" spc="-10" dirty="0" err="1" smtClean="0">
                <a:latin typeface="Arial "/>
                <a:cs typeface="Calibri"/>
              </a:rPr>
              <a:t>ó</a:t>
            </a:r>
            <a:r>
              <a:rPr sz="1300" spc="80" dirty="0" smtClean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la</a:t>
            </a:r>
            <a:r>
              <a:rPr sz="1300" spc="10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5" dirty="0">
                <a:latin typeface="Arial "/>
                <a:cs typeface="Calibri"/>
              </a:rPr>
              <a:t>n</a:t>
            </a:r>
            <a:r>
              <a:rPr sz="1300" spc="-10" dirty="0">
                <a:latin typeface="Arial "/>
                <a:cs typeface="Calibri"/>
              </a:rPr>
              <a:t>c</a:t>
            </a:r>
            <a:r>
              <a:rPr sz="1300" spc="-5" dirty="0">
                <a:latin typeface="Arial "/>
                <a:cs typeface="Calibri"/>
              </a:rPr>
              <a:t>u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20" dirty="0">
                <a:latin typeface="Arial "/>
                <a:cs typeface="Calibri"/>
              </a:rPr>
              <a:t>st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9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satis</a:t>
            </a:r>
            <a:r>
              <a:rPr sz="1300" spc="-35" dirty="0">
                <a:latin typeface="Arial "/>
                <a:cs typeface="Calibri"/>
              </a:rPr>
              <a:t>f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ción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on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f</a:t>
            </a:r>
            <a:r>
              <a:rPr sz="1300" spc="0" dirty="0">
                <a:latin typeface="Arial "/>
                <a:cs typeface="Calibri"/>
              </a:rPr>
              <a:t>i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30" dirty="0">
                <a:latin typeface="Arial "/>
                <a:cs typeface="Calibri"/>
              </a:rPr>
              <a:t>v</a:t>
            </a:r>
            <a:r>
              <a:rPr sz="1300" spc="-5" dirty="0">
                <a:latin typeface="Arial "/>
                <a:cs typeface="Calibri"/>
              </a:rPr>
              <a:t>al</a:t>
            </a:r>
            <a:r>
              <a:rPr sz="1300" dirty="0">
                <a:latin typeface="Arial "/>
                <a:cs typeface="Calibri"/>
              </a:rPr>
              <a:t>u</a:t>
            </a:r>
            <a:r>
              <a:rPr sz="1300" spc="-10" dirty="0">
                <a:latin typeface="Arial "/>
                <a:cs typeface="Calibri"/>
              </a:rPr>
              <a:t>ar</a:t>
            </a:r>
            <a:r>
              <a:rPr sz="1300" spc="7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y</a:t>
            </a:r>
            <a:r>
              <a:rPr sz="1300" spc="7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0" dirty="0">
                <a:latin typeface="Arial "/>
                <a:cs typeface="Calibri"/>
              </a:rPr>
              <a:t>n</a:t>
            </a:r>
            <a:r>
              <a:rPr sz="1300" spc="-5" dirty="0">
                <a:latin typeface="Arial "/>
                <a:cs typeface="Calibri"/>
              </a:rPr>
              <a:t>ali</a:t>
            </a:r>
            <a:r>
              <a:rPr sz="1300" spc="-30" dirty="0">
                <a:latin typeface="Arial "/>
                <a:cs typeface="Calibri"/>
              </a:rPr>
              <a:t>z</a:t>
            </a:r>
            <a:r>
              <a:rPr sz="1300" spc="-10" dirty="0">
                <a:latin typeface="Arial "/>
                <a:cs typeface="Calibri"/>
              </a:rPr>
              <a:t>ar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el g</a:t>
            </a:r>
            <a:r>
              <a:rPr sz="1300" spc="-2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ado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spc="-25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ti</a:t>
            </a:r>
            <a:r>
              <a:rPr sz="1300" spc="-20" dirty="0">
                <a:latin typeface="Arial "/>
                <a:cs typeface="Calibri"/>
              </a:rPr>
              <a:t>s</a:t>
            </a:r>
            <a:r>
              <a:rPr sz="1300" spc="-30" dirty="0">
                <a:latin typeface="Arial "/>
                <a:cs typeface="Calibri"/>
              </a:rPr>
              <a:t>f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ción</a:t>
            </a:r>
            <a:r>
              <a:rPr sz="1300" spc="5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f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20" dirty="0">
                <a:latin typeface="Arial "/>
                <a:cs typeface="Calibri"/>
              </a:rPr>
              <a:t>nt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la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p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20" dirty="0">
                <a:latin typeface="Arial "/>
                <a:cs typeface="Calibri"/>
              </a:rPr>
              <a:t>st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ión</a:t>
            </a:r>
            <a:r>
              <a:rPr sz="1300" spc="2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se</a:t>
            </a:r>
            <a:r>
              <a:rPr sz="1300" spc="5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vicio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al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usua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io</a:t>
            </a:r>
            <a:r>
              <a:rPr sz="1300" spc="2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impleme</a:t>
            </a:r>
            <a:r>
              <a:rPr sz="1300" spc="-20" dirty="0">
                <a:latin typeface="Arial "/>
                <a:cs typeface="Calibri"/>
              </a:rPr>
              <a:t>nt</a:t>
            </a:r>
            <a:r>
              <a:rPr sz="1300" spc="-10" dirty="0">
                <a:latin typeface="Arial "/>
                <a:cs typeface="Calibri"/>
              </a:rPr>
              <a:t>ar</a:t>
            </a:r>
            <a:r>
              <a:rPr sz="1300" spc="3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ciones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mejo</a:t>
            </a:r>
            <a:r>
              <a:rPr sz="1300" spc="-2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ser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10" dirty="0" err="1">
                <a:latin typeface="Arial "/>
                <a:cs typeface="Calibri"/>
              </a:rPr>
              <a:t>n</a:t>
            </a:r>
            <a:r>
              <a:rPr sz="1300" spc="-5" dirty="0" err="1">
                <a:latin typeface="Arial "/>
                <a:cs typeface="Calibri"/>
              </a:rPr>
              <a:t>e</a:t>
            </a:r>
            <a:r>
              <a:rPr sz="1300" spc="-10" dirty="0" err="1">
                <a:latin typeface="Arial "/>
                <a:cs typeface="Calibri"/>
              </a:rPr>
              <a:t>c</a:t>
            </a:r>
            <a:r>
              <a:rPr sz="1300" spc="-5" dirty="0" err="1">
                <a:latin typeface="Arial "/>
                <a:cs typeface="Calibri"/>
              </a:rPr>
              <a:t>esario</a:t>
            </a:r>
            <a:r>
              <a:rPr sz="1300" spc="-5" dirty="0" smtClean="0">
                <a:latin typeface="Arial "/>
                <a:cs typeface="Calibri"/>
              </a:rPr>
              <a:t>.</a:t>
            </a:r>
            <a:endParaRPr lang="es-CO" sz="1300" spc="-5" dirty="0" smtClean="0">
              <a:latin typeface="Arial "/>
              <a:cs typeface="Calibri"/>
            </a:endParaRPr>
          </a:p>
          <a:p>
            <a:pPr marL="12700" marR="6350" algn="just">
              <a:lnSpc>
                <a:spcPct val="100000"/>
              </a:lnSpc>
            </a:pPr>
            <a:endParaRPr lang="es-CO" sz="1300" spc="-5" dirty="0">
              <a:latin typeface="Arial 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lang="es-MX" sz="1300" b="1" spc="-10" dirty="0">
                <a:latin typeface="Arial "/>
                <a:cs typeface="Calibri"/>
              </a:rPr>
              <a:t>1. GENERALIDADES</a:t>
            </a:r>
          </a:p>
          <a:p>
            <a:pPr marL="12700" algn="just">
              <a:lnSpc>
                <a:spcPct val="100000"/>
              </a:lnSpc>
            </a:pPr>
            <a:endParaRPr lang="es-MX" sz="1300" b="1" spc="-10" dirty="0">
              <a:latin typeface="Arial 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lang="es-MX" sz="1300" b="1" spc="-10" dirty="0">
                <a:latin typeface="Arial "/>
                <a:cs typeface="Calibri"/>
              </a:rPr>
              <a:t>1.1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OBJ</a:t>
            </a:r>
            <a:r>
              <a:rPr lang="es-MX" sz="1300" b="1" spc="-5" dirty="0">
                <a:latin typeface="Arial "/>
                <a:cs typeface="Calibri"/>
              </a:rPr>
              <a:t>E</a:t>
            </a:r>
            <a:r>
              <a:rPr lang="es-MX" sz="1300" b="1" spc="-20" dirty="0">
                <a:latin typeface="Arial "/>
                <a:cs typeface="Calibri"/>
              </a:rPr>
              <a:t>T</a:t>
            </a:r>
            <a:r>
              <a:rPr lang="es-MX" sz="1300" b="1" spc="-5" dirty="0">
                <a:latin typeface="Arial "/>
                <a:cs typeface="Calibri"/>
              </a:rPr>
              <a:t>I</a:t>
            </a:r>
            <a:r>
              <a:rPr lang="es-MX" sz="1300" b="1" spc="-30" dirty="0">
                <a:latin typeface="Arial "/>
                <a:cs typeface="Calibri"/>
              </a:rPr>
              <a:t>V</a:t>
            </a:r>
            <a:r>
              <a:rPr lang="es-MX" sz="1300" b="1" spc="-10" dirty="0">
                <a:latin typeface="Arial "/>
                <a:cs typeface="Calibri"/>
              </a:rPr>
              <a:t>O</a:t>
            </a:r>
            <a:r>
              <a:rPr lang="es-MX" sz="1300" b="1" spc="-20" dirty="0">
                <a:latin typeface="Arial "/>
                <a:cs typeface="Calibri"/>
              </a:rPr>
              <a:t> </a:t>
            </a:r>
            <a:r>
              <a:rPr lang="es-MX" sz="1300" b="1" spc="-15" dirty="0">
                <a:latin typeface="Arial "/>
                <a:cs typeface="Calibri"/>
              </a:rPr>
              <a:t>D</a:t>
            </a:r>
            <a:r>
              <a:rPr lang="es-MX" sz="1300" b="1" spc="-10" dirty="0">
                <a:latin typeface="Arial "/>
                <a:cs typeface="Calibri"/>
              </a:rPr>
              <a:t>E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LA</a:t>
            </a:r>
            <a:r>
              <a:rPr lang="es-MX" sz="1300" b="1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ENCU</a:t>
            </a:r>
            <a:r>
              <a:rPr lang="es-MX" sz="1300" b="1" spc="-20" dirty="0">
                <a:latin typeface="Arial "/>
                <a:cs typeface="Calibri"/>
              </a:rPr>
              <a:t>E</a:t>
            </a:r>
            <a:r>
              <a:rPr lang="es-MX" sz="1300" b="1" spc="-25" dirty="0">
                <a:latin typeface="Arial "/>
                <a:cs typeface="Calibri"/>
              </a:rPr>
              <a:t>S</a:t>
            </a:r>
            <a:r>
              <a:rPr lang="es-MX" sz="1300" b="1" spc="-114" dirty="0">
                <a:latin typeface="Arial "/>
                <a:cs typeface="Calibri"/>
              </a:rPr>
              <a:t>T</a:t>
            </a:r>
            <a:r>
              <a:rPr lang="es-MX" sz="1300" b="1" spc="-10" dirty="0">
                <a:latin typeface="Arial "/>
                <a:cs typeface="Calibri"/>
              </a:rPr>
              <a:t>A</a:t>
            </a:r>
            <a:endParaRPr lang="es-MX" sz="1300" dirty="0">
              <a:latin typeface="Arial "/>
              <a:cs typeface="Calibri"/>
            </a:endParaRPr>
          </a:p>
          <a:p>
            <a:pPr marL="2990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lang="es-MX" sz="1300" spc="-2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nali</a:t>
            </a:r>
            <a:r>
              <a:rPr lang="es-MX" sz="1300" spc="-30" dirty="0">
                <a:latin typeface="Arial "/>
                <a:cs typeface="Calibri"/>
              </a:rPr>
              <a:t>z</a:t>
            </a:r>
            <a:r>
              <a:rPr lang="es-MX" sz="1300" spc="-10" dirty="0">
                <a:latin typeface="Arial "/>
                <a:cs typeface="Calibri"/>
              </a:rPr>
              <a:t>ar</a:t>
            </a:r>
            <a:r>
              <a:rPr lang="es-MX" sz="1300" spc="13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el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g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ado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dirty="0">
                <a:latin typeface="Arial "/>
                <a:cs typeface="Calibri"/>
              </a:rPr>
              <a:t> </a:t>
            </a:r>
            <a:r>
              <a:rPr lang="es-MX" sz="1300" spc="-14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s</a:t>
            </a:r>
            <a:r>
              <a:rPr lang="es-MX" sz="1300" spc="-25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ti</a:t>
            </a:r>
            <a:r>
              <a:rPr lang="es-MX" sz="1300" spc="-25" dirty="0">
                <a:latin typeface="Arial "/>
                <a:cs typeface="Calibri"/>
              </a:rPr>
              <a:t>s</a:t>
            </a:r>
            <a:r>
              <a:rPr lang="es-MX" sz="1300" spc="-20" dirty="0">
                <a:latin typeface="Arial "/>
                <a:cs typeface="Calibri"/>
              </a:rPr>
              <a:t>f</a:t>
            </a:r>
            <a:r>
              <a:rPr lang="es-MX" sz="1300" spc="-10" dirty="0">
                <a:latin typeface="Arial "/>
                <a:cs typeface="Calibri"/>
              </a:rPr>
              <a:t>acción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f</a:t>
            </a:r>
            <a:r>
              <a:rPr lang="es-MX" sz="1300" spc="-1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n</a:t>
            </a:r>
            <a:r>
              <a:rPr lang="es-MX" sz="1300" spc="-25" dirty="0">
                <a:latin typeface="Arial "/>
                <a:cs typeface="Calibri"/>
              </a:rPr>
              <a:t>t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</a:t>
            </a:r>
            <a:r>
              <a:rPr lang="es-MX" sz="1300" dirty="0">
                <a:latin typeface="Arial "/>
                <a:cs typeface="Calibri"/>
              </a:rPr>
              <a:t> </a:t>
            </a:r>
            <a:r>
              <a:rPr lang="es-MX" sz="1300" spc="-145" dirty="0">
                <a:latin typeface="Arial "/>
                <a:cs typeface="Calibri"/>
              </a:rPr>
              <a:t> </a:t>
            </a:r>
            <a:r>
              <a:rPr lang="es-MX" sz="1300" spc="-20" dirty="0" smtClean="0">
                <a:latin typeface="Arial "/>
                <a:cs typeface="Calibri"/>
              </a:rPr>
              <a:t>c</a:t>
            </a:r>
            <a:r>
              <a:rPr lang="es-MX" sz="1300" spc="-5" dirty="0" smtClean="0">
                <a:latin typeface="Arial "/>
                <a:cs typeface="Calibri"/>
              </a:rPr>
              <a:t>al</a:t>
            </a:r>
            <a:r>
              <a:rPr lang="es-MX" sz="1300" dirty="0" smtClean="0">
                <a:latin typeface="Arial "/>
                <a:cs typeface="Calibri"/>
              </a:rPr>
              <a:t>i</a:t>
            </a:r>
            <a:r>
              <a:rPr lang="es-MX" sz="1300" spc="-10" dirty="0" smtClean="0">
                <a:latin typeface="Arial "/>
                <a:cs typeface="Calibri"/>
              </a:rPr>
              <a:t>d</a:t>
            </a:r>
            <a:r>
              <a:rPr lang="es-MX" sz="1300" dirty="0" smtClean="0">
                <a:latin typeface="Arial "/>
                <a:cs typeface="Calibri"/>
              </a:rPr>
              <a:t>a</a:t>
            </a:r>
            <a:r>
              <a:rPr lang="es-MX" sz="1300" spc="-10" dirty="0" smtClean="0">
                <a:latin typeface="Arial "/>
                <a:cs typeface="Calibri"/>
              </a:rPr>
              <a:t>d</a:t>
            </a:r>
            <a:r>
              <a:rPr lang="es-MX" sz="1300" spc="140" dirty="0" smtClean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p</a:t>
            </a:r>
            <a:r>
              <a:rPr lang="es-MX" sz="1300" spc="-1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s</a:t>
            </a:r>
            <a:r>
              <a:rPr lang="es-MX" sz="1300" spc="-25" dirty="0">
                <a:latin typeface="Arial "/>
                <a:cs typeface="Calibri"/>
              </a:rPr>
              <a:t>t</a:t>
            </a:r>
            <a:r>
              <a:rPr lang="es-MX" sz="1300" dirty="0">
                <a:latin typeface="Arial "/>
                <a:cs typeface="Calibri"/>
              </a:rPr>
              <a:t>a</a:t>
            </a:r>
            <a:r>
              <a:rPr lang="es-MX" sz="1300" spc="-10" dirty="0">
                <a:latin typeface="Arial "/>
                <a:cs typeface="Calibri"/>
              </a:rPr>
              <a:t>ción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del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se</a:t>
            </a:r>
            <a:r>
              <a:rPr lang="es-MX" sz="1300" dirty="0">
                <a:latin typeface="Arial "/>
                <a:cs typeface="Calibri"/>
              </a:rPr>
              <a:t>r</a:t>
            </a:r>
            <a:r>
              <a:rPr lang="es-MX" sz="1300" spc="-5" dirty="0">
                <a:latin typeface="Arial "/>
                <a:cs typeface="Calibri"/>
              </a:rPr>
              <a:t>vicio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20" dirty="0">
                <a:latin typeface="Arial "/>
                <a:cs typeface="Calibri"/>
              </a:rPr>
              <a:t>D</a:t>
            </a:r>
            <a:r>
              <a:rPr lang="es-MX" sz="1300" spc="-5" dirty="0">
                <a:latin typeface="Arial "/>
                <a:cs typeface="Calibri"/>
              </a:rPr>
              <a:t>i</a:t>
            </a:r>
            <a:r>
              <a:rPr lang="es-MX" sz="1300" spc="-1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ección</a:t>
            </a:r>
            <a:r>
              <a:rPr lang="es-MX" sz="1300" spc="14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Na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iona</a:t>
            </a:r>
            <a:r>
              <a:rPr lang="es-MX" sz="1300" dirty="0">
                <a:latin typeface="Arial "/>
                <a:cs typeface="Calibri"/>
              </a:rPr>
              <a:t>l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d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B</a:t>
            </a:r>
            <a:r>
              <a:rPr lang="es-MX" sz="1300" spc="-10" dirty="0">
                <a:latin typeface="Arial "/>
                <a:cs typeface="Calibri"/>
              </a:rPr>
              <a:t>o</a:t>
            </a:r>
            <a:r>
              <a:rPr lang="es-MX" sz="1300" spc="-25" dirty="0">
                <a:latin typeface="Arial "/>
                <a:cs typeface="Calibri"/>
              </a:rPr>
              <a:t>m</a:t>
            </a:r>
            <a:r>
              <a:rPr lang="es-MX" sz="1300" spc="-10" dirty="0">
                <a:latin typeface="Arial "/>
                <a:cs typeface="Calibri"/>
              </a:rPr>
              <a:t>be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dirty="0">
                <a:latin typeface="Arial "/>
                <a:cs typeface="Calibri"/>
              </a:rPr>
              <a:t>o</a:t>
            </a:r>
            <a:r>
              <a:rPr lang="es-MX" sz="1300" spc="-5" dirty="0">
                <a:latin typeface="Arial "/>
                <a:cs typeface="Calibri"/>
              </a:rPr>
              <a:t>s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d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12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Col</a:t>
            </a:r>
            <a:r>
              <a:rPr lang="es-MX" sz="1300" dirty="0">
                <a:latin typeface="Arial "/>
                <a:cs typeface="Calibri"/>
              </a:rPr>
              <a:t>o</a:t>
            </a:r>
            <a:r>
              <a:rPr lang="es-MX" sz="1300" spc="-20" dirty="0">
                <a:latin typeface="Arial "/>
                <a:cs typeface="Calibri"/>
              </a:rPr>
              <a:t>m</a:t>
            </a:r>
            <a:r>
              <a:rPr lang="es-MX" sz="1300" dirty="0">
                <a:latin typeface="Arial "/>
                <a:cs typeface="Calibri"/>
              </a:rPr>
              <a:t>b</a:t>
            </a:r>
            <a:r>
              <a:rPr lang="es-MX" sz="1300" spc="-5" dirty="0">
                <a:latin typeface="Arial "/>
                <a:cs typeface="Calibri"/>
              </a:rPr>
              <a:t>ia,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spc="-20" dirty="0">
                <a:latin typeface="Arial "/>
                <a:cs typeface="Calibri"/>
              </a:rPr>
              <a:t>c</a:t>
            </a:r>
            <a:r>
              <a:rPr lang="es-MX" sz="1300" dirty="0">
                <a:latin typeface="Arial "/>
                <a:cs typeface="Calibri"/>
              </a:rPr>
              <a:t>o</a:t>
            </a:r>
            <a:r>
              <a:rPr lang="es-MX" sz="1300" spc="-10" dirty="0">
                <a:latin typeface="Arial "/>
                <a:cs typeface="Calibri"/>
              </a:rPr>
              <a:t>n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20" dirty="0" smtClean="0">
                <a:latin typeface="Arial "/>
                <a:cs typeface="Calibri"/>
              </a:rPr>
              <a:t>el </a:t>
            </a:r>
            <a:r>
              <a:rPr lang="es-MX" sz="1300" spc="-10" dirty="0" smtClean="0">
                <a:latin typeface="Arial "/>
                <a:cs typeface="Calibri"/>
              </a:rPr>
              <a:t>p</a:t>
            </a:r>
            <a:r>
              <a:rPr lang="es-MX" sz="1300" spc="-25" dirty="0" smtClean="0">
                <a:latin typeface="Arial "/>
                <a:cs typeface="Calibri"/>
              </a:rPr>
              <a:t>r</a:t>
            </a:r>
            <a:r>
              <a:rPr lang="es-MX" sz="1300" spc="-10" dirty="0" smtClean="0">
                <a:latin typeface="Arial "/>
                <a:cs typeface="Calibri"/>
              </a:rPr>
              <a:t>opósi</a:t>
            </a:r>
            <a:r>
              <a:rPr lang="es-MX" sz="1300" spc="-20" dirty="0" smtClean="0">
                <a:latin typeface="Arial "/>
                <a:cs typeface="Calibri"/>
              </a:rPr>
              <a:t>t</a:t>
            </a:r>
            <a:r>
              <a:rPr lang="es-MX" sz="1300" spc="-10" dirty="0" smtClean="0">
                <a:latin typeface="Arial "/>
                <a:cs typeface="Calibri"/>
              </a:rPr>
              <a:t>o</a:t>
            </a:r>
            <a:r>
              <a:rPr lang="es-MX" sz="1300" spc="30" dirty="0" smtClean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2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impleme</a:t>
            </a:r>
            <a:r>
              <a:rPr lang="es-MX" sz="1300" spc="-20" dirty="0">
                <a:latin typeface="Arial "/>
                <a:cs typeface="Calibri"/>
              </a:rPr>
              <a:t>nt</a:t>
            </a:r>
            <a:r>
              <a:rPr lang="es-MX" sz="1300" spc="-10" dirty="0">
                <a:latin typeface="Arial "/>
                <a:cs typeface="Calibri"/>
              </a:rPr>
              <a:t>ar</a:t>
            </a:r>
            <a:r>
              <a:rPr lang="es-MX" sz="1300" spc="2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ciones</a:t>
            </a:r>
            <a:r>
              <a:rPr lang="es-MX" sz="1300" spc="3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pa</a:t>
            </a:r>
            <a:r>
              <a:rPr lang="es-MX" sz="1300" spc="-30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 la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optimi</a:t>
            </a:r>
            <a:r>
              <a:rPr lang="es-MX" sz="1300" spc="-35" dirty="0">
                <a:latin typeface="Arial "/>
                <a:cs typeface="Calibri"/>
              </a:rPr>
              <a:t>z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ión</a:t>
            </a:r>
            <a:r>
              <a:rPr lang="es-MX" sz="1300" spc="3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los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20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anales</a:t>
            </a:r>
            <a:r>
              <a:rPr lang="es-MX" sz="1300" spc="3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5" dirty="0">
                <a:latin typeface="Arial "/>
                <a:cs typeface="Calibri"/>
              </a:rPr>
              <a:t> </a:t>
            </a:r>
            <a:r>
              <a:rPr lang="es-MX" sz="1300" spc="-20" dirty="0">
                <a:latin typeface="Arial "/>
                <a:cs typeface="Calibri"/>
              </a:rPr>
              <a:t>at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5" dirty="0">
                <a:latin typeface="Arial "/>
                <a:cs typeface="Calibri"/>
              </a:rPr>
              <a:t>n</a:t>
            </a:r>
            <a:r>
              <a:rPr lang="es-MX" sz="1300" spc="-10" dirty="0">
                <a:latin typeface="Arial "/>
                <a:cs typeface="Calibri"/>
              </a:rPr>
              <a:t>ción</a:t>
            </a:r>
            <a:r>
              <a:rPr lang="es-MX" sz="1300" spc="2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al</a:t>
            </a:r>
            <a:r>
              <a:rPr lang="es-MX" sz="1300" spc="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usua</a:t>
            </a:r>
            <a:r>
              <a:rPr lang="es-MX" sz="1300" dirty="0">
                <a:latin typeface="Arial "/>
                <a:cs typeface="Calibri"/>
              </a:rPr>
              <a:t>r</a:t>
            </a:r>
            <a:r>
              <a:rPr lang="es-MX" sz="1300" spc="-5" dirty="0">
                <a:latin typeface="Arial "/>
                <a:cs typeface="Calibri"/>
              </a:rPr>
              <a:t>io</a:t>
            </a:r>
            <a:r>
              <a:rPr lang="es-MX" sz="1300" spc="3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y</a:t>
            </a:r>
            <a:r>
              <a:rPr lang="es-MX" sz="1300" spc="-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p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ope</a:t>
            </a:r>
            <a:r>
              <a:rPr lang="es-MX" sz="1300" spc="-5" dirty="0">
                <a:latin typeface="Arial "/>
                <a:cs typeface="Calibri"/>
              </a:rPr>
              <a:t>n</a:t>
            </a:r>
            <a:r>
              <a:rPr lang="es-MX" sz="1300" spc="-10" dirty="0">
                <a:latin typeface="Arial "/>
                <a:cs typeface="Calibri"/>
              </a:rPr>
              <a:t>d</a:t>
            </a:r>
            <a:r>
              <a:rPr lang="es-MX" sz="1300" spc="-5" dirty="0">
                <a:latin typeface="Arial "/>
                <a:cs typeface="Calibri"/>
              </a:rPr>
              <a:t>er</a:t>
            </a:r>
            <a:r>
              <a:rPr lang="es-MX" sz="1300" spc="3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s</a:t>
            </a:r>
            <a:r>
              <a:rPr lang="es-MX" sz="1300" spc="-25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ti</a:t>
            </a:r>
            <a:r>
              <a:rPr lang="es-MX" sz="1300" spc="-20" dirty="0">
                <a:latin typeface="Arial "/>
                <a:cs typeface="Calibri"/>
              </a:rPr>
              <a:t>s</a:t>
            </a:r>
            <a:r>
              <a:rPr lang="es-MX" sz="1300" spc="-30" dirty="0">
                <a:latin typeface="Arial "/>
                <a:cs typeface="Calibri"/>
              </a:rPr>
              <a:t>f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ción</a:t>
            </a:r>
            <a:r>
              <a:rPr lang="es-MX" sz="1300" spc="3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2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los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mismos</a:t>
            </a:r>
            <a:r>
              <a:rPr lang="es-MX" sz="1300" spc="-5" dirty="0">
                <a:latin typeface="Arial "/>
                <a:cs typeface="Calibri"/>
              </a:rPr>
              <a:t>.</a:t>
            </a:r>
            <a:endParaRPr lang="es-MX" sz="1300" dirty="0">
              <a:latin typeface="Arial "/>
              <a:cs typeface="Calibri"/>
            </a:endParaRPr>
          </a:p>
          <a:p>
            <a:pPr algn="just">
              <a:lnSpc>
                <a:spcPts val="500"/>
              </a:lnSpc>
              <a:spcBef>
                <a:spcPts val="45"/>
              </a:spcBef>
            </a:pPr>
            <a:endParaRPr lang="es-MX" sz="1300" dirty="0">
              <a:latin typeface="Arial "/>
            </a:endParaRPr>
          </a:p>
          <a:p>
            <a:pPr algn="just">
              <a:lnSpc>
                <a:spcPts val="1000"/>
              </a:lnSpc>
            </a:pPr>
            <a:endParaRPr lang="es-MX" sz="1300" dirty="0">
              <a:latin typeface="Arial "/>
            </a:endParaRPr>
          </a:p>
          <a:p>
            <a:pPr marL="14604" algn="just">
              <a:lnSpc>
                <a:spcPct val="100000"/>
              </a:lnSpc>
            </a:pPr>
            <a:r>
              <a:rPr lang="es-MX" sz="1300" b="1" spc="-10" dirty="0">
                <a:latin typeface="Arial "/>
                <a:cs typeface="Calibri"/>
              </a:rPr>
              <a:t>1.2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FECHA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5" dirty="0">
                <a:latin typeface="Arial "/>
                <a:cs typeface="Calibri"/>
              </a:rPr>
              <a:t>D</a:t>
            </a:r>
            <a:r>
              <a:rPr lang="es-MX" sz="1300" b="1" spc="-10" dirty="0">
                <a:latin typeface="Arial "/>
                <a:cs typeface="Calibri"/>
              </a:rPr>
              <a:t>E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APLICACIÓN</a:t>
            </a:r>
            <a:r>
              <a:rPr lang="es-MX" sz="1300" b="1" spc="40" dirty="0">
                <a:latin typeface="Arial "/>
                <a:cs typeface="Calibri"/>
              </a:rPr>
              <a:t> </a:t>
            </a:r>
            <a:r>
              <a:rPr lang="es-MX" sz="1300" b="1" spc="-15" dirty="0">
                <a:latin typeface="Arial "/>
                <a:cs typeface="Calibri"/>
              </a:rPr>
              <a:t>D</a:t>
            </a:r>
            <a:r>
              <a:rPr lang="es-MX" sz="1300" b="1" spc="-10" dirty="0">
                <a:latin typeface="Arial "/>
                <a:cs typeface="Calibri"/>
              </a:rPr>
              <a:t>E</a:t>
            </a:r>
            <a:r>
              <a:rPr lang="es-MX" sz="1300" b="1" spc="5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LA</a:t>
            </a:r>
            <a:r>
              <a:rPr lang="es-MX" sz="1300" b="1" spc="15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ENCUESTA</a:t>
            </a:r>
            <a:endParaRPr lang="es-MX" sz="1300" dirty="0">
              <a:latin typeface="Arial "/>
              <a:cs typeface="Calibri"/>
            </a:endParaRPr>
          </a:p>
          <a:p>
            <a:pPr marL="299085" indent="-287020" algn="just">
              <a:lnSpc>
                <a:spcPct val="100000"/>
              </a:lnSpc>
              <a:spcBef>
                <a:spcPts val="15"/>
              </a:spcBef>
              <a:buFont typeface="Arial"/>
              <a:buChar char="•"/>
              <a:tabLst>
                <a:tab pos="299085" algn="l"/>
              </a:tabLst>
            </a:pPr>
            <a:r>
              <a:rPr lang="es-MX" sz="1300" spc="-15" dirty="0">
                <a:latin typeface="Arial "/>
                <a:cs typeface="Calibri"/>
              </a:rPr>
              <a:t>Meses d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20" dirty="0">
                <a:latin typeface="Arial "/>
                <a:cs typeface="Calibri"/>
              </a:rPr>
              <a:t> </a:t>
            </a:r>
            <a:r>
              <a:rPr lang="es-MX" sz="1300" spc="-10" dirty="0" smtClean="0">
                <a:latin typeface="Arial "/>
                <a:cs typeface="Calibri"/>
              </a:rPr>
              <a:t>septiembre, octubre, noviembre y diciembre</a:t>
            </a:r>
            <a:r>
              <a:rPr lang="es-MX" sz="1300" spc="20" dirty="0" smtClean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2021.</a:t>
            </a:r>
            <a:endParaRPr lang="es-MX" sz="1300" dirty="0">
              <a:latin typeface="Arial "/>
              <a:cs typeface="Calibri"/>
            </a:endParaRPr>
          </a:p>
          <a:p>
            <a:pPr algn="just">
              <a:lnSpc>
                <a:spcPts val="550"/>
              </a:lnSpc>
              <a:spcBef>
                <a:spcPts val="9"/>
              </a:spcBef>
            </a:pPr>
            <a:endParaRPr lang="es-MX" sz="1300" dirty="0">
              <a:latin typeface="Arial "/>
            </a:endParaRPr>
          </a:p>
          <a:p>
            <a:pPr algn="just">
              <a:lnSpc>
                <a:spcPts val="1000"/>
              </a:lnSpc>
            </a:pPr>
            <a:endParaRPr lang="es-MX" sz="1300" dirty="0">
              <a:latin typeface="Arial "/>
            </a:endParaRPr>
          </a:p>
          <a:p>
            <a:pPr marL="12700" algn="just">
              <a:lnSpc>
                <a:spcPct val="100000"/>
              </a:lnSpc>
            </a:pPr>
            <a:r>
              <a:rPr lang="es-MX" sz="1300" b="1" spc="-10" dirty="0">
                <a:latin typeface="Arial "/>
                <a:cs typeface="Calibri"/>
              </a:rPr>
              <a:t>1.3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DISEÑO</a:t>
            </a:r>
            <a:r>
              <a:rPr lang="es-MX" sz="1300" b="1" spc="15" dirty="0">
                <a:latin typeface="Arial "/>
                <a:cs typeface="Calibri"/>
              </a:rPr>
              <a:t> </a:t>
            </a:r>
            <a:r>
              <a:rPr lang="es-MX" sz="1300" b="1" spc="-25" dirty="0">
                <a:latin typeface="Arial "/>
                <a:cs typeface="Calibri"/>
              </a:rPr>
              <a:t>M</a:t>
            </a:r>
            <a:r>
              <a:rPr lang="es-MX" sz="1300" b="1" spc="-10" dirty="0">
                <a:latin typeface="Arial "/>
                <a:cs typeface="Calibri"/>
              </a:rPr>
              <a:t>U</a:t>
            </a:r>
            <a:r>
              <a:rPr lang="es-MX" sz="1300" b="1" spc="-20" dirty="0">
                <a:latin typeface="Arial "/>
                <a:cs typeface="Calibri"/>
              </a:rPr>
              <a:t>E</a:t>
            </a:r>
            <a:r>
              <a:rPr lang="es-MX" sz="1300" b="1" spc="-25" dirty="0">
                <a:latin typeface="Arial "/>
                <a:cs typeface="Calibri"/>
              </a:rPr>
              <a:t>S</a:t>
            </a:r>
            <a:r>
              <a:rPr lang="es-MX" sz="1300" b="1" spc="-20" dirty="0">
                <a:latin typeface="Arial "/>
                <a:cs typeface="Calibri"/>
              </a:rPr>
              <a:t>T</a:t>
            </a:r>
            <a:r>
              <a:rPr lang="es-MX" sz="1300" b="1" spc="-10" dirty="0">
                <a:latin typeface="Arial "/>
                <a:cs typeface="Calibri"/>
              </a:rPr>
              <a:t>RAL.</a:t>
            </a:r>
            <a:endParaRPr lang="es-MX" sz="1300" dirty="0">
              <a:latin typeface="Arial "/>
              <a:cs typeface="Calibri"/>
            </a:endParaRPr>
          </a:p>
          <a:p>
            <a:pPr marL="2990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lang="es-MX" sz="1300" i="1" spc="-15" dirty="0">
                <a:latin typeface="Arial "/>
                <a:cs typeface="Calibri"/>
              </a:rPr>
              <a:t>U</a:t>
            </a:r>
            <a:r>
              <a:rPr lang="es-MX" sz="1300" i="1" spc="-5" dirty="0">
                <a:latin typeface="Arial "/>
                <a:cs typeface="Calibri"/>
              </a:rPr>
              <a:t>nivers</a:t>
            </a:r>
            <a:r>
              <a:rPr lang="es-MX" sz="1300" i="1" spc="-15" dirty="0">
                <a:latin typeface="Arial "/>
                <a:cs typeface="Calibri"/>
              </a:rPr>
              <a:t>o</a:t>
            </a:r>
            <a:r>
              <a:rPr lang="es-MX" sz="1300" i="1" spc="-5" dirty="0">
                <a:latin typeface="Arial "/>
                <a:cs typeface="Calibri"/>
              </a:rPr>
              <a:t>:</a:t>
            </a:r>
            <a:r>
              <a:rPr lang="es-MX" sz="1300" i="1" spc="15" dirty="0">
                <a:latin typeface="Arial "/>
                <a:cs typeface="Calibri"/>
              </a:rPr>
              <a:t> </a:t>
            </a:r>
            <a:r>
              <a:rPr lang="es-MX" sz="1300" spc="-35" dirty="0">
                <a:latin typeface="Arial "/>
                <a:cs typeface="Calibri"/>
              </a:rPr>
              <a:t>P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sona</a:t>
            </a:r>
            <a:r>
              <a:rPr lang="es-MX" sz="1300" spc="2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n</a:t>
            </a:r>
            <a:r>
              <a:rPr lang="es-MX" sz="1300" spc="-20" dirty="0">
                <a:latin typeface="Arial "/>
                <a:cs typeface="Calibri"/>
              </a:rPr>
              <a:t>a</a:t>
            </a:r>
            <a:r>
              <a:rPr lang="es-MX" sz="1300" spc="-10" dirty="0">
                <a:latin typeface="Arial "/>
                <a:cs typeface="Calibri"/>
              </a:rPr>
              <a:t>tu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5" dirty="0">
                <a:latin typeface="Arial "/>
                <a:cs typeface="Calibri"/>
              </a:rPr>
              <a:t>al,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jur</a:t>
            </a:r>
            <a:r>
              <a:rPr lang="es-MX" sz="1300" dirty="0">
                <a:latin typeface="Arial "/>
                <a:cs typeface="Calibri"/>
              </a:rPr>
              <a:t>í</a:t>
            </a:r>
            <a:r>
              <a:rPr lang="es-MX" sz="1300" spc="-5" dirty="0">
                <a:latin typeface="Arial "/>
                <a:cs typeface="Calibri"/>
              </a:rPr>
              <a:t>di</a:t>
            </a:r>
            <a:r>
              <a:rPr lang="es-MX" sz="1300" spc="-20" dirty="0">
                <a:latin typeface="Arial "/>
                <a:cs typeface="Calibri"/>
              </a:rPr>
              <a:t>c</a:t>
            </a:r>
            <a:r>
              <a:rPr lang="es-MX" sz="1300" spc="-5" dirty="0">
                <a:latin typeface="Arial "/>
                <a:cs typeface="Calibri"/>
              </a:rPr>
              <a:t>a, 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n</a:t>
            </a:r>
            <a:r>
              <a:rPr lang="es-MX" sz="1300" spc="-5" dirty="0">
                <a:latin typeface="Arial "/>
                <a:cs typeface="Calibri"/>
              </a:rPr>
              <a:t>tida</a:t>
            </a:r>
            <a:r>
              <a:rPr lang="es-MX" sz="1300" spc="-10" dirty="0">
                <a:latin typeface="Arial "/>
                <a:cs typeface="Calibri"/>
              </a:rPr>
              <a:t>d</a:t>
            </a:r>
            <a:r>
              <a:rPr lang="es-MX" sz="1300" spc="-5" dirty="0">
                <a:latin typeface="Arial "/>
                <a:cs typeface="Calibri"/>
              </a:rPr>
              <a:t>es</a:t>
            </a:r>
            <a:r>
              <a:rPr lang="es-MX" sz="1300" spc="40" dirty="0">
                <a:latin typeface="Arial "/>
                <a:cs typeface="Calibri"/>
              </a:rPr>
              <a:t> </a:t>
            </a:r>
            <a:r>
              <a:rPr lang="es-MX" sz="1300" spc="40" dirty="0" smtClean="0">
                <a:latin typeface="Arial "/>
                <a:cs typeface="Calibri"/>
              </a:rPr>
              <a:t>Bomberiles </a:t>
            </a:r>
            <a:r>
              <a:rPr lang="es-MX" sz="1300" spc="-5" dirty="0" smtClean="0">
                <a:latin typeface="Arial "/>
                <a:cs typeface="Calibri"/>
              </a:rPr>
              <a:t>y </a:t>
            </a:r>
            <a:r>
              <a:rPr lang="es-MX" sz="1300" spc="-5" dirty="0">
                <a:latin typeface="Arial "/>
                <a:cs typeface="Calibri"/>
              </a:rPr>
              <a:t>Territoriales.</a:t>
            </a:r>
            <a:endParaRPr lang="es-MX" sz="1300" dirty="0">
              <a:latin typeface="Arial "/>
              <a:cs typeface="Calibri"/>
            </a:endParaRPr>
          </a:p>
          <a:p>
            <a:pPr marL="299085" marR="69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lang="es-MX" sz="1300" i="1" spc="-30" dirty="0">
                <a:latin typeface="Arial "/>
                <a:cs typeface="Calibri"/>
              </a:rPr>
              <a:t>R</a:t>
            </a:r>
            <a:r>
              <a:rPr lang="es-MX" sz="1300" i="1" spc="-10" dirty="0">
                <a:latin typeface="Arial "/>
                <a:cs typeface="Calibri"/>
              </a:rPr>
              <a:t>e</a:t>
            </a:r>
            <a:r>
              <a:rPr lang="es-MX" sz="1300" i="1" spc="-5" dirty="0">
                <a:latin typeface="Arial "/>
                <a:cs typeface="Calibri"/>
              </a:rPr>
              <a:t>p</a:t>
            </a:r>
            <a:r>
              <a:rPr lang="es-MX" sz="1300" i="1" spc="-10" dirty="0">
                <a:latin typeface="Arial "/>
                <a:cs typeface="Calibri"/>
              </a:rPr>
              <a:t>res</a:t>
            </a:r>
            <a:r>
              <a:rPr lang="es-MX" sz="1300" i="1" spc="-20" dirty="0">
                <a:latin typeface="Arial "/>
                <a:cs typeface="Calibri"/>
              </a:rPr>
              <a:t>en</a:t>
            </a:r>
            <a:r>
              <a:rPr lang="es-MX" sz="1300" i="1" spc="-35" dirty="0">
                <a:latin typeface="Arial "/>
                <a:cs typeface="Calibri"/>
              </a:rPr>
              <a:t>t</a:t>
            </a:r>
            <a:r>
              <a:rPr lang="es-MX" sz="1300" i="1" spc="-5" dirty="0">
                <a:latin typeface="Arial "/>
                <a:cs typeface="Calibri"/>
              </a:rPr>
              <a:t>ativi</a:t>
            </a:r>
            <a:r>
              <a:rPr lang="es-MX" sz="1300" i="1" spc="-15" dirty="0">
                <a:latin typeface="Arial "/>
                <a:cs typeface="Calibri"/>
              </a:rPr>
              <a:t>d</a:t>
            </a:r>
            <a:r>
              <a:rPr lang="es-MX" sz="1300" i="1" spc="-20" dirty="0">
                <a:latin typeface="Arial "/>
                <a:cs typeface="Calibri"/>
              </a:rPr>
              <a:t>a</a:t>
            </a:r>
            <a:r>
              <a:rPr lang="es-MX" sz="1300" i="1" dirty="0">
                <a:latin typeface="Arial "/>
                <a:cs typeface="Calibri"/>
              </a:rPr>
              <a:t>d</a:t>
            </a:r>
            <a:r>
              <a:rPr lang="es-MX" sz="1300" i="1" spc="-5" dirty="0">
                <a:latin typeface="Arial "/>
                <a:cs typeface="Calibri"/>
              </a:rPr>
              <a:t>:</a:t>
            </a:r>
            <a:r>
              <a:rPr lang="es-MX" sz="1300" i="1" spc="55" dirty="0">
                <a:latin typeface="Arial "/>
                <a:cs typeface="Calibri"/>
              </a:rPr>
              <a:t> </a:t>
            </a:r>
            <a:r>
              <a:rPr lang="es-MX" sz="1300" spc="-35" dirty="0">
                <a:latin typeface="Arial "/>
                <a:cs typeface="Calibri"/>
              </a:rPr>
              <a:t>P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3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las</a:t>
            </a:r>
            <a:r>
              <a:rPr lang="es-MX" sz="1300" spc="60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e</a:t>
            </a:r>
            <a:r>
              <a:rPr lang="es-MX" sz="1300" spc="-10" dirty="0">
                <a:latin typeface="Arial "/>
                <a:cs typeface="Calibri"/>
              </a:rPr>
              <a:t>n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u</a:t>
            </a:r>
            <a:r>
              <a:rPr lang="es-MX" sz="1300" spc="-5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s</a:t>
            </a:r>
            <a:r>
              <a:rPr lang="es-MX" sz="1300" spc="-10" dirty="0">
                <a:latin typeface="Arial "/>
                <a:cs typeface="Calibri"/>
              </a:rPr>
              <a:t>tas</a:t>
            </a:r>
            <a:r>
              <a:rPr lang="es-MX" sz="1300" spc="6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e</a:t>
            </a:r>
            <a:r>
              <a:rPr lang="es-MX" sz="1300" spc="-5" dirty="0">
                <a:latin typeface="Arial "/>
                <a:cs typeface="Calibri"/>
              </a:rPr>
              <a:t>s</a:t>
            </a:r>
            <a:r>
              <a:rPr lang="es-MX" sz="1300" spc="6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el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1</a:t>
            </a:r>
            <a:r>
              <a:rPr lang="es-MX" sz="1300" spc="-10" dirty="0">
                <a:latin typeface="Arial "/>
                <a:cs typeface="Calibri"/>
              </a:rPr>
              <a:t>0</a:t>
            </a:r>
            <a:r>
              <a:rPr lang="es-MX" sz="1300" spc="-5" dirty="0">
                <a:latin typeface="Arial "/>
                <a:cs typeface="Calibri"/>
              </a:rPr>
              <a:t>0</a:t>
            </a:r>
            <a:r>
              <a:rPr lang="es-MX" sz="1300" spc="-10" dirty="0">
                <a:latin typeface="Arial "/>
                <a:cs typeface="Calibri"/>
              </a:rPr>
              <a:t>%</a:t>
            </a:r>
            <a:r>
              <a:rPr lang="es-MX" sz="1300" spc="50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d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l</a:t>
            </a:r>
            <a:r>
              <a:rPr lang="es-MX" sz="1300" spc="-10" dirty="0">
                <a:latin typeface="Arial "/>
                <a:cs typeface="Calibri"/>
              </a:rPr>
              <a:t>os</a:t>
            </a:r>
            <a:r>
              <a:rPr lang="es-MX" sz="1300" spc="60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u</a:t>
            </a:r>
            <a:r>
              <a:rPr lang="es-MX" sz="1300" spc="-10" dirty="0">
                <a:latin typeface="Arial "/>
                <a:cs typeface="Calibri"/>
              </a:rPr>
              <a:t>suar</a:t>
            </a:r>
            <a:r>
              <a:rPr lang="es-MX" sz="1300" dirty="0">
                <a:latin typeface="Arial "/>
                <a:cs typeface="Calibri"/>
              </a:rPr>
              <a:t>io</a:t>
            </a:r>
            <a:r>
              <a:rPr lang="es-MX" sz="1300" spc="-5" dirty="0">
                <a:latin typeface="Arial "/>
                <a:cs typeface="Calibri"/>
              </a:rPr>
              <a:t>s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y</a:t>
            </a:r>
            <a:r>
              <a:rPr lang="es-MX" sz="1300" spc="7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st</a:t>
            </a:r>
            <a:r>
              <a:rPr lang="es-MX" sz="1300" spc="-10" dirty="0">
                <a:latin typeface="Arial "/>
                <a:cs typeface="Calibri"/>
              </a:rPr>
              <a:t>án</a:t>
            </a:r>
            <a:r>
              <a:rPr lang="es-MX" sz="1300" spc="7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inclu</a:t>
            </a:r>
            <a:r>
              <a:rPr lang="es-MX" sz="1300" spc="5" dirty="0">
                <a:latin typeface="Arial "/>
                <a:cs typeface="Calibri"/>
              </a:rPr>
              <a:t>i</a:t>
            </a:r>
            <a:r>
              <a:rPr lang="es-MX" sz="1300" spc="-10" dirty="0">
                <a:latin typeface="Arial "/>
                <a:cs typeface="Calibri"/>
              </a:rPr>
              <a:t>d</a:t>
            </a:r>
            <a:r>
              <a:rPr lang="es-MX" sz="1300" dirty="0">
                <a:latin typeface="Arial "/>
                <a:cs typeface="Calibri"/>
              </a:rPr>
              <a:t>o</a:t>
            </a:r>
            <a:r>
              <a:rPr lang="es-MX" sz="1300" spc="-5" dirty="0">
                <a:latin typeface="Arial "/>
                <a:cs typeface="Calibri"/>
              </a:rPr>
              <a:t>s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e</a:t>
            </a:r>
            <a:r>
              <a:rPr lang="es-MX" sz="1300" spc="-10" dirty="0">
                <a:latin typeface="Arial "/>
                <a:cs typeface="Calibri"/>
              </a:rPr>
              <a:t>n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el</a:t>
            </a:r>
            <a:r>
              <a:rPr lang="es-MX" sz="1300" spc="8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Marco</a:t>
            </a:r>
            <a:r>
              <a:rPr lang="es-MX" sz="1300" spc="65" dirty="0">
                <a:latin typeface="Arial "/>
                <a:cs typeface="Calibri"/>
              </a:rPr>
              <a:t> </a:t>
            </a:r>
            <a:r>
              <a:rPr lang="es-MX" sz="1300" spc="65" dirty="0" err="1">
                <a:latin typeface="Arial "/>
                <a:cs typeface="Calibri"/>
              </a:rPr>
              <a:t>M</a:t>
            </a:r>
            <a:r>
              <a:rPr lang="es-MX" sz="1300" spc="-10" dirty="0" err="1">
                <a:latin typeface="Arial "/>
                <a:cs typeface="Calibri"/>
              </a:rPr>
              <a:t>uest</a:t>
            </a:r>
            <a:r>
              <a:rPr lang="es-MX" sz="1300" spc="-30" dirty="0" err="1">
                <a:latin typeface="Arial "/>
                <a:cs typeface="Calibri"/>
              </a:rPr>
              <a:t>r</a:t>
            </a:r>
            <a:r>
              <a:rPr lang="es-MX" sz="1300" spc="-5" dirty="0" err="1">
                <a:latin typeface="Arial "/>
                <a:cs typeface="Calibri"/>
              </a:rPr>
              <a:t>al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6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</a:t>
            </a:r>
            <a:r>
              <a:rPr lang="es-MX" sz="1300" spc="7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p</a:t>
            </a:r>
            <a:r>
              <a:rPr lang="es-MX" sz="1300" spc="-1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st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ión</a:t>
            </a:r>
            <a:r>
              <a:rPr lang="es-MX" sz="1300" spc="7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</a:t>
            </a:r>
            <a:r>
              <a:rPr lang="es-MX" sz="1300" spc="-5" dirty="0">
                <a:latin typeface="Arial "/>
                <a:cs typeface="Calibri"/>
              </a:rPr>
              <a:t>el</a:t>
            </a:r>
            <a:r>
              <a:rPr lang="es-MX" sz="1300" spc="8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se</a:t>
            </a:r>
            <a:r>
              <a:rPr lang="es-MX" sz="1300" spc="5" dirty="0">
                <a:latin typeface="Arial "/>
                <a:cs typeface="Calibri"/>
              </a:rPr>
              <a:t>r</a:t>
            </a:r>
            <a:r>
              <a:rPr lang="es-MX" sz="1300" spc="-5" dirty="0">
                <a:latin typeface="Arial "/>
                <a:cs typeface="Calibri"/>
              </a:rPr>
              <a:t>vicio</a:t>
            </a:r>
            <a:r>
              <a:rPr lang="es-MX" sz="1300" spc="6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o</a:t>
            </a:r>
            <a:r>
              <a:rPr lang="es-MX" sz="1300" spc="7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n</a:t>
            </a:r>
            <a:r>
              <a:rPr lang="es-MX" sz="1300" spc="-5" dirty="0">
                <a:latin typeface="Arial "/>
                <a:cs typeface="Calibri"/>
              </a:rPr>
              <a:t>t</a:t>
            </a:r>
            <a:r>
              <a:rPr lang="es-MX" sz="1300" spc="-1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30" dirty="0">
                <a:latin typeface="Arial "/>
                <a:cs typeface="Calibri"/>
              </a:rPr>
              <a:t>g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-5" dirty="0">
                <a:latin typeface="Arial "/>
                <a:cs typeface="Calibri"/>
              </a:rPr>
              <a:t> p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odu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20" dirty="0">
                <a:latin typeface="Arial "/>
                <a:cs typeface="Calibri"/>
              </a:rPr>
              <a:t>t</a:t>
            </a:r>
            <a:r>
              <a:rPr lang="es-MX" sz="1300" spc="-10" dirty="0">
                <a:latin typeface="Arial "/>
                <a:cs typeface="Calibri"/>
              </a:rPr>
              <a:t>os</a:t>
            </a:r>
            <a:r>
              <a:rPr lang="es-MX" sz="1300" spc="25" dirty="0">
                <a:latin typeface="Arial "/>
                <a:cs typeface="Calibri"/>
              </a:rPr>
              <a:t> </a:t>
            </a:r>
            <a:r>
              <a:rPr lang="es-MX" sz="1300" spc="-20" dirty="0">
                <a:latin typeface="Arial "/>
                <a:cs typeface="Calibri"/>
              </a:rPr>
              <a:t>g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5" dirty="0">
                <a:latin typeface="Arial "/>
                <a:cs typeface="Calibri"/>
              </a:rPr>
              <a:t>n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ados.</a:t>
            </a:r>
            <a:endParaRPr lang="es-MX" sz="1300" dirty="0">
              <a:latin typeface="Arial "/>
              <a:cs typeface="Calibri"/>
            </a:endParaRPr>
          </a:p>
          <a:p>
            <a:pPr marL="12700" marR="6350">
              <a:lnSpc>
                <a:spcPct val="100000"/>
              </a:lnSpc>
            </a:pPr>
            <a:endParaRPr sz="1300" dirty="0">
              <a:latin typeface="+mj-lt"/>
              <a:cs typeface="Calibri"/>
            </a:endParaRPr>
          </a:p>
        </p:txBody>
      </p:sp>
      <p:sp>
        <p:nvSpPr>
          <p:cNvPr id="4" name="object 5"/>
          <p:cNvSpPr txBox="1"/>
          <p:nvPr/>
        </p:nvSpPr>
        <p:spPr>
          <a:xfrm>
            <a:off x="3388256" y="410067"/>
            <a:ext cx="7647298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CO" sz="2000" b="1" spc="-10" dirty="0" smtClean="0">
                <a:latin typeface="Arial Black" panose="020B0A04020102020204" pitchFamily="34" charset="0"/>
                <a:cs typeface="Calibri"/>
              </a:rPr>
              <a:t>INFORME ENCUESTA DE SATISFACCIÓN AL USUARIO TERCER CUATRIMESTRE AÑO 2021</a:t>
            </a:r>
            <a:endParaRPr sz="2000" b="1" spc="-10" dirty="0">
              <a:latin typeface="Arial Black" panose="020B0A0402010202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583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76282" y="542041"/>
            <a:ext cx="8668871" cy="2639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6350" algn="just">
              <a:lnSpc>
                <a:spcPct val="90000"/>
              </a:lnSpc>
            </a:pPr>
            <a:r>
              <a:rPr lang="es-MX" b="1" i="1" spc="-150" dirty="0">
                <a:latin typeface="Arial "/>
                <a:cs typeface="Calibri"/>
              </a:rPr>
              <a:t>T</a:t>
            </a:r>
            <a:r>
              <a:rPr lang="es-MX" b="1" i="1" dirty="0">
                <a:latin typeface="Arial "/>
                <a:cs typeface="Calibri"/>
              </a:rPr>
              <a:t>amaño</a:t>
            </a:r>
            <a:r>
              <a:rPr lang="es-MX" b="1" i="1" spc="55" dirty="0">
                <a:latin typeface="Arial "/>
                <a:cs typeface="Calibri"/>
              </a:rPr>
              <a:t> </a:t>
            </a:r>
            <a:r>
              <a:rPr lang="es-MX" b="1" i="1" dirty="0">
                <a:latin typeface="Arial "/>
                <a:cs typeface="Calibri"/>
              </a:rPr>
              <a:t>de</a:t>
            </a:r>
            <a:r>
              <a:rPr lang="es-MX" b="1" i="1" spc="60" dirty="0">
                <a:latin typeface="Arial "/>
                <a:cs typeface="Calibri"/>
              </a:rPr>
              <a:t> </a:t>
            </a:r>
            <a:r>
              <a:rPr lang="es-MX" b="1" i="1" dirty="0">
                <a:latin typeface="Arial "/>
                <a:cs typeface="Calibri"/>
              </a:rPr>
              <a:t>la</a:t>
            </a:r>
            <a:r>
              <a:rPr lang="es-MX" b="1" i="1" spc="60" dirty="0">
                <a:latin typeface="Arial "/>
                <a:cs typeface="Calibri"/>
              </a:rPr>
              <a:t> </a:t>
            </a:r>
            <a:r>
              <a:rPr lang="es-MX" b="1" i="1" dirty="0">
                <a:latin typeface="Arial "/>
                <a:cs typeface="Calibri"/>
              </a:rPr>
              <a:t>Mue</a:t>
            </a:r>
            <a:r>
              <a:rPr lang="es-MX" b="1" i="1" spc="-35" dirty="0">
                <a:latin typeface="Arial "/>
                <a:cs typeface="Calibri"/>
              </a:rPr>
              <a:t>s</a:t>
            </a:r>
            <a:r>
              <a:rPr lang="es-MX" b="1" i="1" dirty="0">
                <a:latin typeface="Arial "/>
                <a:cs typeface="Calibri"/>
              </a:rPr>
              <a:t>tr</a:t>
            </a:r>
            <a:r>
              <a:rPr lang="es-MX" b="1" i="1" spc="5" dirty="0">
                <a:latin typeface="Arial "/>
                <a:cs typeface="Calibri"/>
              </a:rPr>
              <a:t>a</a:t>
            </a:r>
            <a:r>
              <a:rPr lang="es-MX" b="1" dirty="0">
                <a:latin typeface="Arial "/>
                <a:cs typeface="Calibri"/>
              </a:rPr>
              <a:t>:</a:t>
            </a:r>
            <a:r>
              <a:rPr lang="es-MX" b="1" spc="55" dirty="0">
                <a:latin typeface="Arial "/>
                <a:cs typeface="Calibri"/>
              </a:rPr>
              <a:t> </a:t>
            </a:r>
            <a:r>
              <a:rPr lang="es-MX" dirty="0" smtClean="0">
                <a:latin typeface="Arial "/>
                <a:cs typeface="Calibri"/>
              </a:rPr>
              <a:t>La</a:t>
            </a:r>
            <a:r>
              <a:rPr lang="es-MX" spc="60" dirty="0" smtClean="0">
                <a:latin typeface="Arial "/>
                <a:cs typeface="Calibri"/>
              </a:rPr>
              <a:t> </a:t>
            </a:r>
            <a:r>
              <a:rPr lang="es-MX" spc="-5" dirty="0">
                <a:latin typeface="Arial "/>
                <a:cs typeface="Calibri"/>
              </a:rPr>
              <a:t>m</a:t>
            </a:r>
            <a:r>
              <a:rPr lang="es-MX" dirty="0">
                <a:latin typeface="Arial "/>
                <a:cs typeface="Calibri"/>
              </a:rPr>
              <a:t>ue</a:t>
            </a:r>
            <a:r>
              <a:rPr lang="es-MX" spc="-15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t</a:t>
            </a:r>
            <a:r>
              <a:rPr lang="es-MX" spc="-45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ep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en</a:t>
            </a:r>
            <a:r>
              <a:rPr lang="es-MX" spc="-35" dirty="0">
                <a:latin typeface="Arial "/>
                <a:cs typeface="Calibri"/>
              </a:rPr>
              <a:t>t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t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35" dirty="0">
                <a:latin typeface="Arial "/>
                <a:cs typeface="Calibri"/>
              </a:rPr>
              <a:t>v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qu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spc="5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ti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" dirty="0">
                <a:latin typeface="Arial "/>
                <a:cs typeface="Calibri"/>
              </a:rPr>
              <a:t>i</a:t>
            </a:r>
            <a:r>
              <a:rPr lang="es-MX" spc="-40" dirty="0">
                <a:latin typeface="Arial "/>
                <a:cs typeface="Calibri"/>
              </a:rPr>
              <a:t>z</a:t>
            </a:r>
            <a:r>
              <a:rPr lang="es-MX" dirty="0">
                <a:latin typeface="Arial "/>
                <a:cs typeface="Calibri"/>
              </a:rPr>
              <a:t>ó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p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" dirty="0">
                <a:latin typeface="Arial "/>
                <a:cs typeface="Calibri"/>
              </a:rPr>
              <a:t>i</a:t>
            </a:r>
            <a:r>
              <a:rPr lang="es-MX" spc="-30" dirty="0">
                <a:latin typeface="Arial "/>
                <a:cs typeface="Calibri"/>
              </a:rPr>
              <a:t>c</a:t>
            </a:r>
            <a:r>
              <a:rPr lang="es-MX" dirty="0">
                <a:latin typeface="Arial "/>
                <a:cs typeface="Calibri"/>
              </a:rPr>
              <a:t>aci</a:t>
            </a:r>
            <a:r>
              <a:rPr lang="es-MX" spc="-10" dirty="0">
                <a:latin typeface="Arial "/>
                <a:cs typeface="Calibri"/>
              </a:rPr>
              <a:t>ó</a:t>
            </a:r>
            <a:r>
              <a:rPr lang="es-MX" dirty="0">
                <a:latin typeface="Arial "/>
                <a:cs typeface="Calibri"/>
              </a:rPr>
              <a:t>n</a:t>
            </a:r>
            <a:r>
              <a:rPr lang="es-MX" spc="65" dirty="0">
                <a:latin typeface="Arial "/>
                <a:cs typeface="Calibri"/>
              </a:rPr>
              <a:t> </a:t>
            </a:r>
            <a:r>
              <a:rPr lang="es-MX" spc="5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la</a:t>
            </a:r>
            <a:r>
              <a:rPr lang="es-MX" spc="4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5" dirty="0">
                <a:latin typeface="Arial "/>
                <a:cs typeface="Calibri"/>
              </a:rPr>
              <a:t>n</a:t>
            </a:r>
            <a:r>
              <a:rPr lang="es-MX" dirty="0">
                <a:latin typeface="Arial "/>
                <a:cs typeface="Calibri"/>
              </a:rPr>
              <a:t>cue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tis</a:t>
            </a:r>
            <a:r>
              <a:rPr lang="es-MX" spc="-40" dirty="0">
                <a:latin typeface="Arial "/>
                <a:cs typeface="Calibri"/>
              </a:rPr>
              <a:t>f</a:t>
            </a:r>
            <a:r>
              <a:rPr lang="es-MX" dirty="0">
                <a:latin typeface="Arial "/>
                <a:cs typeface="Calibri"/>
              </a:rPr>
              <a:t>acción</a:t>
            </a:r>
            <a:r>
              <a:rPr lang="es-MX" spc="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es </a:t>
            </a:r>
            <a:r>
              <a:rPr lang="es-MX" spc="-15" dirty="0">
                <a:latin typeface="Arial "/>
                <a:cs typeface="Calibri"/>
              </a:rPr>
              <a:t>c</a:t>
            </a:r>
            <a:r>
              <a:rPr lang="es-MX" dirty="0">
                <a:latin typeface="Arial "/>
                <a:cs typeface="Calibri"/>
              </a:rPr>
              <a:t>on</a:t>
            </a:r>
            <a:r>
              <a:rPr lang="es-MX" spc="-50" dirty="0">
                <a:latin typeface="Arial "/>
                <a:cs typeface="Calibri"/>
              </a:rPr>
              <a:t>f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5" dirty="0">
                <a:latin typeface="Arial "/>
                <a:cs typeface="Calibri"/>
              </a:rPr>
              <a:t>r</a:t>
            </a:r>
            <a:r>
              <a:rPr lang="es-MX" spc="-5" dirty="0">
                <a:latin typeface="Arial "/>
                <a:cs typeface="Calibri"/>
              </a:rPr>
              <a:t>m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da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p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spc="5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: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13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usu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ri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12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q</a:t>
            </a:r>
            <a:r>
              <a:rPr lang="es-MX" dirty="0">
                <a:latin typeface="Arial "/>
                <a:cs typeface="Calibri"/>
              </a:rPr>
              <a:t>ue</a:t>
            </a:r>
            <a:r>
              <a:rPr lang="es-MX" spc="12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acceden a los servicios de la DNBC los cuales son: Entidades Bomberiles, publicas, territoriales, personas natural y jurídica que accedieron a los servicios a través del chat institucional, correo electrónico, atención telefónica y presencial, buzón de sugerencias y correspondencia certificada.</a:t>
            </a:r>
          </a:p>
          <a:p>
            <a:pPr>
              <a:lnSpc>
                <a:spcPts val="1000"/>
              </a:lnSpc>
              <a:spcBef>
                <a:spcPts val="20"/>
              </a:spcBef>
            </a:pPr>
            <a:endParaRPr lang="es-MX" sz="1050" dirty="0">
              <a:latin typeface="Arial "/>
            </a:endParaRPr>
          </a:p>
          <a:p>
            <a:pPr marL="12700" marR="6985" algn="just">
              <a:lnSpc>
                <a:spcPts val="1839"/>
              </a:lnSpc>
            </a:pPr>
            <a:r>
              <a:rPr lang="es-MX" spc="-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spc="5" dirty="0">
                <a:latin typeface="Arial "/>
                <a:cs typeface="Calibri"/>
              </a:rPr>
              <a:t>n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14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5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r</a:t>
            </a:r>
            <a:r>
              <a:rPr lang="es-MX" spc="15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un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14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b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se</a:t>
            </a:r>
            <a:r>
              <a:rPr lang="es-MX" spc="15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t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1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uni</a:t>
            </a:r>
            <a:r>
              <a:rPr lang="es-MX" spc="-1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so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dirty="0">
                <a:latin typeface="Arial "/>
                <a:cs typeface="Calibri"/>
              </a:rPr>
              <a:t>al,</a:t>
            </a:r>
            <a:r>
              <a:rPr lang="es-MX" spc="15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15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end</a:t>
            </a:r>
            <a:r>
              <a:rPr lang="es-MX" dirty="0">
                <a:latin typeface="Arial "/>
                <a:cs typeface="Calibri"/>
              </a:rPr>
              <a:t>ie</a:t>
            </a:r>
            <a:r>
              <a:rPr lang="es-MX" spc="-35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on</a:t>
            </a:r>
            <a:r>
              <a:rPr lang="es-MX" spc="160" dirty="0">
                <a:latin typeface="Arial "/>
                <a:cs typeface="Calibri"/>
              </a:rPr>
              <a:t> </a:t>
            </a:r>
            <a:r>
              <a:rPr lang="es-MX" dirty="0" smtClean="0">
                <a:solidFill>
                  <a:srgbClr val="FF0000"/>
                </a:solidFill>
                <a:latin typeface="Arial "/>
                <a:cs typeface="Calibri"/>
              </a:rPr>
              <a:t>875</a:t>
            </a:r>
            <a:r>
              <a:rPr lang="es-MX" spc="130" dirty="0" smtClean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su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ios</a:t>
            </a:r>
            <a:r>
              <a:rPr lang="es-MX" spc="155" dirty="0">
                <a:latin typeface="Arial "/>
                <a:cs typeface="Calibri"/>
              </a:rPr>
              <a:t> </a:t>
            </a:r>
            <a:r>
              <a:rPr lang="es-MX" spc="5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16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u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es</a:t>
            </a:r>
            <a:r>
              <a:rPr lang="es-MX" spc="15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lo</a:t>
            </a:r>
            <a:r>
              <a:rPr lang="es-MX" spc="160" dirty="0">
                <a:latin typeface="Arial "/>
                <a:cs typeface="Calibri"/>
              </a:rPr>
              <a:t> 3</a:t>
            </a:r>
            <a:r>
              <a:rPr lang="es-MX" spc="160" dirty="0" smtClean="0">
                <a:latin typeface="Arial "/>
                <a:cs typeface="Calibri"/>
              </a:rPr>
              <a:t>8</a:t>
            </a:r>
            <a:r>
              <a:rPr lang="es-MX" spc="155" dirty="0" smtClean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diligenciaron</a:t>
            </a:r>
            <a:r>
              <a:rPr lang="es-MX" spc="1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el </a:t>
            </a:r>
            <a:r>
              <a:rPr lang="es-MX" spc="-40" dirty="0">
                <a:latin typeface="Arial "/>
                <a:cs typeface="Calibri"/>
              </a:rPr>
              <a:t>f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5" dirty="0">
                <a:latin typeface="Arial "/>
                <a:cs typeface="Calibri"/>
              </a:rPr>
              <a:t>r</a:t>
            </a:r>
            <a:r>
              <a:rPr lang="es-MX" spc="-5" dirty="0">
                <a:latin typeface="Arial "/>
                <a:cs typeface="Calibri"/>
              </a:rPr>
              <a:t>m</a:t>
            </a:r>
            <a:r>
              <a:rPr lang="es-MX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l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3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,</a:t>
            </a:r>
            <a:r>
              <a:rPr lang="es-MX" spc="45" dirty="0">
                <a:latin typeface="Arial "/>
                <a:cs typeface="Calibri"/>
              </a:rPr>
              <a:t> </a:t>
            </a:r>
            <a:r>
              <a:rPr lang="es-MX" spc="5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35" dirty="0">
                <a:latin typeface="Arial "/>
                <a:cs typeface="Calibri"/>
              </a:rPr>
              <a:t>z</a:t>
            </a:r>
            <a:r>
              <a:rPr lang="es-MX" dirty="0">
                <a:latin typeface="Arial "/>
                <a:cs typeface="Calibri"/>
              </a:rPr>
              <a:t>ó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4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u</a:t>
            </a:r>
            <a:r>
              <a:rPr lang="es-MX" dirty="0">
                <a:latin typeface="Arial "/>
                <a:cs typeface="Calibri"/>
              </a:rPr>
              <a:t>n</a:t>
            </a:r>
            <a:r>
              <a:rPr lang="es-MX" spc="3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n</a:t>
            </a:r>
            <a:r>
              <a:rPr lang="es-MX" dirty="0">
                <a:latin typeface="Arial "/>
                <a:cs typeface="Calibri"/>
              </a:rPr>
              <a:t>ú</a:t>
            </a:r>
            <a:r>
              <a:rPr lang="es-MX" spc="-5" dirty="0">
                <a:latin typeface="Arial "/>
                <a:cs typeface="Calibri"/>
              </a:rPr>
              <a:t>m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ep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en</a:t>
            </a:r>
            <a:r>
              <a:rPr lang="es-MX" spc="-35" dirty="0">
                <a:latin typeface="Arial "/>
                <a:cs typeface="Calibri"/>
              </a:rPr>
              <a:t>t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i</a:t>
            </a:r>
            <a:r>
              <a:rPr lang="es-MX" spc="-15" dirty="0">
                <a:latin typeface="Arial "/>
                <a:cs typeface="Calibri"/>
              </a:rPr>
              <a:t>v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4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su</a:t>
            </a:r>
            <a:r>
              <a:rPr lang="es-MX" dirty="0">
                <a:latin typeface="Arial "/>
                <a:cs typeface="Calibri"/>
              </a:rPr>
              <a:t>p</a:t>
            </a:r>
            <a:r>
              <a:rPr lang="es-MX" spc="-10" dirty="0">
                <a:latin typeface="Arial "/>
                <a:cs typeface="Calibri"/>
              </a:rPr>
              <a:t>er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r</a:t>
            </a:r>
            <a:r>
              <a:rPr lang="es-MX" spc="55" dirty="0">
                <a:latin typeface="Arial "/>
                <a:cs typeface="Calibri"/>
              </a:rPr>
              <a:t> </a:t>
            </a:r>
            <a:r>
              <a:rPr lang="es-MX" spc="-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0" dirty="0">
                <a:solidFill>
                  <a:srgbClr val="FF0000"/>
                </a:solidFill>
                <a:latin typeface="Arial "/>
                <a:cs typeface="Calibri"/>
              </a:rPr>
              <a:t> </a:t>
            </a:r>
            <a:r>
              <a:rPr lang="es-MX" spc="-15" dirty="0">
                <a:solidFill>
                  <a:srgbClr val="FF0000"/>
                </a:solidFill>
                <a:latin typeface="Arial "/>
                <a:cs typeface="Calibri"/>
              </a:rPr>
              <a:t>3</a:t>
            </a:r>
            <a:r>
              <a:rPr lang="es-MX" dirty="0">
                <a:solidFill>
                  <a:srgbClr val="FF0000"/>
                </a:solidFill>
                <a:latin typeface="Arial "/>
                <a:cs typeface="Calibri"/>
              </a:rPr>
              <a:t>%</a:t>
            </a:r>
            <a:r>
              <a:rPr lang="es-MX" spc="40" dirty="0">
                <a:solidFill>
                  <a:srgbClr val="FF0000"/>
                </a:solidFill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d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ome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io</a:t>
            </a:r>
            <a:r>
              <a:rPr lang="es-MX" spc="55" dirty="0">
                <a:latin typeface="Arial "/>
                <a:cs typeface="Calibri"/>
              </a:rPr>
              <a:t> </a:t>
            </a:r>
            <a:r>
              <a:rPr lang="es-MX" spc="-5" dirty="0">
                <a:latin typeface="Arial "/>
                <a:cs typeface="Calibri"/>
              </a:rPr>
              <a:t>m</a:t>
            </a:r>
            <a:r>
              <a:rPr lang="es-MX" dirty="0">
                <a:latin typeface="Arial "/>
                <a:cs typeface="Calibri"/>
              </a:rPr>
              <a:t>en</a:t>
            </a:r>
            <a:r>
              <a:rPr lang="es-MX" spc="-15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u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endi</a:t>
            </a:r>
            <a:r>
              <a:rPr lang="es-MX" dirty="0">
                <a:latin typeface="Arial "/>
                <a:cs typeface="Calibri"/>
              </a:rPr>
              <a:t>d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5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p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r</a:t>
            </a:r>
            <a:r>
              <a:rPr lang="es-MX" spc="4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4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15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ti</a:t>
            </a:r>
            <a:r>
              <a:rPr lang="es-MX" spc="-20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t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 </a:t>
            </a:r>
            <a:r>
              <a:rPr lang="es-MX" spc="-15" dirty="0">
                <a:latin typeface="Arial "/>
                <a:cs typeface="Calibri"/>
              </a:rPr>
              <a:t>c</a:t>
            </a:r>
            <a:r>
              <a:rPr lang="es-MX" dirty="0">
                <a:latin typeface="Arial "/>
                <a:cs typeface="Calibri"/>
              </a:rPr>
              <a:t>anal</a:t>
            </a:r>
            <a:r>
              <a:rPr lang="es-MX" spc="5" dirty="0">
                <a:latin typeface="Arial "/>
                <a:cs typeface="Calibri"/>
              </a:rPr>
              <a:t>e</a:t>
            </a:r>
            <a:r>
              <a:rPr lang="es-MX" spc="10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.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431190"/>
              </p:ext>
            </p:extLst>
          </p:nvPr>
        </p:nvGraphicFramePr>
        <p:xfrm>
          <a:off x="3309097" y="3571763"/>
          <a:ext cx="4006104" cy="197739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64104">
                  <a:extLst>
                    <a:ext uri="{9D8B030D-6E8A-4147-A177-3AD203B41FA5}">
                      <a16:colId xmlns:a16="http://schemas.microsoft.com/office/drawing/2014/main" val="3919097453"/>
                    </a:ext>
                  </a:extLst>
                </a:gridCol>
                <a:gridCol w="2742000">
                  <a:extLst>
                    <a:ext uri="{9D8B030D-6E8A-4147-A177-3AD203B41FA5}">
                      <a16:colId xmlns:a16="http://schemas.microsoft.com/office/drawing/2014/main" val="329121703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Etiquetas de fila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Cuenta de Naturaleza </a:t>
                      </a:r>
                      <a:r>
                        <a:rPr lang="es-MX" sz="1400" b="1" u="none" strike="noStrike" dirty="0" smtClean="0">
                          <a:effectLst/>
                        </a:rPr>
                        <a:t>jurídica </a:t>
                      </a:r>
                      <a:r>
                        <a:rPr lang="es-MX" sz="1400" b="1" u="none" strike="noStrike" dirty="0">
                          <a:effectLst/>
                        </a:rPr>
                        <a:t>del peticionario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953972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Entidad Bomberil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45745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Entidad Territorial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805836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Persona Jurídica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97559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Persona Natural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385859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Total general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38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77108525"/>
                  </a:ext>
                </a:extLst>
              </a:tr>
            </a:tbl>
          </a:graphicData>
        </a:graphic>
      </p:graphicFrame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9273034"/>
              </p:ext>
            </p:extLst>
          </p:nvPr>
        </p:nvGraphicFramePr>
        <p:xfrm>
          <a:off x="7315201" y="3142130"/>
          <a:ext cx="4329952" cy="2407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0684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48000" y="766159"/>
            <a:ext cx="8668871" cy="4601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b="1" spc="-15" dirty="0">
                <a:latin typeface="Arial "/>
                <a:cs typeface="Calibri"/>
              </a:rPr>
              <a:t>1</a:t>
            </a:r>
            <a:r>
              <a:rPr lang="en-US" b="1" dirty="0">
                <a:latin typeface="Arial "/>
                <a:cs typeface="Calibri"/>
              </a:rPr>
              <a:t>.</a:t>
            </a:r>
            <a:r>
              <a:rPr lang="en-US" b="1" spc="-10" dirty="0">
                <a:latin typeface="Arial "/>
                <a:cs typeface="Calibri"/>
              </a:rPr>
              <a:t>4</a:t>
            </a:r>
            <a:r>
              <a:rPr lang="en-US" b="1" spc="5" dirty="0">
                <a:latin typeface="Arial "/>
                <a:cs typeface="Calibri"/>
              </a:rPr>
              <a:t> </a:t>
            </a:r>
            <a:r>
              <a:rPr lang="en-US" b="1" spc="-15" dirty="0">
                <a:latin typeface="Arial "/>
                <a:cs typeface="Calibri"/>
              </a:rPr>
              <a:t>MÉ</a:t>
            </a:r>
            <a:r>
              <a:rPr lang="en-US" b="1" spc="-60" dirty="0">
                <a:latin typeface="Arial "/>
                <a:cs typeface="Calibri"/>
              </a:rPr>
              <a:t>T</a:t>
            </a:r>
            <a:r>
              <a:rPr lang="en-US" b="1" spc="-15" dirty="0">
                <a:latin typeface="Arial "/>
                <a:cs typeface="Calibri"/>
              </a:rPr>
              <a:t>ODO</a:t>
            </a:r>
            <a:r>
              <a:rPr lang="en-US" b="1" spc="25" dirty="0">
                <a:latin typeface="Arial "/>
                <a:cs typeface="Calibri"/>
              </a:rPr>
              <a:t> </a:t>
            </a:r>
            <a:r>
              <a:rPr lang="en-US" b="1" spc="-10" dirty="0">
                <a:latin typeface="Arial "/>
                <a:cs typeface="Calibri"/>
              </a:rPr>
              <a:t>DE</a:t>
            </a:r>
            <a:r>
              <a:rPr lang="en-US" b="1" spc="-5" dirty="0">
                <a:latin typeface="Arial "/>
                <a:cs typeface="Calibri"/>
              </a:rPr>
              <a:t> </a:t>
            </a:r>
            <a:r>
              <a:rPr lang="en-US" b="1" spc="-10" dirty="0">
                <a:latin typeface="Arial "/>
                <a:cs typeface="Calibri"/>
              </a:rPr>
              <a:t>E</a:t>
            </a:r>
            <a:r>
              <a:rPr lang="en-US" b="1" spc="-90" dirty="0">
                <a:latin typeface="Arial "/>
                <a:cs typeface="Calibri"/>
              </a:rPr>
              <a:t>V</a:t>
            </a:r>
            <a:r>
              <a:rPr lang="en-US" b="1" spc="-10" dirty="0">
                <a:latin typeface="Arial "/>
                <a:cs typeface="Calibri"/>
              </a:rPr>
              <a:t>A</a:t>
            </a:r>
            <a:r>
              <a:rPr lang="en-US" b="1" spc="-50" dirty="0">
                <a:latin typeface="Arial "/>
                <a:cs typeface="Calibri"/>
              </a:rPr>
              <a:t>L</a:t>
            </a:r>
            <a:r>
              <a:rPr lang="en-US" b="1" spc="-65" dirty="0">
                <a:latin typeface="Arial "/>
                <a:cs typeface="Calibri"/>
              </a:rPr>
              <a:t>U</a:t>
            </a:r>
            <a:r>
              <a:rPr lang="en-US" b="1" spc="-30" dirty="0">
                <a:latin typeface="Arial "/>
                <a:cs typeface="Calibri"/>
              </a:rPr>
              <a:t>A</a:t>
            </a:r>
            <a:r>
              <a:rPr lang="en-US" b="1" spc="-10" dirty="0">
                <a:latin typeface="Arial "/>
                <a:cs typeface="Calibri"/>
              </a:rPr>
              <a:t>C</a:t>
            </a:r>
            <a:r>
              <a:rPr lang="en-US" b="1" spc="-20" dirty="0">
                <a:latin typeface="Arial "/>
                <a:cs typeface="Calibri"/>
              </a:rPr>
              <a:t>I</a:t>
            </a:r>
            <a:r>
              <a:rPr lang="en-US" b="1" spc="-15" dirty="0">
                <a:latin typeface="Arial "/>
                <a:cs typeface="Calibri"/>
              </a:rPr>
              <a:t>Ó</a:t>
            </a:r>
            <a:r>
              <a:rPr lang="en-US" b="1" spc="-5" dirty="0">
                <a:latin typeface="Arial "/>
                <a:cs typeface="Calibri"/>
              </a:rPr>
              <a:t>N:</a:t>
            </a:r>
            <a:endParaRPr lang="en-US" dirty="0">
              <a:latin typeface="Arial "/>
              <a:cs typeface="Calibri"/>
            </a:endParaRPr>
          </a:p>
          <a:p>
            <a:pPr marL="12700" marR="6350" algn="just">
              <a:lnSpc>
                <a:spcPct val="90000"/>
              </a:lnSpc>
            </a:pPr>
            <a:endParaRPr lang="es-MX" b="1" spc="55" dirty="0" smtClean="0">
              <a:latin typeface="Arial "/>
              <a:cs typeface="Calibri"/>
            </a:endParaRPr>
          </a:p>
          <a:p>
            <a:pPr marL="12700" marR="6350" algn="just">
              <a:lnSpc>
                <a:spcPct val="90000"/>
              </a:lnSpc>
            </a:pPr>
            <a:r>
              <a:rPr lang="es-MX" spc="-10" dirty="0">
                <a:latin typeface="Arial "/>
                <a:cs typeface="Calibri"/>
              </a:rPr>
              <a:t>Según  </a:t>
            </a:r>
            <a:r>
              <a:rPr lang="es-MX" spc="-110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0" dirty="0">
                <a:latin typeface="Arial "/>
                <a:cs typeface="Calibri"/>
              </a:rPr>
              <a:t> P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an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0" dirty="0">
                <a:latin typeface="Arial "/>
                <a:cs typeface="Calibri"/>
              </a:rPr>
              <a:t> 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t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20" dirty="0">
                <a:latin typeface="Arial "/>
                <a:cs typeface="Calibri"/>
              </a:rPr>
              <a:t>at</a:t>
            </a:r>
            <a:r>
              <a:rPr lang="es-MX" spc="-10" dirty="0">
                <a:latin typeface="Arial "/>
                <a:cs typeface="Calibri"/>
              </a:rPr>
              <a:t>ég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2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4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In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itu</a:t>
            </a:r>
            <a:r>
              <a:rPr lang="es-MX" spc="-25" dirty="0">
                <a:latin typeface="Arial "/>
                <a:cs typeface="Calibri"/>
              </a:rPr>
              <a:t>c</a:t>
            </a:r>
            <a:r>
              <a:rPr lang="es-MX" spc="-15" dirty="0">
                <a:latin typeface="Arial "/>
                <a:cs typeface="Calibri"/>
              </a:rPr>
              <a:t>i</a:t>
            </a:r>
            <a:r>
              <a:rPr lang="es-MX" spc="-10" dirty="0">
                <a:latin typeface="Arial "/>
                <a:cs typeface="Calibri"/>
              </a:rPr>
              <a:t>onal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0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con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0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spc="-2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opósi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4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d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0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able</a:t>
            </a:r>
            <a:r>
              <a:rPr lang="es-MX" spc="-20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er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0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un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4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p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spc="-4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c</a:t>
            </a:r>
            <a:r>
              <a:rPr lang="es-MX" spc="-20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n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aje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4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d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p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ació</a:t>
            </a:r>
            <a:r>
              <a:rPr lang="es-MX" spc="-5" dirty="0">
                <a:latin typeface="Arial "/>
                <a:cs typeface="Calibri"/>
              </a:rPr>
              <a:t>n,</a:t>
            </a:r>
            <a:r>
              <a:rPr lang="es-MX" spc="-10" dirty="0">
                <a:latin typeface="Arial "/>
                <a:cs typeface="Calibri"/>
              </a:rPr>
              <a:t> implem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n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ación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-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acciones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m</a:t>
            </a:r>
            <a:r>
              <a:rPr lang="es-MX" spc="-20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jo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a,</a:t>
            </a:r>
            <a:r>
              <a:rPr lang="es-MX" spc="3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able</a:t>
            </a:r>
            <a:r>
              <a:rPr lang="es-MX" spc="-20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10" dirty="0" smtClean="0">
                <a:latin typeface="Arial "/>
                <a:cs typeface="Calibri"/>
              </a:rPr>
              <a:t>:</a:t>
            </a:r>
          </a:p>
          <a:p>
            <a:pPr marL="12700" marR="6350" algn="just">
              <a:lnSpc>
                <a:spcPct val="90000"/>
              </a:lnSpc>
            </a:pPr>
            <a:endParaRPr lang="es-MX" spc="-10" dirty="0">
              <a:latin typeface="Arial "/>
              <a:cs typeface="Calibri"/>
            </a:endParaRPr>
          </a:p>
          <a:p>
            <a:pPr marL="413384" marR="7620" indent="-401320" algn="just">
              <a:lnSpc>
                <a:spcPct val="100099"/>
              </a:lnSpc>
              <a:buFont typeface="Calibri"/>
              <a:buAutoNum type="romanUcPeriod"/>
              <a:tabLst>
                <a:tab pos="413384" algn="l"/>
              </a:tabLst>
            </a:pPr>
            <a:r>
              <a:rPr lang="es-MX" spc="-10" dirty="0">
                <a:latin typeface="Arial "/>
                <a:cs typeface="Calibri"/>
              </a:rPr>
              <a:t>El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n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2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el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40" dirty="0">
                <a:latin typeface="Arial "/>
                <a:cs typeface="Calibri"/>
              </a:rPr>
              <a:t>f</a:t>
            </a:r>
            <a:r>
              <a:rPr lang="es-MX" spc="-35" dirty="0">
                <a:latin typeface="Arial "/>
                <a:cs typeface="Calibri"/>
              </a:rPr>
              <a:t>a</a:t>
            </a:r>
            <a:r>
              <a:rPr lang="es-MX" spc="-2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abi</a:t>
            </a:r>
            <a:r>
              <a:rPr lang="es-MX" spc="-15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idad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i</a:t>
            </a:r>
            <a:r>
              <a:rPr lang="es-MX" spc="-10" dirty="0">
                <a:latin typeface="Arial "/>
                <a:cs typeface="Calibri"/>
              </a:rPr>
              <a:t>gu</a:t>
            </a:r>
            <a:r>
              <a:rPr lang="es-MX" spc="-20" dirty="0">
                <a:latin typeface="Arial "/>
                <a:cs typeface="Calibri"/>
              </a:rPr>
              <a:t>a</a:t>
            </a:r>
            <a:r>
              <a:rPr lang="es-MX" spc="-5" dirty="0">
                <a:latin typeface="Arial "/>
                <a:cs typeface="Calibri"/>
              </a:rPr>
              <a:t>l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sup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-15" dirty="0">
                <a:latin typeface="Arial "/>
                <a:cs typeface="Calibri"/>
              </a:rPr>
              <a:t>r</a:t>
            </a:r>
            <a:r>
              <a:rPr lang="es-MX" spc="-5" dirty="0">
                <a:latin typeface="Arial "/>
                <a:cs typeface="Calibri"/>
              </a:rPr>
              <a:t>io</a:t>
            </a:r>
            <a:r>
              <a:rPr lang="es-MX" spc="-10" dirty="0">
                <a:latin typeface="Arial "/>
                <a:cs typeface="Calibri"/>
              </a:rPr>
              <a:t>r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al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8</a:t>
            </a:r>
            <a:r>
              <a:rPr lang="es-MX" spc="-5" dirty="0">
                <a:latin typeface="Arial "/>
                <a:cs typeface="Calibri"/>
              </a:rPr>
              <a:t>0</a:t>
            </a:r>
            <a:r>
              <a:rPr lang="es-MX" spc="-15" dirty="0">
                <a:latin typeface="Arial "/>
                <a:cs typeface="Calibri"/>
              </a:rPr>
              <a:t>%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(</a:t>
            </a:r>
            <a:r>
              <a:rPr lang="es-MX" spc="-15" dirty="0">
                <a:latin typeface="Arial "/>
                <a:cs typeface="Calibri"/>
              </a:rPr>
              <a:t>%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Muy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Bu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+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%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spc="-5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eno</a:t>
            </a:r>
            <a:r>
              <a:rPr lang="es-MX" spc="3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≥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8</a:t>
            </a:r>
            <a:r>
              <a:rPr lang="es-MX" spc="-5" dirty="0">
                <a:latin typeface="Arial "/>
                <a:cs typeface="Calibri"/>
              </a:rPr>
              <a:t>0%</a:t>
            </a:r>
            <a:r>
              <a:rPr lang="es-MX" spc="-10" dirty="0">
                <a:latin typeface="Arial "/>
                <a:cs typeface="Calibri"/>
              </a:rPr>
              <a:t>)</a:t>
            </a:r>
            <a:r>
              <a:rPr lang="es-MX" spc="-5" dirty="0">
                <a:latin typeface="Arial "/>
                <a:cs typeface="Calibri"/>
              </a:rPr>
              <a:t>,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impleme</a:t>
            </a:r>
            <a:r>
              <a:rPr lang="es-MX" spc="-25" dirty="0">
                <a:latin typeface="Arial "/>
                <a:cs typeface="Calibri"/>
              </a:rPr>
              <a:t>n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20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n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acción,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spc="-5" dirty="0">
                <a:latin typeface="Arial "/>
                <a:cs typeface="Calibri"/>
              </a:rPr>
              <a:t> se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á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decis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10" dirty="0">
                <a:latin typeface="Arial "/>
                <a:cs typeface="Calibri"/>
              </a:rPr>
              <a:t>ón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spc="1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4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ción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Subdi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0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ción</a:t>
            </a:r>
            <a:r>
              <a:rPr lang="es-MX" spc="13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t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20" dirty="0">
                <a:latin typeface="Arial "/>
                <a:cs typeface="Calibri"/>
              </a:rPr>
              <a:t>at</a:t>
            </a:r>
            <a:r>
              <a:rPr lang="es-MX" spc="-10" dirty="0">
                <a:latin typeface="Arial "/>
                <a:cs typeface="Calibri"/>
              </a:rPr>
              <a:t>ég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40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spc="12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spc="-25" dirty="0">
                <a:latin typeface="Arial "/>
                <a:cs typeface="Calibri"/>
              </a:rPr>
              <a:t>c</a:t>
            </a:r>
            <a:r>
              <a:rPr lang="es-MX" spc="-5" dirty="0">
                <a:latin typeface="Arial "/>
                <a:cs typeface="Calibri"/>
              </a:rPr>
              <a:t>oo</a:t>
            </a:r>
            <a:r>
              <a:rPr lang="es-MX" spc="-4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10" dirty="0">
                <a:latin typeface="Arial "/>
                <a:cs typeface="Calibri"/>
              </a:rPr>
              <a:t>nación</a:t>
            </a:r>
            <a:r>
              <a:rPr lang="es-MX" spc="12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bomb</a:t>
            </a:r>
            <a:r>
              <a:rPr lang="es-MX" spc="-5" dirty="0">
                <a:latin typeface="Arial "/>
                <a:cs typeface="Calibri"/>
              </a:rPr>
              <a:t>e</a:t>
            </a:r>
            <a:r>
              <a:rPr lang="es-MX" spc="-15" dirty="0">
                <a:latin typeface="Arial "/>
                <a:cs typeface="Calibri"/>
              </a:rPr>
              <a:t>r</a:t>
            </a:r>
            <a:r>
              <a:rPr lang="es-MX" spc="-5" dirty="0">
                <a:latin typeface="Arial "/>
                <a:cs typeface="Calibri"/>
              </a:rPr>
              <a:t>il,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im</a:t>
            </a:r>
            <a:r>
              <a:rPr lang="es-MX" spc="-25" dirty="0">
                <a:latin typeface="Arial "/>
                <a:cs typeface="Calibri"/>
              </a:rPr>
              <a:t>p</a:t>
            </a:r>
            <a:r>
              <a:rPr lang="es-MX" spc="-10" dirty="0">
                <a:latin typeface="Arial "/>
                <a:cs typeface="Calibri"/>
              </a:rPr>
              <a:t>le</a:t>
            </a:r>
            <a:r>
              <a:rPr lang="es-MX" spc="-25" dirty="0">
                <a:latin typeface="Arial "/>
                <a:cs typeface="Calibri"/>
              </a:rPr>
              <a:t>m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n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ar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anes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m</a:t>
            </a:r>
            <a:r>
              <a:rPr lang="es-MX" spc="-2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j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 pa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aquel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as</a:t>
            </a:r>
            <a:r>
              <a:rPr lang="es-MX" spc="-25" dirty="0">
                <a:latin typeface="Arial "/>
                <a:cs typeface="Calibri"/>
              </a:rPr>
              <a:t> </a:t>
            </a:r>
            <a:r>
              <a:rPr lang="es-MX" spc="-3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ari</a:t>
            </a:r>
            <a:r>
              <a:rPr lang="es-MX" spc="-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es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cu</a:t>
            </a:r>
            <a:r>
              <a:rPr lang="es-MX" spc="-40" dirty="0">
                <a:latin typeface="Arial "/>
                <a:cs typeface="Calibri"/>
              </a:rPr>
              <a:t>y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4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esul</a:t>
            </a:r>
            <a:r>
              <a:rPr lang="es-MX" spc="-25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ado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25" dirty="0">
                <a:latin typeface="Arial "/>
                <a:cs typeface="Calibri"/>
              </a:rPr>
              <a:t>e</a:t>
            </a:r>
            <a:r>
              <a:rPr lang="es-MX" spc="-3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uación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por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encima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del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8</a:t>
            </a:r>
            <a:r>
              <a:rPr lang="es-MX" spc="-15" dirty="0">
                <a:latin typeface="Arial "/>
                <a:cs typeface="Calibri"/>
              </a:rPr>
              <a:t>0</a:t>
            </a:r>
            <a:r>
              <a:rPr lang="es-MX" spc="-20" dirty="0">
                <a:latin typeface="Arial "/>
                <a:cs typeface="Calibri"/>
              </a:rPr>
              <a:t>%</a:t>
            </a:r>
            <a:r>
              <a:rPr lang="es-MX" spc="-5" dirty="0">
                <a:latin typeface="Arial "/>
                <a:cs typeface="Calibri"/>
              </a:rPr>
              <a:t>.</a:t>
            </a:r>
            <a:endParaRPr lang="es-MX" dirty="0">
              <a:latin typeface="Arial "/>
              <a:cs typeface="Calibri"/>
            </a:endParaRPr>
          </a:p>
          <a:p>
            <a:pPr>
              <a:lnSpc>
                <a:spcPts val="900"/>
              </a:lnSpc>
              <a:spcBef>
                <a:spcPts val="19"/>
              </a:spcBef>
              <a:buFont typeface="Calibri"/>
              <a:buAutoNum type="romanUcPeriod"/>
            </a:pPr>
            <a:endParaRPr lang="es-MX" sz="1000" dirty="0">
              <a:latin typeface="Arial "/>
            </a:endParaRPr>
          </a:p>
          <a:p>
            <a:pPr>
              <a:lnSpc>
                <a:spcPts val="1000"/>
              </a:lnSpc>
              <a:buFont typeface="Calibri"/>
              <a:buAutoNum type="romanUcPeriod"/>
            </a:pPr>
            <a:endParaRPr lang="es-MX" sz="1050" dirty="0">
              <a:latin typeface="Arial "/>
            </a:endParaRPr>
          </a:p>
          <a:p>
            <a:pPr marL="413384" marR="6350" indent="-401320" algn="just">
              <a:lnSpc>
                <a:spcPct val="100000"/>
              </a:lnSpc>
              <a:buFont typeface="Calibri"/>
              <a:buAutoNum type="romanUcPeriod"/>
              <a:tabLst>
                <a:tab pos="459105" algn="l"/>
              </a:tabLst>
            </a:pPr>
            <a:r>
              <a:rPr lang="es-MX" spc="-15" dirty="0">
                <a:latin typeface="Arial "/>
                <a:cs typeface="Calibri"/>
              </a:rPr>
              <a:t>S</a:t>
            </a:r>
            <a:r>
              <a:rPr lang="es-MX" spc="-5" dirty="0">
                <a:latin typeface="Arial "/>
                <a:cs typeface="Calibri"/>
              </a:rPr>
              <a:t>i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5" dirty="0">
                <a:latin typeface="Arial "/>
                <a:cs typeface="Calibri"/>
              </a:rPr>
              <a:t> 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esul</a:t>
            </a:r>
            <a:r>
              <a:rPr lang="es-MX" spc="-25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ado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8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spc="-20" dirty="0">
                <a:latin typeface="Arial "/>
                <a:cs typeface="Calibri"/>
              </a:rPr>
              <a:t>d</a:t>
            </a:r>
            <a:r>
              <a:rPr lang="es-MX" spc="-10" dirty="0">
                <a:latin typeface="Arial "/>
                <a:cs typeface="Calibri"/>
              </a:rPr>
              <a:t>ición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(</a:t>
            </a:r>
            <a:r>
              <a:rPr lang="es-MX" spc="-15" dirty="0">
                <a:latin typeface="Arial "/>
                <a:cs typeface="Calibri"/>
              </a:rPr>
              <a:t>%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M</a:t>
            </a:r>
            <a:r>
              <a:rPr lang="es-MX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spc="-5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+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%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spc="-5" dirty="0">
                <a:latin typeface="Arial "/>
                <a:cs typeface="Calibri"/>
              </a:rPr>
              <a:t>ue</a:t>
            </a:r>
            <a:r>
              <a:rPr lang="es-MX" spc="-10" dirty="0">
                <a:latin typeface="Arial "/>
                <a:cs typeface="Calibri"/>
              </a:rPr>
              <a:t>no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‹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spc="-5" dirty="0">
                <a:latin typeface="Arial "/>
                <a:cs typeface="Calibri"/>
              </a:rPr>
              <a:t>80%)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80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0" dirty="0">
                <a:latin typeface="Arial "/>
                <a:cs typeface="Calibri"/>
              </a:rPr>
              <a:t> </a:t>
            </a:r>
            <a:r>
              <a:rPr lang="es-MX" spc="-5" dirty="0">
                <a:latin typeface="Arial "/>
                <a:cs typeface="Calibri"/>
              </a:rPr>
              <a:t>i</a:t>
            </a:r>
            <a:r>
              <a:rPr lang="es-MX" spc="-25" dirty="0">
                <a:latin typeface="Arial "/>
                <a:cs typeface="Calibri"/>
              </a:rPr>
              <a:t>n</a:t>
            </a:r>
            <a:r>
              <a:rPr lang="es-MX" spc="-40" dirty="0">
                <a:latin typeface="Arial "/>
                <a:cs typeface="Calibri"/>
              </a:rPr>
              <a:t>f</a:t>
            </a:r>
            <a:r>
              <a:rPr lang="es-MX" spc="-10" dirty="0">
                <a:latin typeface="Arial "/>
                <a:cs typeface="Calibri"/>
              </a:rPr>
              <a:t>er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10" dirty="0">
                <a:latin typeface="Arial "/>
                <a:cs typeface="Calibri"/>
              </a:rPr>
              <a:t>or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al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8</a:t>
            </a:r>
            <a:r>
              <a:rPr lang="es-MX" spc="-5" dirty="0">
                <a:latin typeface="Arial "/>
                <a:cs typeface="Calibri"/>
              </a:rPr>
              <a:t>0</a:t>
            </a:r>
            <a:r>
              <a:rPr lang="es-MX" spc="-20" dirty="0">
                <a:latin typeface="Arial "/>
                <a:cs typeface="Calibri"/>
              </a:rPr>
              <a:t>%</a:t>
            </a:r>
            <a:r>
              <a:rPr lang="es-MX" spc="-5" dirty="0">
                <a:latin typeface="Arial "/>
                <a:cs typeface="Calibri"/>
              </a:rPr>
              <a:t>,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esario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g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ne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ar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anes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 acción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en</a:t>
            </a:r>
            <a:r>
              <a:rPr lang="es-MX" spc="-30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aminados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m</a:t>
            </a:r>
            <a:r>
              <a:rPr lang="es-MX" spc="-20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jo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ar</a:t>
            </a:r>
            <a:r>
              <a:rPr lang="es-MX" spc="3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 </a:t>
            </a:r>
            <a:r>
              <a:rPr lang="es-MX" spc="-2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idad</a:t>
            </a:r>
            <a:r>
              <a:rPr lang="es-MX" spc="-2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n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spc="-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spc="-4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ación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-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los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serv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10" dirty="0">
                <a:latin typeface="Arial "/>
                <a:cs typeface="Calibri"/>
              </a:rPr>
              <a:t>cios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spc="-45" dirty="0">
                <a:latin typeface="Arial "/>
                <a:cs typeface="Calibri"/>
              </a:rPr>
              <a:t>/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spc="-4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oduc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os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según</a:t>
            </a:r>
            <a:r>
              <a:rPr lang="es-MX" dirty="0">
                <a:latin typeface="Arial "/>
                <a:cs typeface="Calibri"/>
              </a:rPr>
              <a:t> l</a:t>
            </a:r>
            <a:r>
              <a:rPr lang="es-MX" spc="-10" dirty="0">
                <a:latin typeface="Arial "/>
                <a:cs typeface="Calibri"/>
              </a:rPr>
              <a:t>a </a:t>
            </a:r>
            <a:r>
              <a:rPr lang="es-MX" spc="-3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ari</a:t>
            </a:r>
            <a:r>
              <a:rPr lang="es-MX" spc="-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15" dirty="0">
                <a:latin typeface="Arial "/>
                <a:cs typeface="Calibri"/>
              </a:rPr>
              <a:t> </a:t>
            </a:r>
            <a:r>
              <a:rPr lang="es-MX" spc="-2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5" dirty="0">
                <a:latin typeface="Arial "/>
                <a:cs typeface="Calibri"/>
              </a:rPr>
              <a:t>ifi</a:t>
            </a:r>
            <a:r>
              <a:rPr lang="es-MX" spc="-2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ada.</a:t>
            </a:r>
            <a:endParaRPr lang="es-MX" dirty="0">
              <a:latin typeface="Arial "/>
              <a:cs typeface="Calibri"/>
            </a:endParaRPr>
          </a:p>
          <a:p>
            <a:pPr marL="12700" marR="6350" algn="just">
              <a:lnSpc>
                <a:spcPct val="90000"/>
              </a:lnSpc>
            </a:pPr>
            <a:endParaRPr lang="es-MX" dirty="0">
              <a:latin typeface="Arial 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872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1411448" y="388194"/>
            <a:ext cx="10105390" cy="26109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b="1" spc="5" dirty="0" smtClean="0">
                <a:latin typeface="Arial "/>
                <a:cs typeface="Calibri"/>
              </a:rPr>
              <a:t>2. </a:t>
            </a:r>
            <a:r>
              <a:rPr lang="en-US" b="1" spc="-15" dirty="0" smtClean="0">
                <a:latin typeface="Arial "/>
                <a:cs typeface="Calibri"/>
              </a:rPr>
              <a:t>RESULTADOS</a:t>
            </a:r>
            <a:r>
              <a:rPr lang="en-US" b="1" spc="-5" dirty="0" smtClean="0">
                <a:latin typeface="Arial "/>
                <a:cs typeface="Calibri"/>
              </a:rPr>
              <a:t>:</a:t>
            </a:r>
          </a:p>
          <a:p>
            <a:pPr marL="12700">
              <a:lnSpc>
                <a:spcPct val="100000"/>
              </a:lnSpc>
            </a:pPr>
            <a:endParaRPr lang="es-CO" b="1" spc="-5" dirty="0">
              <a:latin typeface="Arial "/>
              <a:cs typeface="Calibri"/>
            </a:endParaRPr>
          </a:p>
          <a:p>
            <a:pPr marL="12700"/>
            <a:r>
              <a:rPr lang="en-US" sz="1600" b="1" spc="5" dirty="0">
                <a:latin typeface="Arial "/>
                <a:cs typeface="Calibri"/>
              </a:rPr>
              <a:t>2. </a:t>
            </a:r>
            <a:r>
              <a:rPr lang="en-US" sz="1600" b="1" spc="-15" dirty="0" smtClean="0">
                <a:latin typeface="Arial "/>
                <a:cs typeface="Calibri"/>
              </a:rPr>
              <a:t>CANALES DE ATENCIÓN MÁS FRECUENTES: </a:t>
            </a:r>
            <a:endParaRPr lang="en-US" sz="1600" dirty="0">
              <a:latin typeface="Arial "/>
              <a:cs typeface="Calibri"/>
            </a:endParaRPr>
          </a:p>
          <a:p>
            <a:pPr marL="12700">
              <a:lnSpc>
                <a:spcPct val="100000"/>
              </a:lnSpc>
            </a:pPr>
            <a:endParaRPr lang="en-US" sz="1100" dirty="0">
              <a:latin typeface="Arial "/>
              <a:cs typeface="Calibri"/>
            </a:endParaRPr>
          </a:p>
          <a:p>
            <a:pPr algn="just">
              <a:lnSpc>
                <a:spcPts val="550"/>
              </a:lnSpc>
              <a:spcBef>
                <a:spcPts val="9"/>
              </a:spcBef>
            </a:pPr>
            <a:endParaRPr sz="500" dirty="0">
              <a:latin typeface="Arial "/>
            </a:endParaRPr>
          </a:p>
          <a:p>
            <a:pPr algn="just">
              <a:lnSpc>
                <a:spcPts val="1000"/>
              </a:lnSpc>
            </a:pPr>
            <a:endParaRPr sz="1100" dirty="0">
              <a:latin typeface="Arial "/>
            </a:endParaRPr>
          </a:p>
          <a:p>
            <a:pPr marL="12700" marR="6350" algn="just">
              <a:lnSpc>
                <a:spcPct val="100000"/>
              </a:lnSpc>
            </a:pPr>
            <a:r>
              <a:rPr sz="1600" spc="-15" dirty="0" smtClean="0">
                <a:latin typeface="Arial "/>
                <a:cs typeface="Calibri"/>
              </a:rPr>
              <a:t>L</a:t>
            </a:r>
            <a:r>
              <a:rPr sz="1600" spc="-10" dirty="0" smtClean="0">
                <a:latin typeface="Arial "/>
                <a:cs typeface="Calibri"/>
              </a:rPr>
              <a:t>a</a:t>
            </a:r>
            <a:r>
              <a:rPr sz="1600" spc="20" dirty="0" smtClean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Di</a:t>
            </a:r>
            <a:r>
              <a:rPr sz="1600" b="1" spc="-25" dirty="0">
                <a:latin typeface="Arial "/>
                <a:cs typeface="Calibri"/>
              </a:rPr>
              <a:t>r</a:t>
            </a:r>
            <a:r>
              <a:rPr sz="1600" b="1" spc="-5" dirty="0">
                <a:latin typeface="Arial "/>
                <a:cs typeface="Calibri"/>
              </a:rPr>
              <a:t>ecci</a:t>
            </a:r>
            <a:r>
              <a:rPr sz="1600" b="1" dirty="0">
                <a:latin typeface="Arial "/>
                <a:cs typeface="Calibri"/>
              </a:rPr>
              <a:t>ó</a:t>
            </a:r>
            <a:r>
              <a:rPr sz="1600" b="1" spc="-10" dirty="0">
                <a:latin typeface="Arial "/>
                <a:cs typeface="Calibri"/>
              </a:rPr>
              <a:t>n</a:t>
            </a:r>
            <a:r>
              <a:rPr sz="1600" b="1" spc="20" dirty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Nacio</a:t>
            </a:r>
            <a:r>
              <a:rPr sz="1600" b="1" dirty="0">
                <a:latin typeface="Arial "/>
                <a:cs typeface="Calibri"/>
              </a:rPr>
              <a:t>n</a:t>
            </a:r>
            <a:r>
              <a:rPr sz="1600" b="1" spc="-15" dirty="0">
                <a:latin typeface="Arial "/>
                <a:cs typeface="Calibri"/>
              </a:rPr>
              <a:t>a</a:t>
            </a:r>
            <a:r>
              <a:rPr sz="1600" b="1" spc="-5" dirty="0">
                <a:latin typeface="Arial "/>
                <a:cs typeface="Calibri"/>
              </a:rPr>
              <a:t>l</a:t>
            </a:r>
            <a:r>
              <a:rPr sz="1600" b="1" spc="25" dirty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de</a:t>
            </a:r>
            <a:r>
              <a:rPr sz="1600" b="1" dirty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Bomb</a:t>
            </a:r>
            <a:r>
              <a:rPr sz="1600" b="1" spc="-5" dirty="0">
                <a:latin typeface="Arial "/>
                <a:cs typeface="Calibri"/>
              </a:rPr>
              <a:t>e</a:t>
            </a:r>
            <a:r>
              <a:rPr sz="1600" b="1" spc="-25" dirty="0">
                <a:latin typeface="Arial "/>
                <a:cs typeface="Calibri"/>
              </a:rPr>
              <a:t>r</a:t>
            </a:r>
            <a:r>
              <a:rPr sz="1600" b="1" spc="-10" dirty="0">
                <a:latin typeface="Arial "/>
                <a:cs typeface="Calibri"/>
              </a:rPr>
              <a:t>os</a:t>
            </a:r>
            <a:r>
              <a:rPr sz="1600" b="1" spc="5" dirty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de</a:t>
            </a:r>
            <a:r>
              <a:rPr sz="1600" b="1" spc="10" dirty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Col</a:t>
            </a:r>
            <a:r>
              <a:rPr sz="1600" b="1" dirty="0">
                <a:latin typeface="Arial "/>
                <a:cs typeface="Calibri"/>
              </a:rPr>
              <a:t>o</a:t>
            </a:r>
            <a:r>
              <a:rPr sz="1600" b="1" spc="-10" dirty="0">
                <a:latin typeface="Arial "/>
                <a:cs typeface="Calibri"/>
              </a:rPr>
              <a:t>mb</a:t>
            </a:r>
            <a:r>
              <a:rPr sz="1600" b="1" dirty="0">
                <a:latin typeface="Arial "/>
                <a:cs typeface="Calibri"/>
              </a:rPr>
              <a:t>i</a:t>
            </a:r>
            <a:r>
              <a:rPr sz="1600" b="1" spc="-10" dirty="0">
                <a:latin typeface="Arial "/>
                <a:cs typeface="Calibri"/>
              </a:rPr>
              <a:t>a</a:t>
            </a:r>
            <a:r>
              <a:rPr sz="1600" b="1" spc="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spc="-10" dirty="0">
                <a:latin typeface="Arial "/>
                <a:cs typeface="Calibri"/>
              </a:rPr>
              <a:t>ocu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dirty="0">
                <a:latin typeface="Arial "/>
                <a:cs typeface="Calibri"/>
              </a:rPr>
              <a:t>rt</a:t>
            </a:r>
            <a:r>
              <a:rPr sz="1600" spc="-5" dirty="0">
                <a:latin typeface="Arial "/>
                <a:cs typeface="Calibri"/>
              </a:rPr>
              <a:t>icular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</a:t>
            </a:r>
            <a:r>
              <a:rPr sz="1600" spc="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cion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i</a:t>
            </a:r>
            <a:r>
              <a:rPr sz="1600" spc="0" dirty="0">
                <a:latin typeface="Arial "/>
                <a:cs typeface="Calibri"/>
              </a:rPr>
              <a:t>n</a:t>
            </a:r>
            <a:r>
              <a:rPr sz="1600" spc="-20" dirty="0">
                <a:latin typeface="Arial "/>
                <a:cs typeface="Calibri"/>
              </a:rPr>
              <a:t>s</a:t>
            </a:r>
            <a:r>
              <a:rPr sz="1600" spc="-5" dirty="0">
                <a:latin typeface="Arial "/>
                <a:cs typeface="Calibri"/>
              </a:rPr>
              <a:t>t</a:t>
            </a:r>
            <a:r>
              <a:rPr sz="1600" spc="0" dirty="0">
                <a:latin typeface="Arial "/>
                <a:cs typeface="Calibri"/>
              </a:rPr>
              <a:t>i</a:t>
            </a:r>
            <a:r>
              <a:rPr sz="1600" spc="-10" dirty="0">
                <a:latin typeface="Arial "/>
                <a:cs typeface="Calibri"/>
              </a:rPr>
              <a:t>tucional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la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p</a:t>
            </a:r>
            <a:r>
              <a:rPr sz="1600" spc="-10" dirty="0">
                <a:latin typeface="Arial "/>
                <a:cs typeface="Calibri"/>
              </a:rPr>
              <a:t>obl</a:t>
            </a:r>
            <a:r>
              <a:rPr sz="1600" spc="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ción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i</a:t>
            </a:r>
            <a:r>
              <a:rPr sz="1600" spc="-20" dirty="0">
                <a:latin typeface="Arial "/>
                <a:cs typeface="Calibri"/>
              </a:rPr>
              <a:t>nt</a:t>
            </a:r>
            <a:r>
              <a:rPr sz="1600" spc="-10" dirty="0">
                <a:latin typeface="Arial "/>
                <a:cs typeface="Calibri"/>
              </a:rPr>
              <a:t>eres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da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en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el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s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5" dirty="0">
                <a:latin typeface="Arial "/>
                <a:cs typeface="Calibri"/>
              </a:rPr>
              <a:t>r</a:t>
            </a:r>
            <a:r>
              <a:rPr sz="1600" spc="-5" dirty="0">
                <a:latin typeface="Arial "/>
                <a:cs typeface="Calibri"/>
              </a:rPr>
              <a:t>vicio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0" dirty="0">
                <a:latin typeface="Arial "/>
                <a:cs typeface="Calibri"/>
              </a:rPr>
              <a:t>ú</a:t>
            </a:r>
            <a:r>
              <a:rPr sz="1600" spc="-5" dirty="0">
                <a:latin typeface="Arial "/>
                <a:cs typeface="Calibri"/>
              </a:rPr>
              <a:t>blico</a:t>
            </a:r>
            <a:r>
              <a:rPr sz="1600" spc="-10" dirty="0">
                <a:latin typeface="Arial "/>
                <a:cs typeface="Calibri"/>
              </a:rPr>
              <a:t> ese</a:t>
            </a:r>
            <a:r>
              <a:rPr sz="1600" spc="-5" dirty="0">
                <a:latin typeface="Arial "/>
                <a:cs typeface="Calibri"/>
              </a:rPr>
              <a:t>ncial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spc="0" dirty="0">
                <a:latin typeface="Arial "/>
                <a:cs typeface="Calibri"/>
              </a:rPr>
              <a:t>d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Bomb</a:t>
            </a:r>
            <a:r>
              <a:rPr sz="1600" spc="-5" dirty="0">
                <a:latin typeface="Arial "/>
                <a:cs typeface="Calibri"/>
              </a:rPr>
              <a:t>e</a:t>
            </a:r>
            <a:r>
              <a:rPr sz="1600" spc="-30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s,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adel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20" dirty="0">
                <a:latin typeface="Arial "/>
                <a:cs typeface="Calibri"/>
              </a:rPr>
              <a:t>nt</a:t>
            </a:r>
            <a:r>
              <a:rPr sz="1600" spc="-10" dirty="0">
                <a:latin typeface="Arial "/>
                <a:cs typeface="Calibri"/>
              </a:rPr>
              <a:t>ó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un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-15" dirty="0">
                <a:latin typeface="Arial "/>
                <a:cs typeface="Calibri"/>
              </a:rPr>
              <a:t>r</a:t>
            </a:r>
            <a:r>
              <a:rPr sz="1600" spc="-2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vio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nális</a:t>
            </a:r>
            <a:r>
              <a:rPr sz="1600" spc="5" dirty="0">
                <a:latin typeface="Arial "/>
                <a:cs typeface="Calibri"/>
              </a:rPr>
              <a:t>i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anal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4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más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u</a:t>
            </a:r>
            <a:r>
              <a:rPr sz="1600" spc="-5" dirty="0">
                <a:latin typeface="Arial "/>
                <a:cs typeface="Calibri"/>
              </a:rPr>
              <a:t>tili</a:t>
            </a:r>
            <a:r>
              <a:rPr sz="1600" spc="-25" dirty="0">
                <a:latin typeface="Arial "/>
                <a:cs typeface="Calibri"/>
              </a:rPr>
              <a:t>z</a:t>
            </a:r>
            <a:r>
              <a:rPr sz="1600" spc="-10" dirty="0">
                <a:latin typeface="Arial "/>
                <a:cs typeface="Calibri"/>
              </a:rPr>
              <a:t>ad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en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4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el</a:t>
            </a:r>
            <a:r>
              <a:rPr sz="1600" dirty="0">
                <a:latin typeface="Arial "/>
                <a:cs typeface="Calibri"/>
              </a:rPr>
              <a:t>  </a:t>
            </a:r>
            <a:r>
              <a:rPr sz="1600" spc="-1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-5" dirty="0">
                <a:latin typeface="Arial "/>
                <a:cs typeface="Calibri"/>
              </a:rPr>
              <a:t>er</a:t>
            </a:r>
            <a:r>
              <a:rPr sz="1600" dirty="0">
                <a:latin typeface="Arial "/>
                <a:cs typeface="Calibri"/>
              </a:rPr>
              <a:t>i</a:t>
            </a:r>
            <a:r>
              <a:rPr sz="1600" spc="-10" dirty="0">
                <a:latin typeface="Arial "/>
                <a:cs typeface="Calibri"/>
              </a:rPr>
              <a:t>odo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-30" dirty="0">
                <a:latin typeface="Arial "/>
                <a:cs typeface="Calibri"/>
              </a:rPr>
              <a:t>v</a:t>
            </a:r>
            <a:r>
              <a:rPr sz="1600" spc="-10" dirty="0">
                <a:latin typeface="Arial "/>
                <a:cs typeface="Calibri"/>
              </a:rPr>
              <a:t>alua</a:t>
            </a:r>
            <a:r>
              <a:rPr sz="1600" dirty="0">
                <a:latin typeface="Arial "/>
                <a:cs typeface="Calibri"/>
              </a:rPr>
              <a:t>d</a:t>
            </a:r>
            <a:r>
              <a:rPr sz="1600" spc="-35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,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por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ello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st</a:t>
            </a:r>
            <a:r>
              <a:rPr sz="1600" spc="-10" dirty="0">
                <a:latin typeface="Arial "/>
                <a:cs typeface="Calibri"/>
              </a:rPr>
              <a:t>ab</a:t>
            </a:r>
            <a:r>
              <a:rPr sz="1600" spc="0" dirty="0">
                <a:latin typeface="Arial "/>
                <a:cs typeface="Calibri"/>
              </a:rPr>
              <a:t>l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ció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di</a:t>
            </a:r>
            <a:r>
              <a:rPr sz="1600" spc="-30" dirty="0">
                <a:latin typeface="Arial "/>
                <a:cs typeface="Calibri"/>
              </a:rPr>
              <a:t>f</a:t>
            </a:r>
            <a:r>
              <a:rPr sz="1600" spc="-10" dirty="0">
                <a:latin typeface="Arial "/>
                <a:cs typeface="Calibri"/>
              </a:rPr>
              <a:t>ere</a:t>
            </a:r>
            <a:r>
              <a:rPr sz="1600" spc="-20" dirty="0">
                <a:latin typeface="Arial "/>
                <a:cs typeface="Calibri"/>
              </a:rPr>
              <a:t>nt</a:t>
            </a:r>
            <a:r>
              <a:rPr sz="1600" spc="-10" dirty="0">
                <a:latin typeface="Arial "/>
                <a:cs typeface="Calibri"/>
              </a:rPr>
              <a:t>es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nal</a:t>
            </a:r>
            <a:r>
              <a:rPr sz="1600" spc="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25" dirty="0">
                <a:latin typeface="Arial "/>
                <a:cs typeface="Calibri"/>
              </a:rPr>
              <a:t>at</a:t>
            </a:r>
            <a:r>
              <a:rPr sz="1600" spc="-10" dirty="0">
                <a:latin typeface="Arial "/>
                <a:cs typeface="Calibri"/>
              </a:rPr>
              <a:t>en</a:t>
            </a:r>
            <a:r>
              <a:rPr sz="1600" spc="-5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ión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que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se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ondicionan</a:t>
            </a:r>
            <a:r>
              <a:rPr sz="1600" spc="3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las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ne</a:t>
            </a:r>
            <a:r>
              <a:rPr sz="1600" spc="-5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esidades</a:t>
            </a:r>
            <a:r>
              <a:rPr sz="1600" spc="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y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posibilidades</a:t>
            </a:r>
            <a:r>
              <a:rPr sz="1600" spc="4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spc="-5" dirty="0" err="1">
                <a:latin typeface="Arial "/>
                <a:cs typeface="Calibri"/>
              </a:rPr>
              <a:t>los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lang="es-CO" sz="1600" spc="-10" dirty="0" smtClean="0">
                <a:latin typeface="Arial "/>
                <a:cs typeface="Calibri"/>
              </a:rPr>
              <a:t>usuarios</a:t>
            </a:r>
            <a:r>
              <a:rPr sz="1600" dirty="0" smtClean="0">
                <a:latin typeface="Arial "/>
                <a:cs typeface="Calibri"/>
              </a:rPr>
              <a:t>.</a:t>
            </a:r>
            <a:endParaRPr sz="1600" dirty="0">
              <a:latin typeface="Arial "/>
              <a:cs typeface="Calibri"/>
            </a:endParaRPr>
          </a:p>
          <a:p>
            <a:pPr algn="just">
              <a:lnSpc>
                <a:spcPts val="550"/>
              </a:lnSpc>
              <a:spcBef>
                <a:spcPts val="13"/>
              </a:spcBef>
            </a:pPr>
            <a:endParaRPr sz="800" dirty="0">
              <a:latin typeface="Arial "/>
            </a:endParaRPr>
          </a:p>
          <a:p>
            <a:pPr algn="just">
              <a:lnSpc>
                <a:spcPts val="1000"/>
              </a:lnSpc>
            </a:pPr>
            <a:endParaRPr lang="es-CO" sz="1100" dirty="0" smtClean="0">
              <a:latin typeface="Arial "/>
            </a:endParaRPr>
          </a:p>
          <a:p>
            <a:pPr marL="12700" marR="7620" algn="just">
              <a:lnSpc>
                <a:spcPct val="100000"/>
              </a:lnSpc>
            </a:pPr>
            <a:r>
              <a:rPr sz="1600" spc="-10" dirty="0" err="1" smtClean="0">
                <a:latin typeface="Arial "/>
                <a:cs typeface="Calibri"/>
              </a:rPr>
              <a:t>En</a:t>
            </a:r>
            <a:r>
              <a:rPr sz="1600" spc="45" dirty="0" smtClean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la</a:t>
            </a:r>
            <a:r>
              <a:rPr sz="1600" spc="5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sigui</a:t>
            </a:r>
            <a:r>
              <a:rPr sz="1600" spc="0" dirty="0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nt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4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g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spc="-2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fi</a:t>
            </a:r>
            <a:r>
              <a:rPr sz="1600" spc="-15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6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se</a:t>
            </a:r>
            <a:r>
              <a:rPr sz="1600" spc="45" dirty="0">
                <a:latin typeface="Arial "/>
                <a:cs typeface="Calibri"/>
              </a:rPr>
              <a:t> </a:t>
            </a:r>
            <a:r>
              <a:rPr lang="es-CO" sz="1600" spc="-5" dirty="0" smtClean="0">
                <a:latin typeface="Arial "/>
                <a:cs typeface="Calibri"/>
              </a:rPr>
              <a:t>i</a:t>
            </a:r>
            <a:r>
              <a:rPr lang="es-CO" sz="1600" spc="0" dirty="0" smtClean="0">
                <a:latin typeface="Arial "/>
                <a:cs typeface="Calibri"/>
              </a:rPr>
              <a:t>n</a:t>
            </a:r>
            <a:r>
              <a:rPr lang="es-CO" sz="1600" spc="-5" dirty="0" smtClean="0">
                <a:latin typeface="Arial "/>
                <a:cs typeface="Calibri"/>
              </a:rPr>
              <a:t>di</a:t>
            </a:r>
            <a:r>
              <a:rPr lang="es-CO" sz="1600" spc="-20" dirty="0" smtClean="0">
                <a:latin typeface="Arial "/>
                <a:cs typeface="Calibri"/>
              </a:rPr>
              <a:t>c</a:t>
            </a:r>
            <a:r>
              <a:rPr lang="es-CO" sz="1600" spc="-10" dirty="0" smtClean="0">
                <a:latin typeface="Arial "/>
                <a:cs typeface="Calibri"/>
              </a:rPr>
              <a:t>a</a:t>
            </a:r>
            <a:r>
              <a:rPr sz="1600" spc="45" dirty="0" smtClean="0">
                <a:latin typeface="Arial "/>
                <a:cs typeface="Calibri"/>
              </a:rPr>
              <a:t> </a:t>
            </a:r>
            <a:r>
              <a:rPr lang="es-CO" sz="1600" spc="-10" dirty="0" smtClean="0">
                <a:latin typeface="Arial "/>
                <a:cs typeface="Calibri"/>
              </a:rPr>
              <a:t>c</a:t>
            </a:r>
            <a:r>
              <a:rPr lang="es-CO" sz="1600" spc="-5" dirty="0" smtClean="0">
                <a:latin typeface="Arial "/>
                <a:cs typeface="Calibri"/>
              </a:rPr>
              <a:t>ual</a:t>
            </a:r>
            <a:r>
              <a:rPr lang="es-CO" sz="1600" dirty="0" smtClean="0">
                <a:latin typeface="Arial "/>
                <a:cs typeface="Calibri"/>
              </a:rPr>
              <a:t>e</a:t>
            </a:r>
            <a:r>
              <a:rPr lang="es-CO" sz="1600" spc="-5" dirty="0" smtClean="0">
                <a:latin typeface="Arial "/>
                <a:cs typeface="Calibri"/>
              </a:rPr>
              <a:t>s</a:t>
            </a:r>
            <a:r>
              <a:rPr sz="1600" spc="55" dirty="0" smtClean="0">
                <a:latin typeface="Arial "/>
                <a:cs typeface="Calibri"/>
              </a:rPr>
              <a:t> </a:t>
            </a:r>
            <a:r>
              <a:rPr sz="1600" spc="-5" dirty="0" smtClean="0">
                <a:latin typeface="Arial "/>
                <a:cs typeface="Calibri"/>
              </a:rPr>
              <a:t>so</a:t>
            </a:r>
            <a:r>
              <a:rPr sz="1600" spc="-10" dirty="0" smtClean="0">
                <a:latin typeface="Arial "/>
                <a:cs typeface="Calibri"/>
              </a:rPr>
              <a:t>n</a:t>
            </a:r>
            <a:r>
              <a:rPr sz="1600" spc="40" dirty="0" smtClean="0">
                <a:latin typeface="Arial "/>
                <a:cs typeface="Calibri"/>
              </a:rPr>
              <a:t> </a:t>
            </a:r>
            <a:r>
              <a:rPr sz="1600" spc="-5" dirty="0" err="1" smtClean="0">
                <a:latin typeface="Arial "/>
                <a:cs typeface="Calibri"/>
              </a:rPr>
              <a:t>los</a:t>
            </a:r>
            <a:r>
              <a:rPr sz="1600" spc="40" dirty="0" smtClean="0">
                <a:latin typeface="Arial "/>
                <a:cs typeface="Calibri"/>
              </a:rPr>
              <a:t> </a:t>
            </a:r>
            <a:r>
              <a:rPr lang="es-CO" sz="1600" spc="-20" dirty="0" smtClean="0">
                <a:latin typeface="Arial "/>
                <a:cs typeface="Calibri"/>
              </a:rPr>
              <a:t>c</a:t>
            </a:r>
            <a:r>
              <a:rPr lang="es-CO" sz="1600" spc="-10" dirty="0" smtClean="0">
                <a:latin typeface="Arial "/>
                <a:cs typeface="Calibri"/>
              </a:rPr>
              <a:t>ana</a:t>
            </a:r>
            <a:r>
              <a:rPr lang="es-CO" sz="1600" spc="5" dirty="0" smtClean="0">
                <a:latin typeface="Arial "/>
                <a:cs typeface="Calibri"/>
              </a:rPr>
              <a:t>l</a:t>
            </a:r>
            <a:r>
              <a:rPr lang="es-CO" sz="1600" spc="-10" dirty="0" smtClean="0">
                <a:latin typeface="Arial "/>
                <a:cs typeface="Calibri"/>
              </a:rPr>
              <a:t>es utilizados</a:t>
            </a:r>
            <a:r>
              <a:rPr sz="1600" spc="55" dirty="0" smtClean="0">
                <a:latin typeface="Arial "/>
                <a:cs typeface="Calibri"/>
              </a:rPr>
              <a:t> </a:t>
            </a:r>
            <a:r>
              <a:rPr lang="es-CO" sz="1600" spc="-15" dirty="0" smtClean="0">
                <a:latin typeface="Arial "/>
                <a:cs typeface="Calibri"/>
              </a:rPr>
              <a:t>m</a:t>
            </a:r>
            <a:r>
              <a:rPr lang="es-CO" sz="1600" dirty="0" smtClean="0">
                <a:latin typeface="Arial "/>
                <a:cs typeface="Calibri"/>
              </a:rPr>
              <a:t>á</a:t>
            </a:r>
            <a:r>
              <a:rPr lang="es-CO" sz="1600" spc="-5" dirty="0" smtClean="0">
                <a:latin typeface="Arial "/>
                <a:cs typeface="Calibri"/>
              </a:rPr>
              <a:t>s</a:t>
            </a:r>
            <a:r>
              <a:rPr sz="1600" spc="-5" dirty="0" smtClean="0">
                <a:latin typeface="Arial "/>
                <a:cs typeface="Calibri"/>
              </a:rPr>
              <a:t> </a:t>
            </a:r>
            <a:r>
              <a:rPr sz="1600" spc="-5" dirty="0" err="1" smtClean="0">
                <a:latin typeface="Arial "/>
                <a:cs typeface="Calibri"/>
              </a:rPr>
              <a:t>f</a:t>
            </a:r>
            <a:r>
              <a:rPr sz="1600" spc="-15" dirty="0" err="1" smtClean="0">
                <a:latin typeface="Arial "/>
                <a:cs typeface="Calibri"/>
              </a:rPr>
              <a:t>r</a:t>
            </a:r>
            <a:r>
              <a:rPr lang="es-CO" sz="1600" spc="-10" dirty="0" smtClean="0">
                <a:latin typeface="Arial "/>
                <a:cs typeface="Calibri"/>
              </a:rPr>
              <a:t>e</a:t>
            </a:r>
            <a:r>
              <a:rPr lang="es-CO" sz="1600" spc="-5" dirty="0" smtClean="0">
                <a:latin typeface="Arial "/>
                <a:cs typeface="Calibri"/>
              </a:rPr>
              <a:t>c</a:t>
            </a:r>
            <a:r>
              <a:rPr lang="es-CO" sz="1600" spc="-10" dirty="0" smtClean="0">
                <a:latin typeface="Arial "/>
                <a:cs typeface="Calibri"/>
              </a:rPr>
              <a:t>u</a:t>
            </a:r>
            <a:r>
              <a:rPr lang="es-CO" sz="1600" spc="-5" dirty="0" smtClean="0">
                <a:latin typeface="Arial "/>
                <a:cs typeface="Calibri"/>
              </a:rPr>
              <a:t>e</a:t>
            </a:r>
            <a:r>
              <a:rPr lang="es-CO" sz="1600" spc="-20" dirty="0" smtClean="0">
                <a:latin typeface="Arial "/>
                <a:cs typeface="Calibri"/>
              </a:rPr>
              <a:t>nt</a:t>
            </a:r>
            <a:r>
              <a:rPr lang="es-CO" sz="1600" spc="-5" dirty="0" smtClean="0">
                <a:latin typeface="Arial "/>
                <a:cs typeface="Calibri"/>
              </a:rPr>
              <a:t>es para La solicitud peticiones.</a:t>
            </a:r>
            <a:endParaRPr sz="1600" dirty="0">
              <a:latin typeface="Arial "/>
              <a:cs typeface="Calibri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216690"/>
              </p:ext>
            </p:extLst>
          </p:nvPr>
        </p:nvGraphicFramePr>
        <p:xfrm>
          <a:off x="1604683" y="3532094"/>
          <a:ext cx="4533900" cy="19050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70755">
                  <a:extLst>
                    <a:ext uri="{9D8B030D-6E8A-4147-A177-3AD203B41FA5}">
                      <a16:colId xmlns:a16="http://schemas.microsoft.com/office/drawing/2014/main" val="2397852095"/>
                    </a:ext>
                  </a:extLst>
                </a:gridCol>
                <a:gridCol w="3363145">
                  <a:extLst>
                    <a:ext uri="{9D8B030D-6E8A-4147-A177-3AD203B41FA5}">
                      <a16:colId xmlns:a16="http://schemas.microsoft.com/office/drawing/2014/main" val="3252585459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Etiquetas de fila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>
                          <a:effectLst/>
                        </a:rPr>
                        <a:t>Cuenta de Seleccione el (los) canal(es) de contacto utilizado (s)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1738734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Atención Personalizada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228032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Buzón de sugerencias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946179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Chat institucional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208998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Correo electrónico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322337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Teléfono o celular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71844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38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7722058"/>
                  </a:ext>
                </a:extLst>
              </a:tr>
            </a:tbl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201493"/>
              </p:ext>
            </p:extLst>
          </p:nvPr>
        </p:nvGraphicFramePr>
        <p:xfrm>
          <a:off x="7091082" y="3462617"/>
          <a:ext cx="4132730" cy="232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1452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/>
          <p:nvPr/>
        </p:nvSpPr>
        <p:spPr>
          <a:xfrm>
            <a:off x="1846730" y="346686"/>
            <a:ext cx="807720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2000" b="1" spc="-10" dirty="0">
                <a:latin typeface="Arial "/>
                <a:cs typeface="Calibri"/>
              </a:rPr>
              <a:t>2.2</a:t>
            </a:r>
            <a:r>
              <a:rPr sz="2000" b="1" spc="20" dirty="0">
                <a:latin typeface="Arial "/>
                <a:cs typeface="Calibri"/>
              </a:rPr>
              <a:t> </a:t>
            </a:r>
            <a:r>
              <a:rPr sz="2000" b="1" spc="-10" dirty="0">
                <a:latin typeface="Arial "/>
                <a:cs typeface="Calibri"/>
              </a:rPr>
              <a:t>ENCU</a:t>
            </a:r>
            <a:r>
              <a:rPr sz="2000" b="1" spc="-20" dirty="0">
                <a:latin typeface="Arial "/>
                <a:cs typeface="Calibri"/>
              </a:rPr>
              <a:t>E</a:t>
            </a:r>
            <a:r>
              <a:rPr sz="2000" b="1" spc="-25" dirty="0">
                <a:latin typeface="Arial "/>
                <a:cs typeface="Calibri"/>
              </a:rPr>
              <a:t>S</a:t>
            </a:r>
            <a:r>
              <a:rPr sz="2000" b="1" spc="-114" dirty="0">
                <a:latin typeface="Arial "/>
                <a:cs typeface="Calibri"/>
              </a:rPr>
              <a:t>T</a:t>
            </a:r>
            <a:r>
              <a:rPr sz="2000" b="1" spc="-20" dirty="0">
                <a:latin typeface="Arial "/>
                <a:cs typeface="Calibri"/>
              </a:rPr>
              <a:t>A</a:t>
            </a:r>
            <a:r>
              <a:rPr sz="2000" b="1" spc="-10" dirty="0">
                <a:latin typeface="Arial "/>
                <a:cs typeface="Calibri"/>
              </a:rPr>
              <a:t>S</a:t>
            </a:r>
            <a:r>
              <a:rPr sz="2000" b="1" spc="15" dirty="0">
                <a:latin typeface="Arial "/>
                <a:cs typeface="Calibri"/>
              </a:rPr>
              <a:t> </a:t>
            </a:r>
            <a:r>
              <a:rPr sz="2000" b="1" spc="-10" dirty="0">
                <a:latin typeface="Arial "/>
                <a:cs typeface="Calibri"/>
              </a:rPr>
              <a:t>DILIGENCIA</a:t>
            </a:r>
            <a:r>
              <a:rPr sz="2000" b="1" spc="-50" dirty="0">
                <a:latin typeface="Arial "/>
                <a:cs typeface="Calibri"/>
              </a:rPr>
              <a:t>D</a:t>
            </a:r>
            <a:r>
              <a:rPr sz="2000" b="1" spc="-20" dirty="0">
                <a:latin typeface="Arial "/>
                <a:cs typeface="Calibri"/>
              </a:rPr>
              <a:t>A</a:t>
            </a:r>
            <a:r>
              <a:rPr sz="2000" b="1" spc="-10" dirty="0">
                <a:latin typeface="Arial "/>
                <a:cs typeface="Calibri"/>
              </a:rPr>
              <a:t>S</a:t>
            </a:r>
            <a:r>
              <a:rPr sz="2000" b="1" spc="70" dirty="0">
                <a:latin typeface="Arial "/>
                <a:cs typeface="Calibri"/>
              </a:rPr>
              <a:t> </a:t>
            </a:r>
            <a:r>
              <a:rPr sz="2000" b="1" spc="-20" dirty="0">
                <a:latin typeface="Arial "/>
                <a:cs typeface="Calibri"/>
              </a:rPr>
              <a:t>P</a:t>
            </a:r>
            <a:r>
              <a:rPr sz="2000" b="1" spc="-10" dirty="0">
                <a:latin typeface="Arial "/>
                <a:cs typeface="Calibri"/>
              </a:rPr>
              <a:t>OR</a:t>
            </a:r>
            <a:r>
              <a:rPr sz="2000" b="1" spc="5" dirty="0">
                <a:latin typeface="Arial "/>
                <a:cs typeface="Calibri"/>
              </a:rPr>
              <a:t> </a:t>
            </a:r>
            <a:r>
              <a:rPr sz="2000" b="1" spc="-10" dirty="0">
                <a:latin typeface="Arial "/>
                <a:cs typeface="Calibri"/>
              </a:rPr>
              <a:t>DE</a:t>
            </a:r>
            <a:r>
              <a:rPr sz="2000" b="1" spc="-100" dirty="0">
                <a:latin typeface="Arial "/>
                <a:cs typeface="Calibri"/>
              </a:rPr>
              <a:t>P</a:t>
            </a:r>
            <a:r>
              <a:rPr sz="2000" b="1" spc="-20" dirty="0">
                <a:latin typeface="Arial "/>
                <a:cs typeface="Calibri"/>
              </a:rPr>
              <a:t>AR</a:t>
            </a:r>
            <a:r>
              <a:rPr sz="2000" b="1" spc="-114" dirty="0">
                <a:latin typeface="Arial "/>
                <a:cs typeface="Calibri"/>
              </a:rPr>
              <a:t>T</a:t>
            </a:r>
            <a:r>
              <a:rPr sz="2000" b="1" spc="-20" dirty="0">
                <a:latin typeface="Arial "/>
                <a:cs typeface="Calibri"/>
              </a:rPr>
              <a:t>A</a:t>
            </a:r>
            <a:r>
              <a:rPr sz="2000" b="1" spc="-25" dirty="0">
                <a:latin typeface="Arial "/>
                <a:cs typeface="Calibri"/>
              </a:rPr>
              <a:t>M</a:t>
            </a:r>
            <a:r>
              <a:rPr sz="2000" b="1" spc="-10" dirty="0">
                <a:latin typeface="Arial "/>
                <a:cs typeface="Calibri"/>
              </a:rPr>
              <a:t>EN</a:t>
            </a:r>
            <a:r>
              <a:rPr sz="2000" b="1" spc="-50" dirty="0">
                <a:latin typeface="Arial "/>
                <a:cs typeface="Calibri"/>
              </a:rPr>
              <a:t>T</a:t>
            </a:r>
            <a:r>
              <a:rPr sz="2000" b="1" spc="-10" dirty="0">
                <a:latin typeface="Arial "/>
                <a:cs typeface="Calibri"/>
              </a:rPr>
              <a:t>O</a:t>
            </a:r>
            <a:endParaRPr sz="2000" dirty="0">
              <a:latin typeface="Arial "/>
              <a:cs typeface="Calibri"/>
            </a:endParaRPr>
          </a:p>
        </p:txBody>
      </p:sp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4181654"/>
              </p:ext>
            </p:extLst>
          </p:nvPr>
        </p:nvGraphicFramePr>
        <p:xfrm>
          <a:off x="2052919" y="810147"/>
          <a:ext cx="7064187" cy="2461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708212" y="3486112"/>
            <a:ext cx="10829364" cy="14209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</a:pPr>
            <a:r>
              <a:rPr sz="1400" spc="-20" dirty="0" smtClean="0">
                <a:latin typeface="Arial "/>
                <a:cs typeface="Calibri"/>
              </a:rPr>
              <a:t>D</a:t>
            </a:r>
            <a:r>
              <a:rPr sz="1400" spc="-10" dirty="0" smtClean="0">
                <a:latin typeface="Arial "/>
                <a:cs typeface="Calibri"/>
              </a:rPr>
              <a:t>e</a:t>
            </a:r>
            <a:r>
              <a:rPr sz="1400" spc="65" dirty="0" smtClean="0">
                <a:latin typeface="Arial "/>
                <a:cs typeface="Calibri"/>
              </a:rPr>
              <a:t> </a:t>
            </a:r>
            <a:r>
              <a:rPr sz="1400" spc="-5" dirty="0" smtClean="0">
                <a:latin typeface="Arial "/>
                <a:cs typeface="Calibri"/>
              </a:rPr>
              <a:t>la</a:t>
            </a:r>
            <a:r>
              <a:rPr sz="1400" spc="65" dirty="0" smtClean="0">
                <a:latin typeface="Arial "/>
                <a:cs typeface="Calibri"/>
              </a:rPr>
              <a:t> </a:t>
            </a:r>
            <a:r>
              <a:rPr sz="1400" dirty="0" smtClean="0">
                <a:latin typeface="Arial "/>
                <a:cs typeface="Calibri"/>
              </a:rPr>
              <a:t>a</a:t>
            </a:r>
            <a:r>
              <a:rPr sz="1400" spc="-20" dirty="0" smtClean="0">
                <a:latin typeface="Arial "/>
                <a:cs typeface="Calibri"/>
              </a:rPr>
              <a:t>n</a:t>
            </a:r>
            <a:r>
              <a:rPr sz="1400" spc="-25" dirty="0" smtClean="0">
                <a:latin typeface="Arial "/>
                <a:cs typeface="Calibri"/>
              </a:rPr>
              <a:t>t</a:t>
            </a:r>
            <a:r>
              <a:rPr sz="1400" spc="-5" dirty="0" smtClean="0">
                <a:latin typeface="Arial "/>
                <a:cs typeface="Calibri"/>
              </a:rPr>
              <a:t>erior</a:t>
            </a:r>
            <a:r>
              <a:rPr sz="1400" spc="70" dirty="0" smtClean="0">
                <a:latin typeface="Arial "/>
                <a:cs typeface="Calibri"/>
              </a:rPr>
              <a:t> </a:t>
            </a:r>
            <a:r>
              <a:rPr sz="1400" spc="-10" dirty="0" err="1" smtClean="0">
                <a:latin typeface="Arial "/>
                <a:cs typeface="Calibri"/>
              </a:rPr>
              <a:t>g</a:t>
            </a:r>
            <a:r>
              <a:rPr sz="1400" spc="-25" dirty="0" err="1" smtClean="0">
                <a:latin typeface="Arial "/>
                <a:cs typeface="Calibri"/>
              </a:rPr>
              <a:t>rá</a:t>
            </a:r>
            <a:r>
              <a:rPr sz="1400" spc="-5" dirty="0" err="1" smtClean="0">
                <a:latin typeface="Arial "/>
                <a:cs typeface="Calibri"/>
              </a:rPr>
              <a:t>fi</a:t>
            </a:r>
            <a:r>
              <a:rPr sz="1400" spc="-20" dirty="0" err="1" smtClean="0">
                <a:latin typeface="Arial "/>
                <a:cs typeface="Calibri"/>
              </a:rPr>
              <a:t>c</a:t>
            </a:r>
            <a:r>
              <a:rPr sz="1400" spc="-10" dirty="0" err="1" smtClean="0">
                <a:latin typeface="Arial "/>
                <a:cs typeface="Calibri"/>
              </a:rPr>
              <a:t>a</a:t>
            </a:r>
            <a:r>
              <a:rPr sz="1400" spc="80" dirty="0" smtClean="0">
                <a:latin typeface="Arial "/>
                <a:cs typeface="Calibri"/>
              </a:rPr>
              <a:t> </a:t>
            </a:r>
            <a:r>
              <a:rPr sz="1400" spc="-10" dirty="0" err="1" smtClean="0">
                <a:latin typeface="Arial "/>
                <a:cs typeface="Calibri"/>
              </a:rPr>
              <a:t>podemos</a:t>
            </a:r>
            <a:r>
              <a:rPr sz="1400" spc="75" dirty="0" smtClean="0">
                <a:latin typeface="Arial "/>
                <a:cs typeface="Calibri"/>
              </a:rPr>
              <a:t> </a:t>
            </a:r>
            <a:r>
              <a:rPr sz="1400" spc="-20" dirty="0" err="1" smtClean="0">
                <a:latin typeface="Arial "/>
                <a:cs typeface="Calibri"/>
              </a:rPr>
              <a:t>c</a:t>
            </a:r>
            <a:r>
              <a:rPr sz="1400" spc="-10" dirty="0" err="1" smtClean="0">
                <a:latin typeface="Arial "/>
                <a:cs typeface="Calibri"/>
              </a:rPr>
              <a:t>onc</a:t>
            </a:r>
            <a:r>
              <a:rPr sz="1400" dirty="0" err="1" smtClean="0">
                <a:latin typeface="Arial "/>
                <a:cs typeface="Calibri"/>
              </a:rPr>
              <a:t>lui</a:t>
            </a:r>
            <a:r>
              <a:rPr sz="1400" spc="-5" dirty="0" err="1" smtClean="0">
                <a:latin typeface="Arial "/>
                <a:cs typeface="Calibri"/>
              </a:rPr>
              <a:t>r</a:t>
            </a:r>
            <a:r>
              <a:rPr sz="1400" spc="70" dirty="0" smtClean="0">
                <a:latin typeface="Arial "/>
                <a:cs typeface="Calibri"/>
              </a:rPr>
              <a:t> </a:t>
            </a:r>
            <a:r>
              <a:rPr sz="1400" dirty="0" smtClean="0">
                <a:latin typeface="Arial "/>
                <a:cs typeface="Calibri"/>
              </a:rPr>
              <a:t>q</a:t>
            </a:r>
            <a:r>
              <a:rPr sz="1400" spc="-10" dirty="0" smtClean="0">
                <a:latin typeface="Arial "/>
                <a:cs typeface="Calibri"/>
              </a:rPr>
              <a:t>ue</a:t>
            </a:r>
            <a:r>
              <a:rPr sz="1400" spc="80" dirty="0" smtClean="0">
                <a:latin typeface="Arial "/>
                <a:cs typeface="Calibri"/>
              </a:rPr>
              <a:t> </a:t>
            </a:r>
            <a:r>
              <a:rPr sz="1400" spc="-5" dirty="0" err="1" smtClean="0">
                <a:latin typeface="Arial "/>
                <a:cs typeface="Calibri"/>
              </a:rPr>
              <a:t>los</a:t>
            </a:r>
            <a:r>
              <a:rPr sz="1400" spc="60" dirty="0" smtClean="0">
                <a:latin typeface="Arial "/>
                <a:cs typeface="Calibri"/>
              </a:rPr>
              <a:t> </a:t>
            </a:r>
            <a:r>
              <a:rPr lang="es-CO" sz="1400" dirty="0" err="1">
                <a:latin typeface="Arial "/>
                <a:cs typeface="Calibri"/>
              </a:rPr>
              <a:t>D</a:t>
            </a:r>
            <a:r>
              <a:rPr sz="1400" spc="-10" dirty="0" err="1" smtClean="0">
                <a:latin typeface="Arial "/>
                <a:cs typeface="Calibri"/>
              </a:rPr>
              <a:t>epar</a:t>
            </a:r>
            <a:r>
              <a:rPr sz="1400" spc="-20" dirty="0" err="1" smtClean="0">
                <a:latin typeface="Arial "/>
                <a:cs typeface="Calibri"/>
              </a:rPr>
              <a:t>t</a:t>
            </a:r>
            <a:r>
              <a:rPr sz="1400" spc="-10" dirty="0" err="1" smtClean="0">
                <a:latin typeface="Arial "/>
                <a:cs typeface="Calibri"/>
              </a:rPr>
              <a:t>am</a:t>
            </a:r>
            <a:r>
              <a:rPr sz="1400" spc="-5" dirty="0" err="1" smtClean="0">
                <a:latin typeface="Arial "/>
                <a:cs typeface="Calibri"/>
              </a:rPr>
              <a:t>e</a:t>
            </a:r>
            <a:r>
              <a:rPr sz="1400" spc="-20" dirty="0" err="1" smtClean="0">
                <a:latin typeface="Arial "/>
                <a:cs typeface="Calibri"/>
              </a:rPr>
              <a:t>n</a:t>
            </a:r>
            <a:r>
              <a:rPr sz="1400" spc="-25" dirty="0" err="1" smtClean="0">
                <a:latin typeface="Arial "/>
                <a:cs typeface="Calibri"/>
              </a:rPr>
              <a:t>t</a:t>
            </a:r>
            <a:r>
              <a:rPr sz="1400" dirty="0" err="1" smtClean="0">
                <a:latin typeface="Arial "/>
                <a:cs typeface="Calibri"/>
              </a:rPr>
              <a:t>o</a:t>
            </a:r>
            <a:r>
              <a:rPr sz="1400" spc="-5" dirty="0" err="1" smtClean="0">
                <a:latin typeface="Arial "/>
                <a:cs typeface="Calibri"/>
              </a:rPr>
              <a:t>s</a:t>
            </a:r>
            <a:r>
              <a:rPr sz="1400" spc="65" dirty="0" smtClean="0">
                <a:latin typeface="Arial "/>
                <a:cs typeface="Calibri"/>
              </a:rPr>
              <a:t> </a:t>
            </a:r>
            <a:r>
              <a:rPr sz="1400" dirty="0" smtClean="0">
                <a:latin typeface="Arial "/>
                <a:cs typeface="Calibri"/>
              </a:rPr>
              <a:t>d</a:t>
            </a:r>
            <a:r>
              <a:rPr sz="1400" spc="-10" dirty="0" smtClean="0">
                <a:latin typeface="Arial "/>
                <a:cs typeface="Calibri"/>
              </a:rPr>
              <a:t>e</a:t>
            </a:r>
            <a:r>
              <a:rPr sz="1400" spc="75" dirty="0" smtClean="0">
                <a:latin typeface="Arial "/>
                <a:cs typeface="Calibri"/>
              </a:rPr>
              <a:t> </a:t>
            </a:r>
            <a:r>
              <a:rPr lang="es-CO" sz="1400" spc="-10" dirty="0" smtClean="0">
                <a:latin typeface="Arial "/>
                <a:cs typeface="Calibri"/>
              </a:rPr>
              <a:t>Antioquia</a:t>
            </a:r>
            <a:r>
              <a:rPr sz="1400" spc="-5" dirty="0" smtClean="0">
                <a:latin typeface="Arial "/>
                <a:cs typeface="Calibri"/>
              </a:rPr>
              <a:t>,</a:t>
            </a:r>
            <a:r>
              <a:rPr lang="es-CO" sz="1400" spc="-5" dirty="0" smtClean="0">
                <a:latin typeface="Arial "/>
                <a:cs typeface="Calibri"/>
              </a:rPr>
              <a:t> Córdoba, Cundinamarca y Risaralda</a:t>
            </a:r>
            <a:r>
              <a:rPr lang="es-CO" sz="1400" spc="80" dirty="0" smtClean="0">
                <a:latin typeface="Arial "/>
                <a:cs typeface="Calibri"/>
              </a:rPr>
              <a:t>, </a:t>
            </a:r>
            <a:r>
              <a:rPr sz="1400" spc="-10" dirty="0" err="1" smtClean="0">
                <a:latin typeface="Arial "/>
                <a:cs typeface="Calibri"/>
              </a:rPr>
              <a:t>fue</a:t>
            </a:r>
            <a:r>
              <a:rPr sz="1400" spc="-25" dirty="0" err="1" smtClean="0">
                <a:latin typeface="Arial "/>
                <a:cs typeface="Calibri"/>
              </a:rPr>
              <a:t>r</a:t>
            </a:r>
            <a:r>
              <a:rPr sz="1400" spc="-10" dirty="0" err="1" smtClean="0">
                <a:latin typeface="Arial "/>
                <a:cs typeface="Calibri"/>
              </a:rPr>
              <a:t>on</a:t>
            </a:r>
            <a:r>
              <a:rPr sz="1400" spc="65" dirty="0" smtClean="0">
                <a:latin typeface="Arial "/>
                <a:cs typeface="Calibri"/>
              </a:rPr>
              <a:t> </a:t>
            </a:r>
            <a:r>
              <a:rPr sz="1400" spc="10" dirty="0" err="1" smtClean="0">
                <a:latin typeface="Arial "/>
                <a:cs typeface="Calibri"/>
              </a:rPr>
              <a:t>l</a:t>
            </a:r>
            <a:r>
              <a:rPr sz="1400" spc="-10" dirty="0" err="1" smtClean="0">
                <a:latin typeface="Arial "/>
                <a:cs typeface="Calibri"/>
              </a:rPr>
              <a:t>os</a:t>
            </a:r>
            <a:r>
              <a:rPr sz="1400" spc="75" dirty="0" smtClean="0">
                <a:latin typeface="Arial "/>
                <a:cs typeface="Calibri"/>
              </a:rPr>
              <a:t> </a:t>
            </a:r>
            <a:r>
              <a:rPr sz="1400" spc="-10" dirty="0" smtClean="0">
                <a:latin typeface="Arial "/>
                <a:cs typeface="Calibri"/>
              </a:rPr>
              <a:t>que </a:t>
            </a:r>
            <a:r>
              <a:rPr sz="1400" spc="-10" dirty="0" err="1" smtClean="0">
                <a:latin typeface="Arial "/>
                <a:cs typeface="Calibri"/>
              </a:rPr>
              <a:t>más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55" dirty="0" smtClean="0">
                <a:latin typeface="Arial "/>
                <a:cs typeface="Calibri"/>
              </a:rPr>
              <a:t> </a:t>
            </a:r>
            <a:r>
              <a:rPr sz="1400" spc="-10" dirty="0" smtClean="0">
                <a:latin typeface="Arial "/>
                <a:cs typeface="Calibri"/>
              </a:rPr>
              <a:t>se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10" dirty="0" err="1" smtClean="0">
                <a:latin typeface="Arial "/>
                <a:cs typeface="Calibri"/>
              </a:rPr>
              <a:t>a</a:t>
            </a:r>
            <a:r>
              <a:rPr sz="1400" spc="-5" dirty="0" err="1" smtClean="0">
                <a:latin typeface="Arial "/>
                <a:cs typeface="Calibri"/>
              </a:rPr>
              <a:t>c</a:t>
            </a:r>
            <a:r>
              <a:rPr sz="1400" spc="-10" dirty="0" err="1" smtClean="0">
                <a:latin typeface="Arial "/>
                <a:cs typeface="Calibri"/>
              </a:rPr>
              <a:t>e</a:t>
            </a:r>
            <a:r>
              <a:rPr sz="1400" spc="-25" dirty="0" err="1" smtClean="0">
                <a:latin typeface="Arial "/>
                <a:cs typeface="Calibri"/>
              </a:rPr>
              <a:t>r</a:t>
            </a:r>
            <a:r>
              <a:rPr sz="1400" spc="-20" dirty="0" err="1" smtClean="0">
                <a:latin typeface="Arial "/>
                <a:cs typeface="Calibri"/>
              </a:rPr>
              <a:t>c</a:t>
            </a:r>
            <a:r>
              <a:rPr sz="1400" spc="-10" dirty="0" err="1" smtClean="0">
                <a:latin typeface="Arial "/>
                <a:cs typeface="Calibri"/>
              </a:rPr>
              <a:t>a</a:t>
            </a:r>
            <a:r>
              <a:rPr sz="1400" spc="-25" dirty="0" err="1" smtClean="0">
                <a:latin typeface="Arial "/>
                <a:cs typeface="Calibri"/>
              </a:rPr>
              <a:t>r</a:t>
            </a:r>
            <a:r>
              <a:rPr sz="1400" spc="-10" dirty="0" err="1" smtClean="0">
                <a:latin typeface="Arial "/>
                <a:cs typeface="Calibri"/>
              </a:rPr>
              <a:t>on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55" dirty="0" smtClean="0">
                <a:latin typeface="Arial "/>
                <a:cs typeface="Calibri"/>
              </a:rPr>
              <a:t> </a:t>
            </a:r>
            <a:r>
              <a:rPr sz="1400" spc="-10" dirty="0" smtClean="0">
                <a:latin typeface="Arial "/>
                <a:cs typeface="Calibri"/>
              </a:rPr>
              <a:t>a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5" dirty="0" smtClean="0">
                <a:latin typeface="Arial "/>
                <a:cs typeface="Calibri"/>
              </a:rPr>
              <a:t>la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10" dirty="0" err="1" smtClean="0">
                <a:latin typeface="Arial "/>
                <a:cs typeface="Calibri"/>
              </a:rPr>
              <a:t>E</a:t>
            </a:r>
            <a:r>
              <a:rPr sz="1400" spc="-5" dirty="0" err="1" smtClean="0">
                <a:latin typeface="Arial "/>
                <a:cs typeface="Calibri"/>
              </a:rPr>
              <a:t>ntidad</a:t>
            </a:r>
            <a:r>
              <a:rPr sz="1400" spc="-5" dirty="0" smtClean="0">
                <a:latin typeface="Arial "/>
                <a:cs typeface="Calibri"/>
              </a:rPr>
              <a:t>,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45" dirty="0" smtClean="0">
                <a:latin typeface="Arial "/>
                <a:cs typeface="Calibri"/>
              </a:rPr>
              <a:t> </a:t>
            </a:r>
            <a:r>
              <a:rPr lang="es-CO" sz="1400" spc="-5" dirty="0" smtClean="0">
                <a:latin typeface="Arial "/>
                <a:cs typeface="Calibri"/>
              </a:rPr>
              <a:t>solici</a:t>
            </a:r>
            <a:r>
              <a:rPr lang="es-CO" sz="1400" spc="-20" dirty="0" smtClean="0">
                <a:latin typeface="Arial "/>
                <a:cs typeface="Calibri"/>
              </a:rPr>
              <a:t>t</a:t>
            </a:r>
            <a:r>
              <a:rPr lang="es-CO" sz="1400" dirty="0" smtClean="0">
                <a:latin typeface="Arial "/>
                <a:cs typeface="Calibri"/>
              </a:rPr>
              <a:t>a</a:t>
            </a:r>
            <a:r>
              <a:rPr lang="es-CO" sz="1400" spc="-10" dirty="0" smtClean="0">
                <a:latin typeface="Arial "/>
                <a:cs typeface="Calibri"/>
              </a:rPr>
              <a:t>n</a:t>
            </a:r>
            <a:r>
              <a:rPr lang="es-CO" sz="1400" spc="-5" dirty="0" smtClean="0">
                <a:latin typeface="Arial "/>
                <a:cs typeface="Calibri"/>
              </a:rPr>
              <a:t>d</a:t>
            </a:r>
            <a:r>
              <a:rPr lang="es-CO" sz="1400" spc="-10" dirty="0" smtClean="0">
                <a:latin typeface="Arial "/>
                <a:cs typeface="Calibri"/>
              </a:rPr>
              <a:t>o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0" dirty="0" err="1" smtClean="0">
                <a:latin typeface="Arial "/>
                <a:cs typeface="Calibri"/>
              </a:rPr>
              <a:t>i</a:t>
            </a:r>
            <a:r>
              <a:rPr sz="1400" spc="-20" dirty="0" err="1" smtClean="0">
                <a:latin typeface="Arial "/>
                <a:cs typeface="Calibri"/>
              </a:rPr>
              <a:t>n</a:t>
            </a:r>
            <a:r>
              <a:rPr sz="1400" spc="-30" dirty="0" err="1" smtClean="0">
                <a:latin typeface="Arial "/>
                <a:cs typeface="Calibri"/>
              </a:rPr>
              <a:t>f</a:t>
            </a:r>
            <a:r>
              <a:rPr sz="1400" spc="-10" dirty="0" err="1" smtClean="0">
                <a:latin typeface="Arial "/>
                <a:cs typeface="Calibri"/>
              </a:rPr>
              <a:t>ormac</a:t>
            </a:r>
            <a:r>
              <a:rPr sz="1400" dirty="0" err="1" smtClean="0">
                <a:latin typeface="Arial "/>
                <a:cs typeface="Calibri"/>
              </a:rPr>
              <a:t>i</a:t>
            </a:r>
            <a:r>
              <a:rPr sz="1400" spc="-10" dirty="0" err="1" smtClean="0">
                <a:latin typeface="Arial "/>
                <a:cs typeface="Calibri"/>
              </a:rPr>
              <a:t>ón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55" dirty="0" smtClean="0">
                <a:latin typeface="Arial "/>
                <a:cs typeface="Calibri"/>
              </a:rPr>
              <a:t> </a:t>
            </a:r>
            <a:r>
              <a:rPr sz="1400" dirty="0" err="1" smtClean="0">
                <a:latin typeface="Arial "/>
                <a:cs typeface="Calibri"/>
              </a:rPr>
              <a:t>e</a:t>
            </a:r>
            <a:r>
              <a:rPr sz="1400" spc="-10" dirty="0" err="1" smtClean="0">
                <a:latin typeface="Arial "/>
                <a:cs typeface="Calibri"/>
              </a:rPr>
              <a:t>n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15" dirty="0" err="1" smtClean="0">
                <a:latin typeface="Arial "/>
                <a:cs typeface="Calibri"/>
              </a:rPr>
              <a:t>m</a:t>
            </a:r>
            <a:r>
              <a:rPr sz="1400" spc="-25" dirty="0" err="1" smtClean="0">
                <a:latin typeface="Arial "/>
                <a:cs typeface="Calibri"/>
              </a:rPr>
              <a:t>a</a:t>
            </a:r>
            <a:r>
              <a:rPr sz="1400" spc="-20" dirty="0" err="1" smtClean="0">
                <a:latin typeface="Arial "/>
                <a:cs typeface="Calibri"/>
              </a:rPr>
              <a:t>t</a:t>
            </a:r>
            <a:r>
              <a:rPr sz="1400" spc="-10" dirty="0" err="1" smtClean="0">
                <a:latin typeface="Arial "/>
                <a:cs typeface="Calibri"/>
              </a:rPr>
              <a:t>e</a:t>
            </a:r>
            <a:r>
              <a:rPr sz="1400" dirty="0" err="1" smtClean="0">
                <a:latin typeface="Arial "/>
                <a:cs typeface="Calibri"/>
              </a:rPr>
              <a:t>r</a:t>
            </a:r>
            <a:r>
              <a:rPr sz="1400" spc="0" dirty="0" err="1" smtClean="0">
                <a:latin typeface="Arial "/>
                <a:cs typeface="Calibri"/>
              </a:rPr>
              <a:t>i</a:t>
            </a:r>
            <a:r>
              <a:rPr sz="1400" spc="-10" dirty="0" err="1" smtClean="0">
                <a:latin typeface="Arial "/>
                <a:cs typeface="Calibri"/>
              </a:rPr>
              <a:t>a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70" dirty="0" smtClean="0">
                <a:latin typeface="Arial "/>
                <a:cs typeface="Calibri"/>
              </a:rPr>
              <a:t> </a:t>
            </a:r>
            <a:r>
              <a:rPr sz="1400" dirty="0" err="1" smtClean="0">
                <a:latin typeface="Arial "/>
                <a:cs typeface="Calibri"/>
              </a:rPr>
              <a:t>B</a:t>
            </a:r>
            <a:r>
              <a:rPr sz="1400" spc="-10" dirty="0" err="1" smtClean="0">
                <a:latin typeface="Arial "/>
                <a:cs typeface="Calibri"/>
              </a:rPr>
              <a:t>ombe</a:t>
            </a:r>
            <a:r>
              <a:rPr sz="1400" dirty="0" err="1" smtClean="0">
                <a:latin typeface="Arial "/>
                <a:cs typeface="Calibri"/>
              </a:rPr>
              <a:t>r</a:t>
            </a:r>
            <a:r>
              <a:rPr sz="1400" spc="-5" dirty="0" err="1" smtClean="0">
                <a:latin typeface="Arial "/>
                <a:cs typeface="Calibri"/>
              </a:rPr>
              <a:t>il</a:t>
            </a:r>
            <a:r>
              <a:rPr sz="1400" spc="-5" dirty="0" smtClean="0">
                <a:latin typeface="Arial "/>
                <a:cs typeface="Calibri"/>
              </a:rPr>
              <a:t>,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55" dirty="0" smtClean="0">
                <a:latin typeface="Arial "/>
                <a:cs typeface="Calibri"/>
              </a:rPr>
              <a:t> </a:t>
            </a:r>
            <a:r>
              <a:rPr sz="1400" spc="-10" dirty="0" err="1" smtClean="0">
                <a:latin typeface="Arial "/>
                <a:cs typeface="Calibri"/>
              </a:rPr>
              <a:t>me</a:t>
            </a:r>
            <a:r>
              <a:rPr sz="1400" spc="-5" dirty="0" err="1" smtClean="0">
                <a:latin typeface="Arial "/>
                <a:cs typeface="Calibri"/>
              </a:rPr>
              <a:t>dia</a:t>
            </a:r>
            <a:r>
              <a:rPr sz="1400" spc="-20" dirty="0" err="1" smtClean="0">
                <a:latin typeface="Arial "/>
                <a:cs typeface="Calibri"/>
              </a:rPr>
              <a:t>n</a:t>
            </a:r>
            <a:r>
              <a:rPr sz="1400" spc="-10" dirty="0" err="1" smtClean="0">
                <a:latin typeface="Arial "/>
                <a:cs typeface="Calibri"/>
              </a:rPr>
              <a:t>te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5" dirty="0" err="1" smtClean="0">
                <a:latin typeface="Arial "/>
                <a:cs typeface="Calibri"/>
              </a:rPr>
              <a:t>l</a:t>
            </a:r>
            <a:r>
              <a:rPr sz="1400" dirty="0" err="1" smtClean="0">
                <a:latin typeface="Arial "/>
                <a:cs typeface="Calibri"/>
              </a:rPr>
              <a:t>o</a:t>
            </a:r>
            <a:r>
              <a:rPr sz="1400" spc="-5" dirty="0" err="1" smtClean="0">
                <a:latin typeface="Arial "/>
                <a:cs typeface="Calibri"/>
              </a:rPr>
              <a:t>s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5" dirty="0" err="1" smtClean="0">
                <a:latin typeface="Arial "/>
                <a:cs typeface="Calibri"/>
              </a:rPr>
              <a:t>dis</a:t>
            </a:r>
            <a:r>
              <a:rPr sz="1400" spc="-15" dirty="0" err="1" smtClean="0">
                <a:latin typeface="Arial "/>
                <a:cs typeface="Calibri"/>
              </a:rPr>
              <a:t>t</a:t>
            </a:r>
            <a:r>
              <a:rPr sz="1400" spc="-5" dirty="0" err="1" smtClean="0">
                <a:latin typeface="Arial "/>
                <a:cs typeface="Calibri"/>
              </a:rPr>
              <a:t>in</a:t>
            </a:r>
            <a:r>
              <a:rPr sz="1400" spc="-20" dirty="0" err="1" smtClean="0">
                <a:latin typeface="Arial "/>
                <a:cs typeface="Calibri"/>
              </a:rPr>
              <a:t>t</a:t>
            </a:r>
            <a:r>
              <a:rPr sz="1400" dirty="0" err="1" smtClean="0">
                <a:latin typeface="Arial "/>
                <a:cs typeface="Calibri"/>
              </a:rPr>
              <a:t>o</a:t>
            </a:r>
            <a:r>
              <a:rPr sz="1400" spc="-5" dirty="0" err="1" smtClean="0">
                <a:latin typeface="Arial "/>
                <a:cs typeface="Calibri"/>
              </a:rPr>
              <a:t>s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70" dirty="0" smtClean="0">
                <a:latin typeface="Arial "/>
                <a:cs typeface="Calibri"/>
              </a:rPr>
              <a:t> </a:t>
            </a:r>
            <a:r>
              <a:rPr sz="1400" spc="-20" dirty="0" err="1" smtClean="0">
                <a:latin typeface="Arial "/>
                <a:cs typeface="Calibri"/>
              </a:rPr>
              <a:t>c</a:t>
            </a:r>
            <a:r>
              <a:rPr sz="1400" dirty="0" err="1" smtClean="0">
                <a:latin typeface="Arial "/>
                <a:cs typeface="Calibri"/>
              </a:rPr>
              <a:t>a</a:t>
            </a:r>
            <a:r>
              <a:rPr sz="1400" spc="-10" dirty="0" err="1" smtClean="0">
                <a:latin typeface="Arial "/>
                <a:cs typeface="Calibri"/>
              </a:rPr>
              <a:t>nal</a:t>
            </a:r>
            <a:r>
              <a:rPr sz="1400" spc="0" dirty="0" err="1" smtClean="0">
                <a:latin typeface="Arial "/>
                <a:cs typeface="Calibri"/>
              </a:rPr>
              <a:t>e</a:t>
            </a:r>
            <a:r>
              <a:rPr sz="1400" spc="-5" dirty="0" err="1" smtClean="0">
                <a:latin typeface="Arial "/>
                <a:cs typeface="Calibri"/>
              </a:rPr>
              <a:t>s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50" dirty="0" smtClean="0">
                <a:latin typeface="Arial "/>
                <a:cs typeface="Calibri"/>
              </a:rPr>
              <a:t> </a:t>
            </a:r>
            <a:r>
              <a:rPr sz="1400" spc="-10" dirty="0" smtClean="0">
                <a:latin typeface="Arial "/>
                <a:cs typeface="Calibri"/>
              </a:rPr>
              <a:t>de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70" dirty="0" smtClean="0">
                <a:latin typeface="Arial "/>
                <a:cs typeface="Calibri"/>
              </a:rPr>
              <a:t> </a:t>
            </a:r>
            <a:r>
              <a:rPr sz="1400" spc="-10" dirty="0" err="1" smtClean="0">
                <a:latin typeface="Arial "/>
                <a:cs typeface="Calibri"/>
              </a:rPr>
              <a:t>a</a:t>
            </a:r>
            <a:r>
              <a:rPr sz="1400" spc="-20" dirty="0" err="1" smtClean="0">
                <a:latin typeface="Arial "/>
                <a:cs typeface="Calibri"/>
              </a:rPr>
              <a:t>t</a:t>
            </a:r>
            <a:r>
              <a:rPr sz="1400" spc="-10" dirty="0" err="1" smtClean="0">
                <a:latin typeface="Arial "/>
                <a:cs typeface="Calibri"/>
              </a:rPr>
              <a:t>e</a:t>
            </a:r>
            <a:r>
              <a:rPr sz="1400" spc="-5" dirty="0" err="1" smtClean="0">
                <a:latin typeface="Arial "/>
                <a:cs typeface="Calibri"/>
              </a:rPr>
              <a:t>nci</a:t>
            </a:r>
            <a:r>
              <a:rPr sz="1400" dirty="0" err="1" smtClean="0">
                <a:latin typeface="Arial "/>
                <a:cs typeface="Calibri"/>
              </a:rPr>
              <a:t>ó</a:t>
            </a:r>
            <a:r>
              <a:rPr sz="1400" spc="-10" dirty="0" err="1" smtClean="0">
                <a:latin typeface="Arial "/>
                <a:cs typeface="Calibri"/>
              </a:rPr>
              <a:t>n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5" dirty="0" smtClean="0">
                <a:latin typeface="Arial "/>
                <a:cs typeface="Calibri"/>
              </a:rPr>
              <a:t> </a:t>
            </a:r>
            <a:r>
              <a:rPr sz="1400" spc="0" dirty="0" err="1" smtClean="0">
                <a:latin typeface="Arial "/>
                <a:cs typeface="Calibri"/>
              </a:rPr>
              <a:t>l</a:t>
            </a:r>
            <a:r>
              <a:rPr sz="1400" spc="-10" dirty="0" err="1" smtClean="0">
                <a:latin typeface="Arial "/>
                <a:cs typeface="Calibri"/>
              </a:rPr>
              <a:t>os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10" dirty="0" err="1" smtClean="0">
                <a:latin typeface="Arial "/>
                <a:cs typeface="Calibri"/>
              </a:rPr>
              <a:t>c</a:t>
            </a:r>
            <a:r>
              <a:rPr sz="1400" spc="-5" dirty="0" err="1" smtClean="0">
                <a:latin typeface="Arial "/>
                <a:cs typeface="Calibri"/>
              </a:rPr>
              <a:t>u</a:t>
            </a:r>
            <a:r>
              <a:rPr sz="1400" spc="-10" dirty="0" err="1" smtClean="0">
                <a:latin typeface="Arial "/>
                <a:cs typeface="Calibri"/>
              </a:rPr>
              <a:t>a</a:t>
            </a:r>
            <a:r>
              <a:rPr sz="1400" spc="5" dirty="0" err="1" smtClean="0">
                <a:latin typeface="Arial "/>
                <a:cs typeface="Calibri"/>
              </a:rPr>
              <a:t>l</a:t>
            </a:r>
            <a:r>
              <a:rPr sz="1400" dirty="0" err="1" smtClean="0">
                <a:latin typeface="Arial "/>
                <a:cs typeface="Calibri"/>
              </a:rPr>
              <a:t>e</a:t>
            </a:r>
            <a:r>
              <a:rPr sz="1400" spc="-5" dirty="0" err="1" smtClean="0">
                <a:latin typeface="Arial "/>
                <a:cs typeface="Calibri"/>
              </a:rPr>
              <a:t>s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dirty="0" smtClean="0">
                <a:latin typeface="Arial "/>
                <a:cs typeface="Calibri"/>
              </a:rPr>
              <a:t>s</a:t>
            </a:r>
            <a:r>
              <a:rPr sz="1400" spc="-10" dirty="0" smtClean="0">
                <a:latin typeface="Arial "/>
                <a:cs typeface="Calibri"/>
              </a:rPr>
              <a:t>o</a:t>
            </a:r>
            <a:r>
              <a:rPr sz="1400" spc="-5" dirty="0" smtClean="0">
                <a:latin typeface="Arial "/>
                <a:cs typeface="Calibri"/>
              </a:rPr>
              <a:t>n: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lang="es-CO" sz="1400" spc="-5" dirty="0" smtClean="0">
                <a:latin typeface="Arial "/>
                <a:cs typeface="Calibri"/>
              </a:rPr>
              <a:t>Atención</a:t>
            </a:r>
            <a:r>
              <a:rPr sz="1400" spc="-5" dirty="0" smtClean="0">
                <a:latin typeface="Arial "/>
                <a:cs typeface="Calibri"/>
              </a:rPr>
              <a:t> </a:t>
            </a:r>
            <a:r>
              <a:rPr sz="1400" spc="-5" dirty="0" err="1" smtClean="0">
                <a:latin typeface="Arial "/>
                <a:cs typeface="Calibri"/>
              </a:rPr>
              <a:t>p</a:t>
            </a:r>
            <a:r>
              <a:rPr sz="1400" spc="-15" dirty="0" err="1" smtClean="0">
                <a:latin typeface="Arial "/>
                <a:cs typeface="Calibri"/>
              </a:rPr>
              <a:t>r</a:t>
            </a:r>
            <a:r>
              <a:rPr sz="1400" spc="-10" dirty="0" err="1" smtClean="0">
                <a:latin typeface="Arial "/>
                <a:cs typeface="Calibri"/>
              </a:rPr>
              <a:t>ese</a:t>
            </a:r>
            <a:r>
              <a:rPr sz="1400" spc="-5" dirty="0" err="1" smtClean="0">
                <a:latin typeface="Arial "/>
                <a:cs typeface="Calibri"/>
              </a:rPr>
              <a:t>ncial</a:t>
            </a:r>
            <a:r>
              <a:rPr lang="es-CO" sz="1400" spc="-5" dirty="0" smtClean="0">
                <a:latin typeface="Arial "/>
                <a:cs typeface="Calibri"/>
              </a:rPr>
              <a:t>, Chat institucional</a:t>
            </a:r>
            <a:r>
              <a:rPr lang="es-CO" sz="1400" dirty="0" smtClean="0">
                <a:latin typeface="Arial "/>
                <a:cs typeface="Calibri"/>
              </a:rPr>
              <a:t>, Correo Electrónico, Correspondencia Certificada, Teléfono Celular o Varios 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45" dirty="0" smtClean="0">
                <a:latin typeface="Arial "/>
                <a:cs typeface="Calibri"/>
              </a:rPr>
              <a:t> </a:t>
            </a:r>
            <a:r>
              <a:rPr sz="1400" dirty="0" smtClean="0">
                <a:latin typeface="Arial "/>
                <a:cs typeface="Calibri"/>
              </a:rPr>
              <a:t>q</a:t>
            </a:r>
            <a:r>
              <a:rPr sz="1400" spc="-10" dirty="0" smtClean="0">
                <a:latin typeface="Arial "/>
                <a:cs typeface="Calibri"/>
              </a:rPr>
              <a:t>ue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55" dirty="0" smtClean="0">
                <a:latin typeface="Arial "/>
                <a:cs typeface="Calibri"/>
              </a:rPr>
              <a:t> </a:t>
            </a:r>
            <a:r>
              <a:rPr sz="1400" dirty="0" smtClean="0">
                <a:latin typeface="Arial "/>
                <a:cs typeface="Calibri"/>
              </a:rPr>
              <a:t>s</a:t>
            </a:r>
            <a:r>
              <a:rPr sz="1400" spc="-10" dirty="0" smtClean="0">
                <a:latin typeface="Arial "/>
                <a:cs typeface="Calibri"/>
              </a:rPr>
              <a:t>on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55" dirty="0" smtClean="0">
                <a:latin typeface="Arial "/>
                <a:cs typeface="Calibri"/>
              </a:rPr>
              <a:t> </a:t>
            </a:r>
            <a:r>
              <a:rPr sz="1400" spc="0" dirty="0" err="1" smtClean="0">
                <a:latin typeface="Arial "/>
                <a:cs typeface="Calibri"/>
              </a:rPr>
              <a:t>l</a:t>
            </a:r>
            <a:r>
              <a:rPr sz="1400" spc="-10" dirty="0" err="1" smtClean="0">
                <a:latin typeface="Arial "/>
                <a:cs typeface="Calibri"/>
              </a:rPr>
              <a:t>os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5" dirty="0" smtClean="0">
                <a:latin typeface="Arial "/>
                <a:cs typeface="Calibri"/>
              </a:rPr>
              <a:t> </a:t>
            </a:r>
            <a:r>
              <a:rPr sz="1400" spc="-20" dirty="0" err="1" smtClean="0">
                <a:latin typeface="Arial "/>
                <a:cs typeface="Calibri"/>
              </a:rPr>
              <a:t>c</a:t>
            </a:r>
            <a:r>
              <a:rPr sz="1400" dirty="0" err="1" smtClean="0">
                <a:latin typeface="Arial "/>
                <a:cs typeface="Calibri"/>
              </a:rPr>
              <a:t>a</a:t>
            </a:r>
            <a:r>
              <a:rPr sz="1400" spc="-10" dirty="0" err="1" smtClean="0">
                <a:latin typeface="Arial "/>
                <a:cs typeface="Calibri"/>
              </a:rPr>
              <a:t>nal</a:t>
            </a:r>
            <a:r>
              <a:rPr sz="1400" spc="0" dirty="0" err="1" smtClean="0">
                <a:latin typeface="Arial "/>
                <a:cs typeface="Calibri"/>
              </a:rPr>
              <a:t>e</a:t>
            </a:r>
            <a:r>
              <a:rPr sz="1400" spc="-5" dirty="0" err="1" smtClean="0">
                <a:latin typeface="Arial "/>
                <a:cs typeface="Calibri"/>
              </a:rPr>
              <a:t>s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20" dirty="0" smtClean="0">
                <a:latin typeface="Arial "/>
                <a:cs typeface="Calibri"/>
              </a:rPr>
              <a:t>c</a:t>
            </a:r>
            <a:r>
              <a:rPr sz="1400" dirty="0" smtClean="0">
                <a:latin typeface="Arial "/>
                <a:cs typeface="Calibri"/>
              </a:rPr>
              <a:t>o</a:t>
            </a:r>
            <a:r>
              <a:rPr sz="1400" spc="-10" dirty="0" smtClean="0">
                <a:latin typeface="Arial "/>
                <a:cs typeface="Calibri"/>
              </a:rPr>
              <a:t>n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5" dirty="0" err="1" smtClean="0">
                <a:latin typeface="Arial "/>
                <a:cs typeface="Calibri"/>
              </a:rPr>
              <a:t>l</a:t>
            </a:r>
            <a:r>
              <a:rPr sz="1400" dirty="0" err="1" smtClean="0">
                <a:latin typeface="Arial "/>
                <a:cs typeface="Calibri"/>
              </a:rPr>
              <a:t>o</a:t>
            </a:r>
            <a:r>
              <a:rPr sz="1400" spc="-5" dirty="0" err="1" smtClean="0">
                <a:latin typeface="Arial "/>
                <a:cs typeface="Calibri"/>
              </a:rPr>
              <a:t>s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5" dirty="0" smtClean="0">
                <a:latin typeface="Arial "/>
                <a:cs typeface="Calibri"/>
              </a:rPr>
              <a:t> </a:t>
            </a:r>
            <a:r>
              <a:rPr sz="1400" spc="-10" dirty="0" smtClean="0">
                <a:latin typeface="Arial "/>
                <a:cs typeface="Calibri"/>
              </a:rPr>
              <a:t>q</a:t>
            </a:r>
            <a:r>
              <a:rPr sz="1400" spc="0" dirty="0" smtClean="0">
                <a:latin typeface="Arial "/>
                <a:cs typeface="Calibri"/>
              </a:rPr>
              <a:t>u</a:t>
            </a:r>
            <a:r>
              <a:rPr sz="1400" spc="-10" dirty="0" smtClean="0">
                <a:latin typeface="Arial "/>
                <a:cs typeface="Calibri"/>
              </a:rPr>
              <a:t>e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55" dirty="0" smtClean="0">
                <a:latin typeface="Arial "/>
                <a:cs typeface="Calibri"/>
              </a:rPr>
              <a:t> </a:t>
            </a:r>
            <a:r>
              <a:rPr sz="1400" spc="-10" dirty="0" err="1" smtClean="0">
                <a:latin typeface="Arial "/>
                <a:cs typeface="Calibri"/>
              </a:rPr>
              <a:t>c</a:t>
            </a:r>
            <a:r>
              <a:rPr sz="1400" spc="-5" dirty="0" err="1" smtClean="0">
                <a:latin typeface="Arial "/>
                <a:cs typeface="Calibri"/>
              </a:rPr>
              <a:t>u</a:t>
            </a:r>
            <a:r>
              <a:rPr sz="1400" spc="-10" dirty="0" err="1" smtClean="0">
                <a:latin typeface="Arial "/>
                <a:cs typeface="Calibri"/>
              </a:rPr>
              <a:t>e</a:t>
            </a:r>
            <a:r>
              <a:rPr sz="1400" spc="-20" dirty="0" err="1" smtClean="0">
                <a:latin typeface="Arial "/>
                <a:cs typeface="Calibri"/>
              </a:rPr>
              <a:t>n</a:t>
            </a:r>
            <a:r>
              <a:rPr sz="1400" spc="-10" dirty="0" err="1" smtClean="0">
                <a:latin typeface="Arial "/>
                <a:cs typeface="Calibri"/>
              </a:rPr>
              <a:t>ta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5" dirty="0" smtClean="0">
                <a:latin typeface="Arial "/>
                <a:cs typeface="Calibri"/>
              </a:rPr>
              <a:t>la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45" dirty="0" smtClean="0">
                <a:latin typeface="Arial "/>
                <a:cs typeface="Calibri"/>
              </a:rPr>
              <a:t> </a:t>
            </a:r>
            <a:r>
              <a:rPr sz="1400" spc="-10" dirty="0" err="1" smtClean="0">
                <a:latin typeface="Arial "/>
                <a:cs typeface="Calibri"/>
              </a:rPr>
              <a:t>Di</a:t>
            </a:r>
            <a:r>
              <a:rPr sz="1400" spc="-15" dirty="0" err="1" smtClean="0">
                <a:latin typeface="Arial "/>
                <a:cs typeface="Calibri"/>
              </a:rPr>
              <a:t>r</a:t>
            </a:r>
            <a:r>
              <a:rPr sz="1400" spc="-10" dirty="0" err="1" smtClean="0">
                <a:latin typeface="Arial "/>
                <a:cs typeface="Calibri"/>
              </a:rPr>
              <a:t>e</a:t>
            </a:r>
            <a:r>
              <a:rPr sz="1400" spc="-5" dirty="0" err="1" smtClean="0">
                <a:latin typeface="Arial "/>
                <a:cs typeface="Calibri"/>
              </a:rPr>
              <a:t>cción</a:t>
            </a:r>
            <a:r>
              <a:rPr sz="1400" spc="-5" dirty="0" smtClean="0">
                <a:latin typeface="Arial "/>
                <a:cs typeface="Calibri"/>
              </a:rPr>
              <a:t>,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lang="es-CO" sz="1400" dirty="0" smtClean="0">
                <a:latin typeface="Arial "/>
                <a:cs typeface="Calibri"/>
              </a:rPr>
              <a:t> Teléfono: </a:t>
            </a:r>
            <a:r>
              <a:rPr lang="es-CO" sz="1400" spc="-5" dirty="0" smtClean="0">
                <a:latin typeface="Arial "/>
                <a:cs typeface="Calibri"/>
              </a:rPr>
              <a:t>555-79-26</a:t>
            </a:r>
            <a:r>
              <a:rPr sz="1400" spc="-5" dirty="0" smtClean="0">
                <a:latin typeface="Arial "/>
                <a:cs typeface="Calibri"/>
              </a:rPr>
              <a:t>,</a:t>
            </a:r>
            <a:r>
              <a:rPr sz="1400" dirty="0" smtClean="0">
                <a:latin typeface="Arial "/>
                <a:cs typeface="Calibri"/>
              </a:rPr>
              <a:t>    </a:t>
            </a:r>
            <a:r>
              <a:rPr sz="1400" spc="-105" dirty="0" smtClean="0">
                <a:latin typeface="Arial "/>
                <a:cs typeface="Calibri"/>
              </a:rPr>
              <a:t> </a:t>
            </a:r>
            <a:r>
              <a:rPr sz="1400" spc="-5" dirty="0" err="1" smtClean="0">
                <a:latin typeface="Arial "/>
                <a:cs typeface="Calibri"/>
              </a:rPr>
              <a:t>lín</a:t>
            </a:r>
            <a:r>
              <a:rPr sz="1400" spc="-10" dirty="0" err="1" smtClean="0">
                <a:latin typeface="Arial "/>
                <a:cs typeface="Calibri"/>
              </a:rPr>
              <a:t>ea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114" dirty="0" smtClean="0">
                <a:latin typeface="Arial "/>
                <a:cs typeface="Calibri"/>
              </a:rPr>
              <a:t> </a:t>
            </a:r>
            <a:r>
              <a:rPr sz="1400" spc="-10" dirty="0" err="1" smtClean="0">
                <a:latin typeface="Arial "/>
                <a:cs typeface="Calibri"/>
              </a:rPr>
              <a:t>m</a:t>
            </a:r>
            <a:r>
              <a:rPr sz="1400" spc="-5" dirty="0" err="1" smtClean="0">
                <a:latin typeface="Arial "/>
                <a:cs typeface="Calibri"/>
              </a:rPr>
              <a:t>óvil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90" dirty="0" smtClean="0">
                <a:latin typeface="Arial "/>
                <a:cs typeface="Calibri"/>
              </a:rPr>
              <a:t> </a:t>
            </a:r>
            <a:r>
              <a:rPr sz="1400" spc="-10" dirty="0" smtClean="0">
                <a:latin typeface="Arial "/>
                <a:cs typeface="Calibri"/>
              </a:rPr>
              <a:t>3</a:t>
            </a:r>
            <a:r>
              <a:rPr sz="1400" spc="-5" dirty="0" smtClean="0">
                <a:latin typeface="Arial "/>
                <a:cs typeface="Calibri"/>
              </a:rPr>
              <a:t>1</a:t>
            </a:r>
            <a:r>
              <a:rPr sz="1400" spc="-10" dirty="0" smtClean="0">
                <a:latin typeface="Arial "/>
                <a:cs typeface="Calibri"/>
              </a:rPr>
              <a:t>0</a:t>
            </a:r>
            <a:r>
              <a:rPr sz="1400" spc="0" dirty="0" smtClean="0">
                <a:latin typeface="Arial "/>
                <a:cs typeface="Calibri"/>
              </a:rPr>
              <a:t>2</a:t>
            </a:r>
            <a:r>
              <a:rPr sz="1400" spc="-10" dirty="0" smtClean="0">
                <a:latin typeface="Arial "/>
                <a:cs typeface="Calibri"/>
              </a:rPr>
              <a:t>4</a:t>
            </a:r>
            <a:r>
              <a:rPr sz="1400" spc="-5" dirty="0" smtClean="0">
                <a:latin typeface="Arial "/>
                <a:cs typeface="Calibri"/>
              </a:rPr>
              <a:t>1</a:t>
            </a:r>
            <a:r>
              <a:rPr sz="1400" spc="-10" dirty="0" smtClean="0">
                <a:latin typeface="Arial "/>
                <a:cs typeface="Calibri"/>
              </a:rPr>
              <a:t>4</a:t>
            </a:r>
            <a:r>
              <a:rPr sz="1400" spc="0" dirty="0" smtClean="0">
                <a:latin typeface="Arial "/>
                <a:cs typeface="Calibri"/>
              </a:rPr>
              <a:t>3</a:t>
            </a:r>
            <a:r>
              <a:rPr sz="1400" spc="-10" dirty="0" smtClean="0">
                <a:latin typeface="Arial "/>
                <a:cs typeface="Calibri"/>
              </a:rPr>
              <a:t>8</a:t>
            </a:r>
            <a:r>
              <a:rPr sz="1400" spc="-5" dirty="0" smtClean="0">
                <a:latin typeface="Arial "/>
                <a:cs typeface="Calibri"/>
              </a:rPr>
              <a:t>7</a:t>
            </a:r>
            <a:r>
              <a:rPr lang="es-CO" sz="1400" spc="-5" dirty="0">
                <a:latin typeface="Arial "/>
                <a:cs typeface="Calibri"/>
              </a:rPr>
              <a:t>.</a:t>
            </a:r>
            <a:endParaRPr sz="700" dirty="0">
              <a:latin typeface="Arial "/>
            </a:endParaRPr>
          </a:p>
          <a:p>
            <a:pPr>
              <a:lnSpc>
                <a:spcPts val="1000"/>
              </a:lnSpc>
            </a:pPr>
            <a:endParaRPr sz="1050" dirty="0">
              <a:latin typeface="Arial "/>
            </a:endParaRPr>
          </a:p>
          <a:p>
            <a:pPr marL="12700" marR="7620" algn="just">
              <a:lnSpc>
                <a:spcPct val="100200"/>
              </a:lnSpc>
            </a:pPr>
            <a:r>
              <a:rPr sz="1400" spc="-2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dicional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7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a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es</a:t>
            </a:r>
            <a:r>
              <a:rPr sz="1400" spc="-20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o</a:t>
            </a:r>
            <a:r>
              <a:rPr sz="1400" spc="-5" dirty="0">
                <a:latin typeface="Arial "/>
                <a:cs typeface="Calibri"/>
              </a:rPr>
              <a:t>s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45" dirty="0">
                <a:latin typeface="Arial "/>
                <a:cs typeface="Calibri"/>
              </a:rPr>
              <a:t> 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an</a:t>
            </a:r>
            <a:r>
              <a:rPr sz="1400" spc="-5" dirty="0">
                <a:latin typeface="Arial "/>
                <a:cs typeface="Calibri"/>
              </a:rPr>
              <a:t>ales,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la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Su</a:t>
            </a:r>
            <a:r>
              <a:rPr sz="1400" spc="-5" dirty="0">
                <a:latin typeface="Arial "/>
                <a:cs typeface="Calibri"/>
              </a:rPr>
              <a:t>bdi</a:t>
            </a:r>
            <a:r>
              <a:rPr sz="1400" spc="-1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e</a:t>
            </a:r>
            <a:r>
              <a:rPr sz="1400" spc="-5" dirty="0">
                <a:latin typeface="Arial "/>
                <a:cs typeface="Calibri"/>
              </a:rPr>
              <a:t>c</a:t>
            </a:r>
            <a:r>
              <a:rPr sz="1400" spc="-10" dirty="0">
                <a:latin typeface="Arial "/>
                <a:cs typeface="Calibri"/>
              </a:rPr>
              <a:t>ción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8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E</a:t>
            </a:r>
            <a:r>
              <a:rPr sz="1400" spc="-20" dirty="0">
                <a:latin typeface="Arial "/>
                <a:cs typeface="Calibri"/>
              </a:rPr>
              <a:t>s</a:t>
            </a:r>
            <a:r>
              <a:rPr sz="1400" spc="-5" dirty="0">
                <a:latin typeface="Arial "/>
                <a:cs typeface="Calibri"/>
              </a:rPr>
              <a:t>t</a:t>
            </a:r>
            <a:r>
              <a:rPr sz="1400" spc="-30" dirty="0">
                <a:latin typeface="Arial "/>
                <a:cs typeface="Calibri"/>
              </a:rPr>
              <a:t>r</a:t>
            </a:r>
            <a:r>
              <a:rPr sz="1400" spc="-20" dirty="0">
                <a:latin typeface="Arial "/>
                <a:cs typeface="Calibri"/>
              </a:rPr>
              <a:t>at</a:t>
            </a:r>
            <a:r>
              <a:rPr sz="1400" spc="-10" dirty="0">
                <a:latin typeface="Arial "/>
                <a:cs typeface="Calibri"/>
              </a:rPr>
              <a:t>égi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spc="-10" dirty="0">
                <a:latin typeface="Arial "/>
                <a:cs typeface="Calibri"/>
              </a:rPr>
              <a:t>a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y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de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5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Coo</a:t>
            </a:r>
            <a:r>
              <a:rPr sz="1400" spc="-1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dinación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7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B</a:t>
            </a:r>
            <a:r>
              <a:rPr sz="1400" dirty="0">
                <a:latin typeface="Arial "/>
                <a:cs typeface="Calibri"/>
              </a:rPr>
              <a:t>o</a:t>
            </a:r>
            <a:r>
              <a:rPr sz="1400" spc="-10" dirty="0">
                <a:latin typeface="Arial "/>
                <a:cs typeface="Calibri"/>
              </a:rPr>
              <a:t>mbe</a:t>
            </a:r>
            <a:r>
              <a:rPr sz="1400" dirty="0">
                <a:latin typeface="Arial "/>
                <a:cs typeface="Calibri"/>
              </a:rPr>
              <a:t>r</a:t>
            </a:r>
            <a:r>
              <a:rPr sz="1400" spc="-5" dirty="0">
                <a:latin typeface="Arial "/>
                <a:cs typeface="Calibri"/>
              </a:rPr>
              <a:t>il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b</a:t>
            </a:r>
            <a:r>
              <a:rPr sz="1400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indó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5" dirty="0">
                <a:latin typeface="Arial "/>
                <a:cs typeface="Calibri"/>
              </a:rPr>
              <a:t> </a:t>
            </a:r>
            <a:r>
              <a:rPr sz="1400" spc="-20" dirty="0">
                <a:latin typeface="Arial "/>
                <a:cs typeface="Calibri"/>
              </a:rPr>
              <a:t>at</a:t>
            </a:r>
            <a:r>
              <a:rPr sz="1400" spc="-10" dirty="0">
                <a:latin typeface="Arial "/>
                <a:cs typeface="Calibri"/>
              </a:rPr>
              <a:t>e</a:t>
            </a:r>
            <a:r>
              <a:rPr sz="1400" spc="-5" dirty="0">
                <a:latin typeface="Arial "/>
                <a:cs typeface="Calibri"/>
              </a:rPr>
              <a:t>n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spc="5" dirty="0">
                <a:latin typeface="Arial "/>
                <a:cs typeface="Calibri"/>
              </a:rPr>
              <a:t>i</a:t>
            </a:r>
            <a:r>
              <a:rPr sz="1400" spc="-10" dirty="0">
                <a:latin typeface="Arial "/>
                <a:cs typeface="Calibri"/>
              </a:rPr>
              <a:t>ón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spc="-1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ese</a:t>
            </a:r>
            <a:r>
              <a:rPr sz="1400" spc="-5" dirty="0">
                <a:latin typeface="Arial "/>
                <a:cs typeface="Calibri"/>
              </a:rPr>
              <a:t>n</a:t>
            </a:r>
            <a:r>
              <a:rPr sz="1400" dirty="0">
                <a:latin typeface="Arial "/>
                <a:cs typeface="Calibri"/>
              </a:rPr>
              <a:t>c</a:t>
            </a:r>
            <a:r>
              <a:rPr sz="1400" spc="-5" dirty="0">
                <a:latin typeface="Arial "/>
                <a:cs typeface="Calibri"/>
              </a:rPr>
              <a:t>ial</a:t>
            </a:r>
            <a:r>
              <a:rPr sz="1400" dirty="0">
                <a:latin typeface="Arial "/>
                <a:cs typeface="Calibri"/>
              </a:rPr>
              <a:t>   </a:t>
            </a:r>
            <a:r>
              <a:rPr sz="1400" spc="114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en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l</a:t>
            </a:r>
            <a:r>
              <a:rPr sz="1400" dirty="0">
                <a:latin typeface="Arial "/>
                <a:cs typeface="Calibri"/>
              </a:rPr>
              <a:t>o</a:t>
            </a:r>
            <a:r>
              <a:rPr sz="1400" spc="-5" dirty="0">
                <a:latin typeface="Arial "/>
                <a:cs typeface="Calibri"/>
              </a:rPr>
              <a:t>s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55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di</a:t>
            </a:r>
            <a:r>
              <a:rPr sz="1400" spc="-45" dirty="0">
                <a:latin typeface="Arial "/>
                <a:cs typeface="Calibri"/>
              </a:rPr>
              <a:t>f</a:t>
            </a:r>
            <a:r>
              <a:rPr sz="1400" spc="-10" dirty="0">
                <a:latin typeface="Arial "/>
                <a:cs typeface="Calibri"/>
              </a:rPr>
              <a:t>ere</a:t>
            </a:r>
            <a:r>
              <a:rPr sz="1400" spc="-20" dirty="0">
                <a:latin typeface="Arial "/>
                <a:cs typeface="Calibri"/>
              </a:rPr>
              <a:t>nt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5" dirty="0">
                <a:latin typeface="Arial "/>
                <a:cs typeface="Calibri"/>
              </a:rPr>
              <a:t>s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10" dirty="0">
                <a:latin typeface="Arial "/>
                <a:cs typeface="Calibri"/>
              </a:rPr>
              <a:t>spaci</a:t>
            </a:r>
            <a:r>
              <a:rPr sz="1400" dirty="0">
                <a:latin typeface="Arial "/>
                <a:cs typeface="Calibri"/>
              </a:rPr>
              <a:t>o</a:t>
            </a:r>
            <a:r>
              <a:rPr sz="1400" spc="-5" dirty="0">
                <a:latin typeface="Arial "/>
                <a:cs typeface="Calibri"/>
              </a:rPr>
              <a:t>s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de</a:t>
            </a:r>
            <a:r>
              <a:rPr sz="1400" spc="-5" dirty="0">
                <a:latin typeface="Arial "/>
                <a:cs typeface="Calibri"/>
              </a:rPr>
              <a:t> sociali</a:t>
            </a:r>
            <a:r>
              <a:rPr sz="1400" spc="-30" dirty="0">
                <a:latin typeface="Arial "/>
                <a:cs typeface="Calibri"/>
              </a:rPr>
              <a:t>z</a:t>
            </a:r>
            <a:r>
              <a:rPr sz="1400" spc="-10" dirty="0">
                <a:latin typeface="Arial "/>
                <a:cs typeface="Calibri"/>
              </a:rPr>
              <a:t>a</a:t>
            </a:r>
            <a:r>
              <a:rPr sz="1400" spc="-5" dirty="0">
                <a:latin typeface="Arial "/>
                <a:cs typeface="Calibri"/>
              </a:rPr>
              <a:t>c</a:t>
            </a:r>
            <a:r>
              <a:rPr sz="1400" spc="-10" dirty="0">
                <a:latin typeface="Arial "/>
                <a:cs typeface="Calibri"/>
              </a:rPr>
              <a:t>ión</a:t>
            </a:r>
            <a:r>
              <a:rPr sz="1400" spc="2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de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la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norm</a:t>
            </a:r>
            <a:r>
              <a:rPr sz="1400" spc="-20" dirty="0">
                <a:latin typeface="Arial "/>
                <a:cs typeface="Calibri"/>
              </a:rPr>
              <a:t>a</a:t>
            </a:r>
            <a:r>
              <a:rPr sz="1400" spc="-5" dirty="0">
                <a:latin typeface="Arial "/>
                <a:cs typeface="Calibri"/>
              </a:rPr>
              <a:t>tivid</a:t>
            </a:r>
            <a:r>
              <a:rPr sz="1400" spc="-10" dirty="0">
                <a:latin typeface="Arial "/>
                <a:cs typeface="Calibri"/>
              </a:rPr>
              <a:t>ad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4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y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de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la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a</a:t>
            </a:r>
            <a:r>
              <a:rPr sz="1400" spc="-5" dirty="0">
                <a:latin typeface="Arial "/>
                <a:cs typeface="Calibri"/>
              </a:rPr>
              <a:t>ctivid</a:t>
            </a:r>
            <a:r>
              <a:rPr sz="1400" spc="-10" dirty="0">
                <a:latin typeface="Arial "/>
                <a:cs typeface="Calibri"/>
              </a:rPr>
              <a:t>ad</a:t>
            </a:r>
            <a:r>
              <a:rPr sz="1400" spc="2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bombe</a:t>
            </a:r>
            <a:r>
              <a:rPr sz="1400" dirty="0">
                <a:latin typeface="Arial "/>
                <a:cs typeface="Calibri"/>
              </a:rPr>
              <a:t>r</a:t>
            </a:r>
            <a:r>
              <a:rPr sz="1400" spc="-5" dirty="0">
                <a:latin typeface="Arial "/>
                <a:cs typeface="Calibri"/>
              </a:rPr>
              <a:t>il</a:t>
            </a:r>
            <a:r>
              <a:rPr sz="1400" spc="2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de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spc="-10" dirty="0">
                <a:latin typeface="Arial "/>
                <a:cs typeface="Calibri"/>
              </a:rPr>
              <a:t>o</a:t>
            </a:r>
            <a:r>
              <a:rPr sz="1400" spc="-20" dirty="0">
                <a:latin typeface="Arial "/>
                <a:cs typeface="Calibri"/>
              </a:rPr>
              <a:t>n</a:t>
            </a:r>
            <a:r>
              <a:rPr sz="1400" spc="-30" dirty="0">
                <a:latin typeface="Arial "/>
                <a:cs typeface="Calibri"/>
              </a:rPr>
              <a:t>f</a:t>
            </a:r>
            <a:r>
              <a:rPr sz="1400" spc="-10" dirty="0">
                <a:latin typeface="Arial "/>
                <a:cs typeface="Calibri"/>
              </a:rPr>
              <a:t>ormidad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spc="-10" dirty="0">
                <a:latin typeface="Arial "/>
                <a:cs typeface="Calibri"/>
              </a:rPr>
              <a:t>on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la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planeación</a:t>
            </a:r>
            <a:r>
              <a:rPr sz="1400" spc="3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e</a:t>
            </a:r>
            <a:r>
              <a:rPr sz="1400" spc="-20" dirty="0">
                <a:latin typeface="Arial "/>
                <a:cs typeface="Calibri"/>
              </a:rPr>
              <a:t>st</a:t>
            </a:r>
            <a:r>
              <a:rPr sz="1400" spc="-10" dirty="0">
                <a:latin typeface="Arial "/>
                <a:cs typeface="Calibri"/>
              </a:rPr>
              <a:t>ablecid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5" dirty="0">
                <a:latin typeface="Arial "/>
                <a:cs typeface="Calibri"/>
              </a:rPr>
              <a:t>.</a:t>
            </a:r>
            <a:endParaRPr sz="1400" dirty="0">
              <a:latin typeface="Arial 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267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/>
          <p:nvPr/>
        </p:nvSpPr>
        <p:spPr>
          <a:xfrm>
            <a:off x="1048362" y="990906"/>
            <a:ext cx="10507143" cy="14055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50"/>
              </a:lnSpc>
              <a:spcBef>
                <a:spcPts val="9"/>
              </a:spcBef>
            </a:pPr>
            <a:endParaRPr sz="550" dirty="0">
              <a:latin typeface="Arial "/>
            </a:endParaRPr>
          </a:p>
          <a:p>
            <a:pPr>
              <a:lnSpc>
                <a:spcPts val="1000"/>
              </a:lnSpc>
            </a:pPr>
            <a:endParaRPr sz="1000" dirty="0">
              <a:latin typeface="Arial "/>
            </a:endParaRPr>
          </a:p>
          <a:p>
            <a:pPr marL="12700" marR="6350" algn="just">
              <a:lnSpc>
                <a:spcPct val="100000"/>
              </a:lnSpc>
            </a:pPr>
            <a:r>
              <a:rPr sz="1300" spc="-15" dirty="0">
                <a:latin typeface="Arial "/>
                <a:cs typeface="Calibri"/>
              </a:rPr>
              <a:t>L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6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Su</a:t>
            </a:r>
            <a:r>
              <a:rPr sz="1300" spc="0" dirty="0">
                <a:latin typeface="Arial "/>
                <a:cs typeface="Calibri"/>
              </a:rPr>
              <a:t>b</a:t>
            </a:r>
            <a:r>
              <a:rPr sz="1300" spc="-5" dirty="0">
                <a:latin typeface="Arial "/>
                <a:cs typeface="Calibri"/>
              </a:rPr>
              <a:t>di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ción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65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20" dirty="0">
                <a:latin typeface="Arial "/>
                <a:cs typeface="Calibri"/>
              </a:rPr>
              <a:t>s</a:t>
            </a:r>
            <a:r>
              <a:rPr sz="1300" spc="-5" dirty="0">
                <a:latin typeface="Arial "/>
                <a:cs typeface="Calibri"/>
              </a:rPr>
              <a:t>t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2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tégi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7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y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60" dirty="0">
                <a:latin typeface="Arial "/>
                <a:cs typeface="Calibri"/>
              </a:rPr>
              <a:t> </a:t>
            </a:r>
            <a:r>
              <a:rPr sz="1300" spc="0" dirty="0">
                <a:latin typeface="Arial "/>
                <a:cs typeface="Calibri"/>
              </a:rPr>
              <a:t>d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6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Coo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dinación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5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B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10" dirty="0">
                <a:latin typeface="Arial "/>
                <a:cs typeface="Calibri"/>
              </a:rPr>
              <a:t>mbe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il,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5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6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20" dirty="0">
                <a:latin typeface="Arial "/>
                <a:cs typeface="Calibri"/>
              </a:rPr>
              <a:t>nf</a:t>
            </a:r>
            <a:r>
              <a:rPr sz="1300" spc="-10" dirty="0">
                <a:latin typeface="Arial "/>
                <a:cs typeface="Calibri"/>
              </a:rPr>
              <a:t>ormidad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55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on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6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la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45" dirty="0">
                <a:latin typeface="Arial "/>
                <a:cs typeface="Calibri"/>
              </a:rPr>
              <a:t> </a:t>
            </a:r>
            <a:r>
              <a:rPr sz="1300" spc="-15" dirty="0">
                <a:latin typeface="Arial "/>
                <a:cs typeface="Calibri"/>
              </a:rPr>
              <a:t>m</a:t>
            </a:r>
            <a:r>
              <a:rPr sz="1300" spc="0" dirty="0">
                <a:latin typeface="Arial "/>
                <a:cs typeface="Calibri"/>
              </a:rPr>
              <a:t>i</a:t>
            </a:r>
            <a:r>
              <a:rPr sz="1300" spc="-5" dirty="0">
                <a:latin typeface="Arial "/>
                <a:cs typeface="Calibri"/>
              </a:rPr>
              <a:t>si</a:t>
            </a:r>
            <a:r>
              <a:rPr sz="1300" dirty="0">
                <a:latin typeface="Arial "/>
                <a:cs typeface="Calibri"/>
              </a:rPr>
              <a:t>ó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5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6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la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6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5" dirty="0">
                <a:latin typeface="Arial "/>
                <a:cs typeface="Calibri"/>
              </a:rPr>
              <a:t>ntidad,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4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ade</a:t>
            </a:r>
            <a:r>
              <a:rPr sz="1300" spc="5" dirty="0">
                <a:latin typeface="Arial "/>
                <a:cs typeface="Calibri"/>
              </a:rPr>
              <a:t>l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20" dirty="0">
                <a:latin typeface="Arial "/>
                <a:cs typeface="Calibri"/>
              </a:rPr>
              <a:t>nt</a:t>
            </a:r>
            <a:r>
              <a:rPr sz="1300" spc="-10" dirty="0">
                <a:latin typeface="Arial "/>
                <a:cs typeface="Calibri"/>
              </a:rPr>
              <a:t>ó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60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p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man</a:t>
            </a:r>
            <a:r>
              <a:rPr sz="1300" spc="-5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5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i</a:t>
            </a:r>
            <a:r>
              <a:rPr sz="1300" spc="-20" dirty="0">
                <a:latin typeface="Arial "/>
                <a:cs typeface="Calibri"/>
              </a:rPr>
              <a:t>n</a:t>
            </a:r>
            <a:r>
              <a:rPr sz="1300" spc="-5" dirty="0">
                <a:latin typeface="Arial "/>
                <a:cs typeface="Calibri"/>
              </a:rPr>
              <a:t>t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ción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6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on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6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5" dirty="0">
                <a:latin typeface="Arial "/>
                <a:cs typeface="Calibri"/>
              </a:rPr>
              <a:t>s di</a:t>
            </a:r>
            <a:r>
              <a:rPr sz="1300" spc="-45" dirty="0">
                <a:latin typeface="Arial "/>
                <a:cs typeface="Calibri"/>
              </a:rPr>
              <a:t>f</a:t>
            </a:r>
            <a:r>
              <a:rPr sz="1300" spc="-10" dirty="0">
                <a:latin typeface="Arial "/>
                <a:cs typeface="Calibri"/>
              </a:rPr>
              <a:t>ere</a:t>
            </a:r>
            <a:r>
              <a:rPr sz="1300" spc="-20" dirty="0">
                <a:latin typeface="Arial "/>
                <a:cs typeface="Calibri"/>
              </a:rPr>
              <a:t>nt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spc="5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c</a:t>
            </a:r>
            <a:r>
              <a:rPr sz="1300" spc="0" dirty="0">
                <a:latin typeface="Arial "/>
                <a:cs typeface="Calibri"/>
              </a:rPr>
              <a:t>u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pos</a:t>
            </a:r>
            <a:r>
              <a:rPr sz="1300" spc="65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op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25" dirty="0">
                <a:latin typeface="Arial "/>
                <a:cs typeface="Calibri"/>
              </a:rPr>
              <a:t>r</a:t>
            </a:r>
            <a:r>
              <a:rPr sz="1300" spc="-2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ti</a:t>
            </a:r>
            <a:r>
              <a:rPr sz="1300" spc="-20" dirty="0">
                <a:latin typeface="Arial "/>
                <a:cs typeface="Calibri"/>
              </a:rPr>
              <a:t>v</a:t>
            </a:r>
            <a:r>
              <a:rPr sz="1300" spc="-10" dirty="0">
                <a:latin typeface="Arial "/>
                <a:cs typeface="Calibri"/>
              </a:rPr>
              <a:t>os</a:t>
            </a:r>
            <a:r>
              <a:rPr sz="1300" spc="6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b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10" dirty="0">
                <a:latin typeface="Arial "/>
                <a:cs typeface="Calibri"/>
              </a:rPr>
              <a:t>mbe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iles,</a:t>
            </a:r>
            <a:r>
              <a:rPr sz="1300" spc="65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20" dirty="0">
                <a:latin typeface="Arial "/>
                <a:cs typeface="Calibri"/>
              </a:rPr>
              <a:t>nt</a:t>
            </a:r>
            <a:r>
              <a:rPr sz="1300" spc="-10" dirty="0">
                <a:latin typeface="Arial "/>
                <a:cs typeface="Calibri"/>
              </a:rPr>
              <a:t>es</a:t>
            </a:r>
            <a:r>
              <a:rPr sz="1300" spc="6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g</a:t>
            </a:r>
            <a:r>
              <a:rPr sz="1300" spc="0" dirty="0">
                <a:latin typeface="Arial "/>
                <a:cs typeface="Calibri"/>
              </a:rPr>
              <a:t>u</a:t>
            </a:r>
            <a:r>
              <a:rPr sz="1300" spc="-10" dirty="0">
                <a:latin typeface="Arial "/>
                <a:cs typeface="Calibri"/>
              </a:rPr>
              <a:t>b</a:t>
            </a:r>
            <a:r>
              <a:rPr sz="1300" spc="-5" dirty="0">
                <a:latin typeface="Arial "/>
                <a:cs typeface="Calibri"/>
              </a:rPr>
              <a:t>ern</a:t>
            </a:r>
            <a:r>
              <a:rPr sz="1300" spc="-10" dirty="0">
                <a:latin typeface="Arial "/>
                <a:cs typeface="Calibri"/>
              </a:rPr>
              <a:t>am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20" dirty="0">
                <a:latin typeface="Arial "/>
                <a:cs typeface="Calibri"/>
              </a:rPr>
              <a:t>nt</a:t>
            </a:r>
            <a:r>
              <a:rPr sz="1300" spc="-5" dirty="0">
                <a:latin typeface="Arial "/>
                <a:cs typeface="Calibri"/>
              </a:rPr>
              <a:t>al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5" dirty="0">
                <a:latin typeface="Arial "/>
                <a:cs typeface="Calibri"/>
              </a:rPr>
              <a:t>s,</a:t>
            </a:r>
            <a:r>
              <a:rPr sz="1300" spc="7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r</a:t>
            </a:r>
            <a:r>
              <a:rPr sz="1300" dirty="0">
                <a:latin typeface="Arial "/>
                <a:cs typeface="Calibri"/>
              </a:rPr>
              <a:t>i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5" dirty="0">
                <a:latin typeface="Arial "/>
                <a:cs typeface="Calibri"/>
              </a:rPr>
              <a:t>oriales,</a:t>
            </a:r>
            <a:r>
              <a:rPr sz="1300" spc="7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p</a:t>
            </a:r>
            <a:r>
              <a:rPr sz="1300" spc="-5" dirty="0">
                <a:latin typeface="Arial "/>
                <a:cs typeface="Calibri"/>
              </a:rPr>
              <a:t>e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son</a:t>
            </a:r>
            <a:r>
              <a:rPr sz="130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spc="6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jur</a:t>
            </a:r>
            <a:r>
              <a:rPr sz="1300" dirty="0">
                <a:latin typeface="Arial "/>
                <a:cs typeface="Calibri"/>
              </a:rPr>
              <a:t>í</a:t>
            </a:r>
            <a:r>
              <a:rPr sz="1300" spc="-5" dirty="0">
                <a:latin typeface="Arial "/>
                <a:cs typeface="Calibri"/>
              </a:rPr>
              <a:t>di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as</a:t>
            </a:r>
            <a:r>
              <a:rPr sz="1300" spc="7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y</a:t>
            </a:r>
            <a:r>
              <a:rPr sz="1300" spc="5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c</a:t>
            </a:r>
            <a:r>
              <a:rPr sz="1300" spc="5" dirty="0">
                <a:latin typeface="Arial "/>
                <a:cs typeface="Calibri"/>
              </a:rPr>
              <a:t>i</a:t>
            </a:r>
            <a:r>
              <a:rPr sz="1300" spc="-10" dirty="0">
                <a:latin typeface="Arial "/>
                <a:cs typeface="Calibri"/>
              </a:rPr>
              <a:t>u</a:t>
            </a:r>
            <a:r>
              <a:rPr sz="1300" spc="-5" dirty="0">
                <a:latin typeface="Arial "/>
                <a:cs typeface="Calibri"/>
              </a:rPr>
              <a:t>d</a:t>
            </a:r>
            <a:r>
              <a:rPr sz="1300" spc="-10" dirty="0">
                <a:latin typeface="Arial "/>
                <a:cs typeface="Calibri"/>
              </a:rPr>
              <a:t>ad</a:t>
            </a:r>
            <a:r>
              <a:rPr sz="1300" dirty="0">
                <a:latin typeface="Arial "/>
                <a:cs typeface="Calibri"/>
              </a:rPr>
              <a:t>a</a:t>
            </a:r>
            <a:r>
              <a:rPr sz="1300" spc="-10" dirty="0">
                <a:latin typeface="Arial "/>
                <a:cs typeface="Calibri"/>
              </a:rPr>
              <a:t>nía</a:t>
            </a:r>
            <a:r>
              <a:rPr sz="1300" spc="7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en</a:t>
            </a:r>
            <a:r>
              <a:rPr sz="1300" spc="55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g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-5" dirty="0">
                <a:latin typeface="Arial "/>
                <a:cs typeface="Calibri"/>
              </a:rPr>
              <a:t>e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al,</a:t>
            </a:r>
            <a:r>
              <a:rPr sz="1300" spc="5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orie</a:t>
            </a:r>
            <a:r>
              <a:rPr sz="1300" spc="-20" dirty="0">
                <a:latin typeface="Arial "/>
                <a:cs typeface="Calibri"/>
              </a:rPr>
              <a:t>nt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0" dirty="0">
                <a:latin typeface="Arial "/>
                <a:cs typeface="Calibri"/>
              </a:rPr>
              <a:t>n</a:t>
            </a:r>
            <a:r>
              <a:rPr sz="1300" spc="-10" dirty="0">
                <a:latin typeface="Arial "/>
                <a:cs typeface="Calibri"/>
              </a:rPr>
              <a:t>do</a:t>
            </a:r>
            <a:r>
              <a:rPr sz="1300" spc="7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spc="6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q</a:t>
            </a:r>
            <a:r>
              <a:rPr sz="1300" spc="-5" dirty="0">
                <a:latin typeface="Arial "/>
                <a:cs typeface="Calibri"/>
              </a:rPr>
              <a:t>u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hac</a:t>
            </a:r>
            <a:r>
              <a:rPr sz="1300" spc="-5" dirty="0">
                <a:latin typeface="Arial "/>
                <a:cs typeface="Calibri"/>
              </a:rPr>
              <a:t>er in</a:t>
            </a:r>
            <a:r>
              <a:rPr sz="1300" spc="-20" dirty="0">
                <a:latin typeface="Arial "/>
                <a:cs typeface="Calibri"/>
              </a:rPr>
              <a:t>s</a:t>
            </a:r>
            <a:r>
              <a:rPr sz="1300" spc="-5" dirty="0">
                <a:latin typeface="Arial "/>
                <a:cs typeface="Calibri"/>
              </a:rPr>
              <a:t>t</a:t>
            </a:r>
            <a:r>
              <a:rPr sz="1300" spc="0" dirty="0">
                <a:latin typeface="Arial "/>
                <a:cs typeface="Calibri"/>
              </a:rPr>
              <a:t>i</a:t>
            </a:r>
            <a:r>
              <a:rPr sz="1300" spc="-10" dirty="0">
                <a:latin typeface="Arial "/>
                <a:cs typeface="Calibri"/>
              </a:rPr>
              <a:t>tucional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14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la</a:t>
            </a:r>
            <a:r>
              <a:rPr sz="1300" spc="14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D</a:t>
            </a:r>
            <a:r>
              <a:rPr sz="1300" spc="-5" dirty="0">
                <a:latin typeface="Arial "/>
                <a:cs typeface="Calibri"/>
              </a:rPr>
              <a:t>i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ción</a:t>
            </a:r>
            <a:r>
              <a:rPr sz="1300" spc="13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-5" dirty="0">
                <a:latin typeface="Arial "/>
                <a:cs typeface="Calibri"/>
              </a:rPr>
              <a:t>a</a:t>
            </a:r>
            <a:r>
              <a:rPr sz="1300" spc="-10" dirty="0">
                <a:latin typeface="Arial "/>
                <a:cs typeface="Calibri"/>
              </a:rPr>
              <a:t>cional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45" dirty="0">
                <a:latin typeface="Arial "/>
                <a:cs typeface="Calibri"/>
              </a:rPr>
              <a:t> </a:t>
            </a:r>
            <a:r>
              <a:rPr sz="1300" spc="0" dirty="0">
                <a:latin typeface="Arial "/>
                <a:cs typeface="Calibri"/>
              </a:rPr>
              <a:t>d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14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B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10" dirty="0">
                <a:latin typeface="Arial "/>
                <a:cs typeface="Calibri"/>
              </a:rPr>
              <a:t>mbe</a:t>
            </a:r>
            <a:r>
              <a:rPr sz="1300" spc="-25" dirty="0">
                <a:latin typeface="Arial "/>
                <a:cs typeface="Calibri"/>
              </a:rPr>
              <a:t>r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5" dirty="0">
                <a:latin typeface="Arial "/>
                <a:cs typeface="Calibri"/>
              </a:rPr>
              <a:t>s,</a:t>
            </a:r>
            <a:r>
              <a:rPr sz="1300" spc="13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pa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13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la</a:t>
            </a:r>
            <a:r>
              <a:rPr sz="1300" spc="14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</a:t>
            </a:r>
            <a:r>
              <a:rPr sz="1300" spc="0" dirty="0">
                <a:latin typeface="Arial "/>
                <a:cs typeface="Calibri"/>
              </a:rPr>
              <a:t>e</a:t>
            </a:r>
            <a:r>
              <a:rPr sz="1300" spc="-5" dirty="0">
                <a:latin typeface="Arial "/>
                <a:cs typeface="Calibri"/>
              </a:rPr>
              <a:t>bi</a:t>
            </a:r>
            <a:r>
              <a:rPr sz="1300" dirty="0">
                <a:latin typeface="Arial "/>
                <a:cs typeface="Calibri"/>
              </a:rPr>
              <a:t>d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13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p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20" dirty="0">
                <a:latin typeface="Arial "/>
                <a:cs typeface="Calibri"/>
              </a:rPr>
              <a:t>st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ci</a:t>
            </a:r>
            <a:r>
              <a:rPr sz="1300" dirty="0">
                <a:latin typeface="Arial "/>
                <a:cs typeface="Calibri"/>
              </a:rPr>
              <a:t>ó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14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spc="14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se</a:t>
            </a:r>
            <a:r>
              <a:rPr sz="1300" spc="5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vi</a:t>
            </a:r>
            <a:r>
              <a:rPr sz="1300" dirty="0">
                <a:latin typeface="Arial "/>
                <a:cs typeface="Calibri"/>
              </a:rPr>
              <a:t>c</a:t>
            </a:r>
            <a:r>
              <a:rPr sz="1300" spc="-5" dirty="0">
                <a:latin typeface="Arial "/>
                <a:cs typeface="Calibri"/>
              </a:rPr>
              <a:t>io</a:t>
            </a:r>
            <a:r>
              <a:rPr sz="1300" spc="130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p</a:t>
            </a:r>
            <a:r>
              <a:rPr sz="1300" spc="-10" dirty="0">
                <a:latin typeface="Arial "/>
                <a:cs typeface="Calibri"/>
              </a:rPr>
              <a:t>ú</a:t>
            </a:r>
            <a:r>
              <a:rPr sz="1300" spc="-5" dirty="0">
                <a:latin typeface="Arial "/>
                <a:cs typeface="Calibri"/>
              </a:rPr>
              <a:t>bli</a:t>
            </a:r>
            <a:r>
              <a:rPr sz="1300" spc="-1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o</a:t>
            </a:r>
            <a:r>
              <a:rPr sz="1300" spc="140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sen</a:t>
            </a:r>
            <a:r>
              <a:rPr sz="1300" spc="-5" dirty="0">
                <a:latin typeface="Arial "/>
                <a:cs typeface="Calibri"/>
              </a:rPr>
              <a:t>cial</a:t>
            </a:r>
            <a:r>
              <a:rPr sz="1300" spc="145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14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esp</a:t>
            </a:r>
            <a:r>
              <a:rPr sz="1300" spc="-5" dirty="0">
                <a:latin typeface="Arial "/>
                <a:cs typeface="Calibri"/>
              </a:rPr>
              <a:t>ecia</a:t>
            </a:r>
            <a:r>
              <a:rPr sz="1300" dirty="0">
                <a:latin typeface="Arial "/>
                <a:cs typeface="Calibri"/>
              </a:rPr>
              <a:t>l</a:t>
            </a:r>
            <a:r>
              <a:rPr sz="1300" spc="-5" dirty="0">
                <a:latin typeface="Arial "/>
                <a:cs typeface="Calibri"/>
              </a:rPr>
              <a:t>.</a:t>
            </a:r>
            <a:r>
              <a:rPr sz="1300" spc="135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20" dirty="0">
                <a:latin typeface="Arial "/>
                <a:cs typeface="Calibri"/>
              </a:rPr>
              <a:t>st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14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est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20" dirty="0">
                <a:latin typeface="Arial "/>
                <a:cs typeface="Calibri"/>
              </a:rPr>
              <a:t>at</a:t>
            </a:r>
            <a:r>
              <a:rPr sz="1300" spc="-10" dirty="0">
                <a:latin typeface="Arial "/>
                <a:cs typeface="Calibri"/>
              </a:rPr>
              <a:t>eg</a:t>
            </a:r>
            <a:r>
              <a:rPr sz="1300" spc="0" dirty="0">
                <a:latin typeface="Arial "/>
                <a:cs typeface="Calibri"/>
              </a:rPr>
              <a:t>i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13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ha</a:t>
            </a:r>
            <a:r>
              <a:rPr sz="1300" spc="14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ojado</a:t>
            </a:r>
            <a:r>
              <a:rPr sz="1300" spc="-5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o</a:t>
            </a:r>
            <a:r>
              <a:rPr sz="1300" spc="-25" dirty="0">
                <a:latin typeface="Arial "/>
                <a:cs typeface="Calibri"/>
              </a:rPr>
              <a:t>m</a:t>
            </a:r>
            <a:r>
              <a:rPr sz="1300" spc="-10" dirty="0">
                <a:latin typeface="Arial "/>
                <a:cs typeface="Calibri"/>
              </a:rPr>
              <a:t>o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5" dirty="0">
                <a:latin typeface="Arial "/>
                <a:cs typeface="Calibri"/>
              </a:rPr>
              <a:t> 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esultado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una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5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d</a:t>
            </a:r>
            <a:r>
              <a:rPr sz="1300" spc="-10" dirty="0">
                <a:latin typeface="Arial "/>
                <a:cs typeface="Calibri"/>
              </a:rPr>
              <a:t>iná</a:t>
            </a:r>
            <a:r>
              <a:rPr sz="1300" spc="-20" dirty="0">
                <a:latin typeface="Arial "/>
                <a:cs typeface="Calibri"/>
              </a:rPr>
              <a:t>m</a:t>
            </a:r>
            <a:r>
              <a:rPr sz="1300" spc="-5" dirty="0">
                <a:latin typeface="Arial "/>
                <a:cs typeface="Calibri"/>
              </a:rPr>
              <a:t>i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25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</a:t>
            </a:r>
            <a:r>
              <a:rPr sz="1300" spc="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5" dirty="0">
                <a:latin typeface="Arial "/>
                <a:cs typeface="Calibri"/>
              </a:rPr>
              <a:t> 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egio</a:t>
            </a:r>
            <a:r>
              <a:rPr sz="1300" spc="0" dirty="0">
                <a:latin typeface="Arial "/>
                <a:cs typeface="Calibri"/>
              </a:rPr>
              <a:t>n</a:t>
            </a:r>
            <a:r>
              <a:rPr sz="1300" spc="-10" dirty="0">
                <a:latin typeface="Arial "/>
                <a:cs typeface="Calibri"/>
              </a:rPr>
              <a:t>es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0" dirty="0">
                <a:latin typeface="Arial "/>
                <a:cs typeface="Calibri"/>
              </a:rPr>
              <a:t> </a:t>
            </a:r>
            <a:r>
              <a:rPr sz="1300" spc="10" dirty="0">
                <a:latin typeface="Arial "/>
                <a:cs typeface="Calibri"/>
              </a:rPr>
              <a:t>i</a:t>
            </a:r>
            <a:r>
              <a:rPr sz="1300" spc="-10" dirty="0">
                <a:latin typeface="Arial "/>
                <a:cs typeface="Calibri"/>
              </a:rPr>
              <a:t>nst</a:t>
            </a:r>
            <a:r>
              <a:rPr sz="1300" spc="-5" dirty="0">
                <a:latin typeface="Arial "/>
                <a:cs typeface="Calibri"/>
              </a:rPr>
              <a:t>ituc</a:t>
            </a:r>
            <a:r>
              <a:rPr sz="1300" spc="5" dirty="0">
                <a:latin typeface="Arial "/>
                <a:cs typeface="Calibri"/>
              </a:rPr>
              <a:t>i</a:t>
            </a:r>
            <a:r>
              <a:rPr sz="1300" spc="-10" dirty="0">
                <a:latin typeface="Arial "/>
                <a:cs typeface="Calibri"/>
              </a:rPr>
              <a:t>on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5" dirty="0">
                <a:latin typeface="Arial "/>
                <a:cs typeface="Calibri"/>
              </a:rPr>
              <a:t>s,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5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p</a:t>
            </a:r>
            <a:r>
              <a:rPr sz="1300" spc="-10" dirty="0">
                <a:latin typeface="Arial "/>
                <a:cs typeface="Calibri"/>
              </a:rPr>
              <a:t>o</a:t>
            </a:r>
            <a:r>
              <a:rPr sz="1300" dirty="0">
                <a:latin typeface="Arial "/>
                <a:cs typeface="Calibri"/>
              </a:rPr>
              <a:t>sibi</a:t>
            </a:r>
            <a:r>
              <a:rPr sz="1300" spc="-5" dirty="0">
                <a:latin typeface="Arial "/>
                <a:cs typeface="Calibri"/>
              </a:rPr>
              <a:t>li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ando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1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0" dirty="0">
                <a:latin typeface="Arial "/>
                <a:cs typeface="Calibri"/>
              </a:rPr>
              <a:t> </a:t>
            </a:r>
            <a:r>
              <a:rPr sz="1300" spc="-30" dirty="0">
                <a:latin typeface="Arial "/>
                <a:cs typeface="Calibri"/>
              </a:rPr>
              <a:t>f</a:t>
            </a:r>
            <a:r>
              <a:rPr sz="1300" spc="-10" dirty="0">
                <a:latin typeface="Arial "/>
                <a:cs typeface="Calibri"/>
              </a:rPr>
              <a:t>or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5" dirty="0">
                <a:latin typeface="Arial "/>
                <a:cs typeface="Calibri"/>
              </a:rPr>
              <a:t>aleci</a:t>
            </a:r>
            <a:r>
              <a:rPr sz="1300" spc="-10" dirty="0">
                <a:latin typeface="Arial "/>
                <a:cs typeface="Calibri"/>
              </a:rPr>
              <a:t>m</a:t>
            </a:r>
            <a:r>
              <a:rPr sz="1300" spc="-5" dirty="0">
                <a:latin typeface="Arial "/>
                <a:cs typeface="Calibri"/>
              </a:rPr>
              <a:t>ie</a:t>
            </a:r>
            <a:r>
              <a:rPr sz="1300" spc="-20" dirty="0">
                <a:latin typeface="Arial "/>
                <a:cs typeface="Calibri"/>
              </a:rPr>
              <a:t>n</a:t>
            </a:r>
            <a:r>
              <a:rPr sz="1300" spc="-25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o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en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m</a:t>
            </a:r>
            <a:r>
              <a:rPr sz="1300" spc="-25" dirty="0">
                <a:latin typeface="Arial "/>
                <a:cs typeface="Calibri"/>
              </a:rPr>
              <a:t>at</a:t>
            </a:r>
            <a:r>
              <a:rPr sz="1300" spc="-5" dirty="0">
                <a:latin typeface="Arial "/>
                <a:cs typeface="Calibri"/>
              </a:rPr>
              <a:t>eria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2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o</a:t>
            </a:r>
            <a:r>
              <a:rPr sz="1300" dirty="0">
                <a:latin typeface="Arial "/>
                <a:cs typeface="Calibri"/>
              </a:rPr>
              <a:t>p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25" dirty="0">
                <a:latin typeface="Arial "/>
                <a:cs typeface="Calibri"/>
              </a:rPr>
              <a:t>ra</a:t>
            </a:r>
            <a:r>
              <a:rPr sz="1300" spc="-5" dirty="0">
                <a:latin typeface="Arial "/>
                <a:cs typeface="Calibri"/>
              </a:rPr>
              <a:t>ti</a:t>
            </a:r>
            <a:r>
              <a:rPr sz="1300" spc="-35" dirty="0">
                <a:latin typeface="Arial "/>
                <a:cs typeface="Calibri"/>
              </a:rPr>
              <a:t>v</a:t>
            </a:r>
            <a:r>
              <a:rPr sz="1300" spc="-5" dirty="0">
                <a:latin typeface="Arial "/>
                <a:cs typeface="Calibri"/>
              </a:rPr>
              <a:t>a,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nor</a:t>
            </a:r>
            <a:r>
              <a:rPr sz="1300" spc="-20" dirty="0">
                <a:latin typeface="Arial "/>
                <a:cs typeface="Calibri"/>
              </a:rPr>
              <a:t>m</a:t>
            </a:r>
            <a:r>
              <a:rPr sz="1300" spc="-25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t</a:t>
            </a:r>
            <a:r>
              <a:rPr sz="1300" dirty="0">
                <a:latin typeface="Arial "/>
                <a:cs typeface="Calibri"/>
              </a:rPr>
              <a:t>i</a:t>
            </a:r>
            <a:r>
              <a:rPr sz="1300" spc="-35" dirty="0">
                <a:latin typeface="Arial "/>
                <a:cs typeface="Calibri"/>
              </a:rPr>
              <a:t>v</a:t>
            </a:r>
            <a:r>
              <a:rPr sz="1300" spc="-5" dirty="0">
                <a:latin typeface="Arial "/>
                <a:cs typeface="Calibri"/>
              </a:rPr>
              <a:t>a,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0" dirty="0">
                <a:latin typeface="Arial "/>
                <a:cs typeface="Calibri"/>
              </a:rPr>
              <a:t>d</a:t>
            </a:r>
            <a:r>
              <a:rPr sz="1300" spc="-20" dirty="0">
                <a:latin typeface="Arial "/>
                <a:cs typeface="Calibri"/>
              </a:rPr>
              <a:t>m</a:t>
            </a:r>
            <a:r>
              <a:rPr sz="1300" spc="10" dirty="0">
                <a:latin typeface="Arial "/>
                <a:cs typeface="Calibri"/>
              </a:rPr>
              <a:t>i</a:t>
            </a:r>
            <a:r>
              <a:rPr sz="1300" spc="-5" dirty="0">
                <a:latin typeface="Arial "/>
                <a:cs typeface="Calibri"/>
              </a:rPr>
              <a:t>ni</a:t>
            </a:r>
            <a:r>
              <a:rPr sz="1300" spc="-20" dirty="0">
                <a:latin typeface="Arial "/>
                <a:cs typeface="Calibri"/>
              </a:rPr>
              <a:t>s</a:t>
            </a:r>
            <a:r>
              <a:rPr sz="1300" spc="-5" dirty="0">
                <a:latin typeface="Arial "/>
                <a:cs typeface="Calibri"/>
              </a:rPr>
              <a:t>t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25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ti</a:t>
            </a:r>
            <a:r>
              <a:rPr sz="1300" spc="-25" dirty="0">
                <a:latin typeface="Arial "/>
                <a:cs typeface="Calibri"/>
              </a:rPr>
              <a:t>v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2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-5" dirty="0">
                <a:latin typeface="Arial "/>
                <a:cs typeface="Calibri"/>
              </a:rPr>
              <a:t> nu</a:t>
            </a:r>
            <a:r>
              <a:rPr sz="1300" spc="-10" dirty="0">
                <a:latin typeface="Arial "/>
                <a:cs typeface="Calibri"/>
              </a:rPr>
              <a:t>est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os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5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u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dirty="0">
                <a:latin typeface="Arial "/>
                <a:cs typeface="Calibri"/>
              </a:rPr>
              <a:t>u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ios,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0" dirty="0">
                <a:latin typeface="Arial "/>
                <a:cs typeface="Calibri"/>
              </a:rPr>
              <a:t> </a:t>
            </a:r>
            <a:r>
              <a:rPr sz="1300" spc="-30" dirty="0">
                <a:latin typeface="Arial "/>
                <a:cs typeface="Calibri"/>
              </a:rPr>
              <a:t>f</a:t>
            </a:r>
            <a:r>
              <a:rPr sz="1300" spc="-10" dirty="0">
                <a:latin typeface="Arial "/>
                <a:cs typeface="Calibri"/>
              </a:rPr>
              <a:t>or</a:t>
            </a:r>
            <a:r>
              <a:rPr sz="1300" spc="0" dirty="0">
                <a:latin typeface="Arial "/>
                <a:cs typeface="Calibri"/>
              </a:rPr>
              <a:t>j</a:t>
            </a:r>
            <a:r>
              <a:rPr sz="1300" spc="-10" dirty="0">
                <a:latin typeface="Arial "/>
                <a:cs typeface="Calibri"/>
              </a:rPr>
              <a:t>ando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2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as</a:t>
            </a:r>
            <a:r>
              <a:rPr sz="1300" spc="0" dirty="0">
                <a:latin typeface="Arial "/>
                <a:cs typeface="Calibri"/>
              </a:rPr>
              <a:t>í</a:t>
            </a:r>
            <a:r>
              <a:rPr sz="1300" spc="-5" dirty="0">
                <a:latin typeface="Arial "/>
                <a:cs typeface="Calibri"/>
              </a:rPr>
              <a:t>,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4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la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c</a:t>
            </a:r>
            <a:r>
              <a:rPr sz="1300" spc="-5" dirty="0">
                <a:latin typeface="Arial "/>
                <a:cs typeface="Calibri"/>
              </a:rPr>
              <a:t>u</a:t>
            </a:r>
            <a:r>
              <a:rPr sz="1300" spc="0" dirty="0">
                <a:latin typeface="Arial "/>
                <a:cs typeface="Calibri"/>
              </a:rPr>
              <a:t>l</a:t>
            </a:r>
            <a:r>
              <a:rPr sz="1300" spc="-10" dirty="0">
                <a:latin typeface="Arial "/>
                <a:cs typeface="Calibri"/>
              </a:rPr>
              <a:t>tu</a:t>
            </a:r>
            <a:r>
              <a:rPr sz="1300" spc="-2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40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pa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4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la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4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g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20" dirty="0">
                <a:latin typeface="Arial "/>
                <a:cs typeface="Calibri"/>
              </a:rPr>
              <a:t>s</a:t>
            </a:r>
            <a:r>
              <a:rPr sz="1300" spc="-5" dirty="0">
                <a:latin typeface="Arial "/>
                <a:cs typeface="Calibri"/>
              </a:rPr>
              <a:t>t</a:t>
            </a:r>
            <a:r>
              <a:rPr sz="1300" spc="0" dirty="0">
                <a:latin typeface="Arial "/>
                <a:cs typeface="Calibri"/>
              </a:rPr>
              <a:t>i</a:t>
            </a:r>
            <a:r>
              <a:rPr sz="1300" spc="-10" dirty="0">
                <a:latin typeface="Arial "/>
                <a:cs typeface="Calibri"/>
              </a:rPr>
              <a:t>ón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i</a:t>
            </a:r>
            <a:r>
              <a:rPr sz="1300" spc="-20" dirty="0">
                <a:latin typeface="Arial "/>
                <a:cs typeface="Calibri"/>
              </a:rPr>
              <a:t>nt</a:t>
            </a:r>
            <a:r>
              <a:rPr sz="1300" spc="-10" dirty="0">
                <a:latin typeface="Arial "/>
                <a:cs typeface="Calibri"/>
              </a:rPr>
              <a:t>eg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al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1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4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r</a:t>
            </a:r>
            <a:r>
              <a:rPr sz="1300" dirty="0">
                <a:latin typeface="Arial "/>
                <a:cs typeface="Calibri"/>
              </a:rPr>
              <a:t>ie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spc="-25" dirty="0">
                <a:latin typeface="Arial "/>
                <a:cs typeface="Calibri"/>
              </a:rPr>
              <a:t>g</a:t>
            </a:r>
            <a:r>
              <a:rPr sz="1300" spc="-10" dirty="0">
                <a:latin typeface="Arial "/>
                <a:cs typeface="Calibri"/>
              </a:rPr>
              <a:t>o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ont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4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inc</a:t>
            </a:r>
            <a:r>
              <a:rPr sz="1300" spc="0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-5" dirty="0">
                <a:latin typeface="Arial "/>
                <a:cs typeface="Calibri"/>
              </a:rPr>
              <a:t>di</a:t>
            </a:r>
            <a:r>
              <a:rPr sz="1300" spc="-35" dirty="0">
                <a:latin typeface="Arial "/>
                <a:cs typeface="Calibri"/>
              </a:rPr>
              <a:t>o</a:t>
            </a:r>
            <a:r>
              <a:rPr sz="1300" spc="-5" dirty="0">
                <a:latin typeface="Arial "/>
                <a:cs typeface="Calibri"/>
              </a:rPr>
              <a:t>,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p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5" dirty="0">
                <a:latin typeface="Arial "/>
                <a:cs typeface="Calibri"/>
              </a:rPr>
              <a:t>p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25" dirty="0">
                <a:latin typeface="Arial "/>
                <a:cs typeface="Calibri"/>
              </a:rPr>
              <a:t>r</a:t>
            </a:r>
            <a:r>
              <a:rPr sz="1300" spc="-2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ti</a:t>
            </a:r>
            <a:r>
              <a:rPr sz="1300" spc="-20" dirty="0">
                <a:latin typeface="Arial "/>
                <a:cs typeface="Calibri"/>
              </a:rPr>
              <a:t>v</a:t>
            </a:r>
            <a:r>
              <a:rPr sz="1300" spc="-10" dirty="0">
                <a:latin typeface="Arial "/>
                <a:cs typeface="Calibri"/>
              </a:rPr>
              <a:t>os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y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45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at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ión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2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0" dirty="0">
                <a:latin typeface="Arial "/>
                <a:cs typeface="Calibri"/>
              </a:rPr>
              <a:t> 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es</a:t>
            </a:r>
            <a:r>
              <a:rPr sz="1300" spc="-20" dirty="0">
                <a:latin typeface="Arial "/>
                <a:cs typeface="Calibri"/>
              </a:rPr>
              <a:t>cat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en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tod</a:t>
            </a:r>
            <a:r>
              <a:rPr sz="1300" spc="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5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s</a:t>
            </a:r>
            <a:r>
              <a:rPr sz="1300" spc="-10" dirty="0">
                <a:latin typeface="Arial "/>
                <a:cs typeface="Calibri"/>
              </a:rPr>
              <a:t>us modali</a:t>
            </a:r>
            <a:r>
              <a:rPr sz="1300" spc="-5" dirty="0">
                <a:latin typeface="Arial "/>
                <a:cs typeface="Calibri"/>
              </a:rPr>
              <a:t>d</a:t>
            </a:r>
            <a:r>
              <a:rPr sz="1300" spc="-10" dirty="0">
                <a:latin typeface="Arial "/>
                <a:cs typeface="Calibri"/>
              </a:rPr>
              <a:t>ades</a:t>
            </a:r>
            <a:r>
              <a:rPr sz="1300" spc="4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y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la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at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5" dirty="0">
                <a:latin typeface="Arial "/>
                <a:cs typeface="Calibri"/>
              </a:rPr>
              <a:t>n</a:t>
            </a:r>
            <a:r>
              <a:rPr sz="1300" spc="-10" dirty="0">
                <a:latin typeface="Arial "/>
                <a:cs typeface="Calibri"/>
              </a:rPr>
              <a:t>ción</a:t>
            </a:r>
            <a:r>
              <a:rPr sz="1300" spc="2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incide</a:t>
            </a:r>
            <a:r>
              <a:rPr sz="1300" spc="-20" dirty="0">
                <a:latin typeface="Arial "/>
                <a:cs typeface="Calibri"/>
              </a:rPr>
              <a:t>nt</a:t>
            </a:r>
            <a:r>
              <a:rPr sz="1300" spc="-10" dirty="0">
                <a:latin typeface="Arial "/>
                <a:cs typeface="Calibri"/>
              </a:rPr>
              <a:t>es</a:t>
            </a:r>
            <a:r>
              <a:rPr sz="1300" spc="35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on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15" dirty="0">
                <a:latin typeface="Arial "/>
                <a:cs typeface="Calibri"/>
              </a:rPr>
              <a:t>m</a:t>
            </a:r>
            <a:r>
              <a:rPr sz="1300" spc="-25" dirty="0">
                <a:latin typeface="Arial "/>
                <a:cs typeface="Calibri"/>
              </a:rPr>
              <a:t>a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iales</a:t>
            </a:r>
            <a:r>
              <a:rPr sz="1300" spc="1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p</a:t>
            </a:r>
            <a:r>
              <a:rPr sz="1300" spc="-5" dirty="0">
                <a:latin typeface="Arial "/>
                <a:cs typeface="Calibri"/>
              </a:rPr>
              <a:t>elig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osos</a:t>
            </a:r>
            <a:r>
              <a:rPr sz="1300" spc="-5" dirty="0">
                <a:latin typeface="Arial "/>
                <a:cs typeface="Calibri"/>
              </a:rPr>
              <a:t>.</a:t>
            </a:r>
            <a:endParaRPr sz="1300" dirty="0">
              <a:latin typeface="Arial "/>
              <a:cs typeface="Calibri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771400"/>
              </p:ext>
            </p:extLst>
          </p:nvPr>
        </p:nvGraphicFramePr>
        <p:xfrm>
          <a:off x="1048363" y="2794363"/>
          <a:ext cx="4533900" cy="19050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70755">
                  <a:extLst>
                    <a:ext uri="{9D8B030D-6E8A-4147-A177-3AD203B41FA5}">
                      <a16:colId xmlns:a16="http://schemas.microsoft.com/office/drawing/2014/main" val="2349530908"/>
                    </a:ext>
                  </a:extLst>
                </a:gridCol>
                <a:gridCol w="3363145">
                  <a:extLst>
                    <a:ext uri="{9D8B030D-6E8A-4147-A177-3AD203B41FA5}">
                      <a16:colId xmlns:a16="http://schemas.microsoft.com/office/drawing/2014/main" val="3100596159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Etiquetas de fila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</a:rPr>
                        <a:t>Cuenta de Describa de manera breve el servicio que solicitó: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601088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Fortalecimiento Bomberil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8785738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Legislación Bomberil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564400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Otros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9107053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Solicitud de información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58802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38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014650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048362" y="592962"/>
            <a:ext cx="4213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pc="-10" dirty="0">
                <a:latin typeface="Arial "/>
                <a:cs typeface="Calibri"/>
              </a:rPr>
              <a:t>2.3</a:t>
            </a:r>
            <a:r>
              <a:rPr lang="en-US" b="1" spc="20" dirty="0">
                <a:latin typeface="Arial "/>
                <a:cs typeface="Calibri"/>
              </a:rPr>
              <a:t> </a:t>
            </a:r>
            <a:r>
              <a:rPr lang="en-US" b="1" spc="-20" dirty="0">
                <a:latin typeface="Arial "/>
                <a:cs typeface="Calibri"/>
              </a:rPr>
              <a:t>T</a:t>
            </a:r>
            <a:r>
              <a:rPr lang="en-US" b="1" spc="-10" dirty="0">
                <a:latin typeface="Arial "/>
                <a:cs typeface="Calibri"/>
              </a:rPr>
              <a:t>EM</a:t>
            </a:r>
            <a:r>
              <a:rPr lang="en-US" b="1" spc="-20" dirty="0">
                <a:latin typeface="Arial "/>
                <a:cs typeface="Calibri"/>
              </a:rPr>
              <a:t>A</a:t>
            </a:r>
            <a:r>
              <a:rPr lang="en-US" b="1" spc="-10" dirty="0">
                <a:latin typeface="Arial "/>
                <a:cs typeface="Calibri"/>
              </a:rPr>
              <a:t>S</a:t>
            </a:r>
            <a:r>
              <a:rPr lang="en-US" b="1" spc="15" dirty="0">
                <a:latin typeface="Arial "/>
                <a:cs typeface="Calibri"/>
              </a:rPr>
              <a:t> </a:t>
            </a:r>
            <a:r>
              <a:rPr lang="en-US" b="1" spc="-15" dirty="0">
                <a:latin typeface="Arial "/>
                <a:cs typeface="Calibri"/>
              </a:rPr>
              <a:t>D</a:t>
            </a:r>
            <a:r>
              <a:rPr lang="en-US" b="1" spc="-10" dirty="0">
                <a:latin typeface="Arial "/>
                <a:cs typeface="Calibri"/>
              </a:rPr>
              <a:t>E</a:t>
            </a:r>
            <a:r>
              <a:rPr lang="en-US" b="1" spc="20" dirty="0">
                <a:latin typeface="Arial "/>
                <a:cs typeface="Calibri"/>
              </a:rPr>
              <a:t> </a:t>
            </a:r>
            <a:r>
              <a:rPr lang="en-US" b="1" spc="-20" dirty="0">
                <a:latin typeface="Arial "/>
                <a:cs typeface="Calibri"/>
              </a:rPr>
              <a:t>A</a:t>
            </a:r>
            <a:r>
              <a:rPr lang="en-US" b="1" spc="-10" dirty="0">
                <a:latin typeface="Arial "/>
                <a:cs typeface="Calibri"/>
              </a:rPr>
              <a:t>S</a:t>
            </a:r>
            <a:r>
              <a:rPr lang="en-US" b="1" spc="-20" dirty="0">
                <a:latin typeface="Arial "/>
                <a:cs typeface="Calibri"/>
              </a:rPr>
              <a:t>E</a:t>
            </a:r>
            <a:r>
              <a:rPr lang="en-US" b="1" spc="-10" dirty="0">
                <a:latin typeface="Arial "/>
                <a:cs typeface="Calibri"/>
              </a:rPr>
              <a:t>SORÍA</a:t>
            </a:r>
            <a:endParaRPr lang="en-US" dirty="0">
              <a:latin typeface="Arial "/>
              <a:cs typeface="Calibri"/>
            </a:endParaRPr>
          </a:p>
          <a:p>
            <a:endParaRPr lang="en-US" dirty="0">
              <a:latin typeface="Arial 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8691200"/>
              </p:ext>
            </p:extLst>
          </p:nvPr>
        </p:nvGraphicFramePr>
        <p:xfrm>
          <a:off x="6239436" y="246081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7786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/>
          <p:nvPr/>
        </p:nvSpPr>
        <p:spPr>
          <a:xfrm>
            <a:off x="1296153" y="553069"/>
            <a:ext cx="9811117" cy="6976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b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2.4</a:t>
            </a:r>
            <a:r>
              <a:rPr b="1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 </a:t>
            </a:r>
            <a:r>
              <a:rPr b="1" spc="-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S</a:t>
            </a:r>
            <a:r>
              <a:rPr b="1" spc="-11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</a:t>
            </a:r>
            <a:r>
              <a:rPr b="1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T</a:t>
            </a:r>
            <a:r>
              <a:rPr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IS</a:t>
            </a:r>
            <a:r>
              <a:rPr b="1" spc="-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F</a:t>
            </a:r>
            <a:r>
              <a:rPr b="1" spc="-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</a:t>
            </a:r>
            <a:r>
              <a:rPr b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CCIÓN</a:t>
            </a:r>
            <a:r>
              <a:rPr b="1" spc="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 </a:t>
            </a:r>
            <a:r>
              <a:rPr b="1" spc="-11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</a:t>
            </a:r>
            <a:r>
              <a:rPr b="1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T</a:t>
            </a:r>
            <a:r>
              <a:rPr b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ENCIÓN</a:t>
            </a:r>
            <a:r>
              <a:rPr b="1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 </a:t>
            </a:r>
            <a:r>
              <a:rPr b="1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</a:t>
            </a:r>
            <a:r>
              <a:rPr b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L</a:t>
            </a:r>
            <a:r>
              <a:rPr b="1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 </a:t>
            </a:r>
            <a:r>
              <a:rPr b="1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US</a:t>
            </a:r>
            <a:r>
              <a:rPr b="1" spc="-4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U</a:t>
            </a:r>
            <a:r>
              <a:rPr b="1" spc="-2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</a:t>
            </a:r>
            <a:r>
              <a:rPr b="1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RIO</a:t>
            </a:r>
            <a:r>
              <a:rPr lang="es-CO" b="1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: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  <a:p>
            <a:pPr>
              <a:lnSpc>
                <a:spcPts val="550"/>
              </a:lnSpc>
              <a:spcBef>
                <a:spcPts val="10"/>
              </a:spcBef>
            </a:pPr>
            <a:endParaRPr sz="550" dirty="0">
              <a:latin typeface="Arial "/>
            </a:endParaRPr>
          </a:p>
          <a:p>
            <a:pPr>
              <a:lnSpc>
                <a:spcPts val="1000"/>
              </a:lnSpc>
            </a:pPr>
            <a:endParaRPr sz="1000" dirty="0">
              <a:latin typeface="Arial "/>
            </a:endParaRPr>
          </a:p>
          <a:p>
            <a:pPr marL="12700">
              <a:lnSpc>
                <a:spcPct val="100000"/>
              </a:lnSpc>
            </a:pPr>
            <a:r>
              <a:rPr sz="1400" spc="-15" dirty="0">
                <a:latin typeface="Arial "/>
                <a:cs typeface="Calibri"/>
              </a:rPr>
              <a:t>L</a:t>
            </a:r>
            <a:r>
              <a:rPr sz="1400" spc="-10" dirty="0">
                <a:latin typeface="Arial "/>
                <a:cs typeface="Calibri"/>
              </a:rPr>
              <a:t>a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h</a:t>
            </a:r>
            <a:r>
              <a:rPr sz="1400" spc="-5" dirty="0">
                <a:latin typeface="Arial "/>
                <a:cs typeface="Calibri"/>
              </a:rPr>
              <a:t>er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amie</a:t>
            </a:r>
            <a:r>
              <a:rPr sz="1400" spc="-20" dirty="0">
                <a:latin typeface="Arial "/>
                <a:cs typeface="Calibri"/>
              </a:rPr>
              <a:t>nt</a:t>
            </a:r>
            <a:r>
              <a:rPr sz="1400" spc="-10" dirty="0">
                <a:latin typeface="Arial "/>
                <a:cs typeface="Calibri"/>
              </a:rPr>
              <a:t>a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que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se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apli</a:t>
            </a:r>
            <a:r>
              <a:rPr sz="1400" spc="-15" dirty="0">
                <a:latin typeface="Arial "/>
                <a:cs typeface="Calibri"/>
              </a:rPr>
              <a:t>c</a:t>
            </a:r>
            <a:r>
              <a:rPr sz="1400" spc="-10" dirty="0">
                <a:latin typeface="Arial "/>
                <a:cs typeface="Calibri"/>
              </a:rPr>
              <a:t>ó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spc="-10" dirty="0">
                <a:latin typeface="Arial "/>
                <a:cs typeface="Calibri"/>
              </a:rPr>
              <a:t>omp</a:t>
            </a:r>
            <a:r>
              <a:rPr sz="1400" spc="-1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e</a:t>
            </a:r>
            <a:r>
              <a:rPr sz="1400" spc="-5" dirty="0">
                <a:latin typeface="Arial "/>
                <a:cs typeface="Calibri"/>
              </a:rPr>
              <a:t>n</a:t>
            </a:r>
            <a:r>
              <a:rPr sz="1400" spc="-10" dirty="0">
                <a:latin typeface="Arial "/>
                <a:cs typeface="Calibri"/>
              </a:rPr>
              <a:t>día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de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lang="es-CO" sz="1400" spc="-10" dirty="0">
                <a:latin typeface="Arial "/>
                <a:cs typeface="Calibri"/>
              </a:rPr>
              <a:t>6</a:t>
            </a:r>
            <a:r>
              <a:rPr sz="1400" spc="5" dirty="0" smtClean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spc="-1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egu</a:t>
            </a:r>
            <a:r>
              <a:rPr sz="1400" spc="-20" dirty="0">
                <a:latin typeface="Arial "/>
                <a:cs typeface="Calibri"/>
              </a:rPr>
              <a:t>nt</a:t>
            </a:r>
            <a:r>
              <a:rPr sz="1400" spc="-10" dirty="0">
                <a:latin typeface="Arial "/>
                <a:cs typeface="Calibri"/>
              </a:rPr>
              <a:t>as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spc="-5" dirty="0">
                <a:latin typeface="Arial "/>
                <a:cs typeface="Calibri"/>
              </a:rPr>
              <a:t>er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adas,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las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spc="-5" dirty="0">
                <a:latin typeface="Arial "/>
                <a:cs typeface="Calibri"/>
              </a:rPr>
              <a:t>u</a:t>
            </a:r>
            <a:r>
              <a:rPr sz="1400" spc="-10" dirty="0">
                <a:latin typeface="Arial "/>
                <a:cs typeface="Calibri"/>
              </a:rPr>
              <a:t>ales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a</a:t>
            </a:r>
            <a:r>
              <a:rPr sz="1400" dirty="0">
                <a:latin typeface="Arial "/>
                <a:cs typeface="Calibri"/>
              </a:rPr>
              <a:t>r</a:t>
            </a:r>
            <a:r>
              <a:rPr sz="1400" spc="-30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oja</a:t>
            </a:r>
            <a:r>
              <a:rPr sz="1400" spc="-30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on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los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siguie</a:t>
            </a:r>
            <a:r>
              <a:rPr sz="1400" spc="-20" dirty="0">
                <a:latin typeface="Arial "/>
                <a:cs typeface="Calibri"/>
              </a:rPr>
              <a:t>nt</a:t>
            </a:r>
            <a:r>
              <a:rPr sz="1400" spc="-10" dirty="0">
                <a:latin typeface="Arial "/>
                <a:cs typeface="Calibri"/>
              </a:rPr>
              <a:t>es</a:t>
            </a:r>
            <a:r>
              <a:rPr sz="1400" spc="45" dirty="0">
                <a:latin typeface="Arial "/>
                <a:cs typeface="Calibri"/>
              </a:rPr>
              <a:t> </a:t>
            </a:r>
            <a:r>
              <a:rPr sz="1400" spc="-1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esul</a:t>
            </a:r>
            <a:r>
              <a:rPr sz="1400" spc="-20" dirty="0">
                <a:latin typeface="Arial "/>
                <a:cs typeface="Calibri"/>
              </a:rPr>
              <a:t>t</a:t>
            </a:r>
            <a:r>
              <a:rPr sz="1400" spc="-10" dirty="0">
                <a:latin typeface="Arial "/>
                <a:cs typeface="Calibri"/>
              </a:rPr>
              <a:t>ados:</a:t>
            </a:r>
            <a:endParaRPr sz="1400" dirty="0">
              <a:latin typeface="Arial "/>
              <a:cs typeface="Calibri"/>
            </a:endParaRPr>
          </a:p>
        </p:txBody>
      </p:sp>
      <p:sp>
        <p:nvSpPr>
          <p:cNvPr id="3" name="object 4"/>
          <p:cNvSpPr txBox="1"/>
          <p:nvPr/>
        </p:nvSpPr>
        <p:spPr>
          <a:xfrm>
            <a:off x="1296153" y="1553228"/>
            <a:ext cx="312344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000"/>
              </a:lnSpc>
            </a:pPr>
            <a:r>
              <a:rPr lang="es-CO" sz="1400" b="1" spc="-2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DESEMPEÑO DEL CANAL DEL CONTACTO QUE UTILIZÓ </a:t>
            </a:r>
            <a:endParaRPr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69782"/>
              </p:ext>
            </p:extLst>
          </p:nvPr>
        </p:nvGraphicFramePr>
        <p:xfrm>
          <a:off x="1296153" y="2600886"/>
          <a:ext cx="3975094" cy="155067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26459">
                  <a:extLst>
                    <a:ext uri="{9D8B030D-6E8A-4147-A177-3AD203B41FA5}">
                      <a16:colId xmlns:a16="http://schemas.microsoft.com/office/drawing/2014/main" val="1007612486"/>
                    </a:ext>
                  </a:extLst>
                </a:gridCol>
                <a:gridCol w="2948635">
                  <a:extLst>
                    <a:ext uri="{9D8B030D-6E8A-4147-A177-3AD203B41FA5}">
                      <a16:colId xmlns:a16="http://schemas.microsoft.com/office/drawing/2014/main" val="270563906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Etiquetas de fila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Cuenta de ¿Cómo califica el desempeño del canal de contacto que utilizó?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364376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Bueno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6694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Deficiente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29977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Excelente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393159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Insuficiente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963126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Total general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38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4521405"/>
                  </a:ext>
                </a:extLst>
              </a:tr>
            </a:tbl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2150449"/>
              </p:ext>
            </p:extLst>
          </p:nvPr>
        </p:nvGraphicFramePr>
        <p:xfrm>
          <a:off x="6096000" y="189603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05674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/>
          <p:cNvSpPr txBox="1"/>
          <p:nvPr/>
        </p:nvSpPr>
        <p:spPr>
          <a:xfrm>
            <a:off x="1296153" y="743069"/>
            <a:ext cx="724344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s-CO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CORDIALIDAD Y DISPOSICIÓN DEL SERVIDOR </a:t>
            </a:r>
            <a:endParaRPr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905339"/>
              </p:ext>
            </p:extLst>
          </p:nvPr>
        </p:nvGraphicFramePr>
        <p:xfrm>
          <a:off x="1296152" y="1714500"/>
          <a:ext cx="4647447" cy="155496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00075">
                  <a:extLst>
                    <a:ext uri="{9D8B030D-6E8A-4147-A177-3AD203B41FA5}">
                      <a16:colId xmlns:a16="http://schemas.microsoft.com/office/drawing/2014/main" val="962054886"/>
                    </a:ext>
                  </a:extLst>
                </a:gridCol>
                <a:gridCol w="3447372">
                  <a:extLst>
                    <a:ext uri="{9D8B030D-6E8A-4147-A177-3AD203B41FA5}">
                      <a16:colId xmlns:a16="http://schemas.microsoft.com/office/drawing/2014/main" val="3065083229"/>
                    </a:ext>
                  </a:extLst>
                </a:gridCol>
              </a:tblGrid>
              <a:tr h="2237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effectLst/>
                        </a:rPr>
                        <a:t>Etiquetas de fila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Cuenta de Cordialidad y disposición del servidor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80220931"/>
                  </a:ext>
                </a:extLst>
              </a:tr>
              <a:tr h="2237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Bueno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4062161"/>
                  </a:ext>
                </a:extLst>
              </a:tr>
              <a:tr h="2237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Deficiente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216267"/>
                  </a:ext>
                </a:extLst>
              </a:tr>
              <a:tr h="2237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Excelente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93200562"/>
                  </a:ext>
                </a:extLst>
              </a:tr>
              <a:tr h="2237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Insuficiente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4438425"/>
                  </a:ext>
                </a:extLst>
              </a:tr>
              <a:tr h="2237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Total general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38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41552834"/>
                  </a:ext>
                </a:extLst>
              </a:tr>
            </a:tbl>
          </a:graphicData>
        </a:graphic>
      </p:graphicFrame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0296038"/>
              </p:ext>
            </p:extLst>
          </p:nvPr>
        </p:nvGraphicFramePr>
        <p:xfrm>
          <a:off x="6490447" y="22635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0751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994</TotalTime>
  <Words>1574</Words>
  <Application>Microsoft Office PowerPoint</Application>
  <PresentationFormat>Panorámica</PresentationFormat>
  <Paragraphs>208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Arial </vt:lpstr>
      <vt:lpstr>Arial Black</vt:lpstr>
      <vt:lpstr>Calibri</vt:lpstr>
      <vt:lpstr>Calibri Light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Uniformes Bomberos  Colombia</dc:title>
  <dc:creator>CAMILO DUSSAN</dc:creator>
  <cp:lastModifiedBy>Atención Ciudadano</cp:lastModifiedBy>
  <cp:revision>350</cp:revision>
  <dcterms:created xsi:type="dcterms:W3CDTF">2020-09-01T14:09:05Z</dcterms:created>
  <dcterms:modified xsi:type="dcterms:W3CDTF">2021-12-13T14:58:37Z</dcterms:modified>
</cp:coreProperties>
</file>