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1" r:id="rId4"/>
    <p:sldId id="263" r:id="rId5"/>
    <p:sldId id="268" r:id="rId6"/>
    <p:sldId id="270" r:id="rId7"/>
    <p:sldId id="269" r:id="rId8"/>
    <p:sldId id="271" r:id="rId9"/>
    <p:sldId id="272" r:id="rId10"/>
    <p:sldId id="274" r:id="rId11"/>
    <p:sldId id="273" r:id="rId12"/>
    <p:sldId id="275" r:id="rId13"/>
    <p:sldId id="266" r:id="rId14"/>
    <p:sldId id="267" r:id="rId15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8034E78-7F5D-4C2E-B375-FC64B27BC917}" styleName="Estilo oscuro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Estilo oscuro 1 - Énfasis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93D81CF-94F2-401A-BA57-92F5A7B2D0C5}" styleName="Estilo me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Atenci&#243;n%20al%20ciudadano\ENCUESTA%20DE%20SATISFACCI&#211;N\2023\1%20cuatrimestre\ENCUESTAS%20DE%20SATISFACCION%20I%20CUATRIMESTR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Atenci&#243;n%20al%20ciudadano\ENCUESTA%20DE%20SATISFACCI&#211;N\2023\1%20cuatrimestre\ENCUESTAS%20DE%20SATISFACCION%20I%20CUATRIMESTRE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Atenci&#243;n%20al%20ciudadano\ENCUESTA%20DE%20SATISFACCI&#211;N\2023\1%20cuatrimestre\ENCUESTAS%20DE%20SATISFACCION%20I%20CUATRIMESTRE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Atenci&#243;n%20al%20ciudadano\ENCUESTA%20DE%20SATISFACCI&#211;N\2023\1%20cuatrimestre\ENCUESTAS%20DE%20SATISFACCION%20I%20CUATRIMESTRE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Atenci&#243;n%20al%20ciudadano\ENCUESTA%20DE%20SATISFACCI&#211;N\2023\1%20cuatrimestre\ENCUESTAS%20DE%20SATISFACCION%20I%20CUATRIMESTRE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Atenci&#243;n%20al%20ciudadano\ENCUESTA%20DE%20SATISFACCI&#211;N\2023\1%20cuatrimestre\ENCUESTAS%20DE%20SATISFACCION%20I%20CUATRIMESTRE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Atenci&#243;n%20al%20ciudadano\ENCUESTA%20DE%20SATISFACCI&#211;N\2023\1%20cuatrimestre\ENCUESTAS%20DE%20SATISFACCION%20I%20CUATRIMESTRE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[ENCUESTAS DE SATISFACCION I CUATRIMESTRE.xlsx]Hoja3!TablaDinámica1</c:name>
    <c:fmtId val="5"/>
  </c:pivotSource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Hoja3!$B$3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Hoja3!$A$4:$A$6</c:f>
              <c:strCache>
                <c:ptCount val="2"/>
                <c:pt idx="0">
                  <c:v>Entidad Bomberil</c:v>
                </c:pt>
                <c:pt idx="1">
                  <c:v>Entidad Territorial</c:v>
                </c:pt>
              </c:strCache>
            </c:strRef>
          </c:cat>
          <c:val>
            <c:numRef>
              <c:f>Hoja3!$B$4:$B$6</c:f>
              <c:numCache>
                <c:formatCode>General</c:formatCode>
                <c:ptCount val="2"/>
                <c:pt idx="0">
                  <c:v>29</c:v>
                </c:pt>
                <c:pt idx="1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A0-4D28-BFAB-BBDFD91AAC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25346240"/>
        <c:axId val="1925354144"/>
      </c:barChart>
      <c:catAx>
        <c:axId val="1925346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25354144"/>
        <c:crosses val="autoZero"/>
        <c:auto val="1"/>
        <c:lblAlgn val="ctr"/>
        <c:lblOffset val="100"/>
        <c:noMultiLvlLbl val="0"/>
      </c:catAx>
      <c:valAx>
        <c:axId val="19253541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253462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[ENCUESTAS DE SATISFACCION I CUATRIMESTRE.xlsx]Hoja3!TablaDinámica3</c:name>
    <c:fmtId val="5"/>
  </c:pivotSource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</c:pivotFmt>
      <c:pivotFmt>
        <c:idx val="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</c:pivotFmt>
      <c:pivotFmt>
        <c:idx val="1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</c:pivotFmts>
    <c:plotArea>
      <c:layout/>
      <c:pieChart>
        <c:varyColors val="1"/>
        <c:ser>
          <c:idx val="0"/>
          <c:order val="0"/>
          <c:tx>
            <c:strRef>
              <c:f>Hoja3!$B$40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AAB-4DE6-8AAB-0A01FA8F055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AAB-4DE6-8AAB-0A01FA8F055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AAB-4DE6-8AAB-0A01FA8F055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AAB-4DE6-8AAB-0A01FA8F055C}"/>
              </c:ext>
            </c:extLst>
          </c:dPt>
          <c:cat>
            <c:strRef>
              <c:f>Hoja3!$A$41:$A$45</c:f>
              <c:strCache>
                <c:ptCount val="4"/>
                <c:pt idx="0">
                  <c:v>Atención Personalizada</c:v>
                </c:pt>
                <c:pt idx="1">
                  <c:v>Chat institucional</c:v>
                </c:pt>
                <c:pt idx="2">
                  <c:v>Correo electrónico</c:v>
                </c:pt>
                <c:pt idx="3">
                  <c:v>Teléfono o celular</c:v>
                </c:pt>
              </c:strCache>
            </c:strRef>
          </c:cat>
          <c:val>
            <c:numRef>
              <c:f>Hoja3!$B$41:$B$45</c:f>
              <c:numCache>
                <c:formatCode>General</c:formatCode>
                <c:ptCount val="4"/>
                <c:pt idx="0">
                  <c:v>2</c:v>
                </c:pt>
                <c:pt idx="1">
                  <c:v>1</c:v>
                </c:pt>
                <c:pt idx="2">
                  <c:v>26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AAB-4DE6-8AAB-0A01FA8F05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[ENCUESTAS DE SATISFACCION I CUATRIMESTRE.xlsx]Hoja3!TablaDinámica2</c:name>
    <c:fmtId val="6"/>
  </c:pivotSource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Hoja3!$B$16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Hoja3!$A$17:$A$33</c:f>
              <c:strCache>
                <c:ptCount val="16"/>
                <c:pt idx="0">
                  <c:v>Antioquia</c:v>
                </c:pt>
                <c:pt idx="1">
                  <c:v>Bolivar</c:v>
                </c:pt>
                <c:pt idx="2">
                  <c:v>Boyacá </c:v>
                </c:pt>
                <c:pt idx="3">
                  <c:v>Caldas</c:v>
                </c:pt>
                <c:pt idx="4">
                  <c:v>Cesar </c:v>
                </c:pt>
                <c:pt idx="5">
                  <c:v>Chocó</c:v>
                </c:pt>
                <c:pt idx="6">
                  <c:v>Córdoba </c:v>
                </c:pt>
                <c:pt idx="7">
                  <c:v>Cundinamarca </c:v>
                </c:pt>
                <c:pt idx="8">
                  <c:v>Meta</c:v>
                </c:pt>
                <c:pt idx="9">
                  <c:v>Nariño</c:v>
                </c:pt>
                <c:pt idx="10">
                  <c:v>Putumayo</c:v>
                </c:pt>
                <c:pt idx="11">
                  <c:v>Santander</c:v>
                </c:pt>
                <c:pt idx="12">
                  <c:v>SUCRE</c:v>
                </c:pt>
                <c:pt idx="13">
                  <c:v>Tolima </c:v>
                </c:pt>
                <c:pt idx="14">
                  <c:v>Valle del Cauca</c:v>
                </c:pt>
                <c:pt idx="15">
                  <c:v>Vichada </c:v>
                </c:pt>
              </c:strCache>
            </c:strRef>
          </c:cat>
          <c:val>
            <c:numRef>
              <c:f>Hoja3!$B$17:$B$33</c:f>
              <c:numCache>
                <c:formatCode>General</c:formatCode>
                <c:ptCount val="16"/>
                <c:pt idx="0">
                  <c:v>6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2</c:v>
                </c:pt>
                <c:pt idx="5">
                  <c:v>2</c:v>
                </c:pt>
                <c:pt idx="6">
                  <c:v>1</c:v>
                </c:pt>
                <c:pt idx="7">
                  <c:v>3</c:v>
                </c:pt>
                <c:pt idx="8">
                  <c:v>1</c:v>
                </c:pt>
                <c:pt idx="9">
                  <c:v>4</c:v>
                </c:pt>
                <c:pt idx="10">
                  <c:v>1</c:v>
                </c:pt>
                <c:pt idx="11">
                  <c:v>3</c:v>
                </c:pt>
                <c:pt idx="12">
                  <c:v>1</c:v>
                </c:pt>
                <c:pt idx="13">
                  <c:v>3</c:v>
                </c:pt>
                <c:pt idx="14">
                  <c:v>3</c:v>
                </c:pt>
                <c:pt idx="1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C92-462C-98F4-9657D9BBD5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29003328"/>
        <c:axId val="1928997504"/>
      </c:barChart>
      <c:catAx>
        <c:axId val="1929003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28997504"/>
        <c:crosses val="autoZero"/>
        <c:auto val="1"/>
        <c:lblAlgn val="ctr"/>
        <c:lblOffset val="100"/>
        <c:noMultiLvlLbl val="0"/>
      </c:catAx>
      <c:valAx>
        <c:axId val="19289975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290033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[ENCUESTAS DE SATISFACCION I CUATRIMESTRE.xlsx]Hoja3!TablaDinámica4</c:name>
    <c:fmtId val="16"/>
  </c:pivotSource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1"/>
            </a:solidFill>
            <a:ln w="9525">
              <a:solidFill>
                <a:schemeClr val="accent1"/>
              </a:solidFill>
            </a:ln>
            <a:effectLst/>
          </c:spPr>
        </c:marker>
      </c:pivotFmt>
      <c:pivotFmt>
        <c:idx val="1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1"/>
            </a:solidFill>
            <a:ln w="9525">
              <a:solidFill>
                <a:schemeClr val="accent1"/>
              </a:solidFill>
            </a:ln>
            <a:effectLst/>
          </c:spPr>
        </c:marker>
      </c:pivotFmt>
      <c:pivotFmt>
        <c:idx val="2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1"/>
            </a:solidFill>
            <a:ln w="9525">
              <a:solidFill>
                <a:schemeClr val="accent1"/>
              </a:solidFill>
            </a:ln>
            <a:effectLst/>
          </c:spPr>
        </c:marker>
      </c:pivotFmt>
    </c:pivotFmts>
    <c:plotArea>
      <c:layout/>
      <c:lineChart>
        <c:grouping val="standard"/>
        <c:varyColors val="0"/>
        <c:ser>
          <c:idx val="0"/>
          <c:order val="0"/>
          <c:tx>
            <c:strRef>
              <c:f>Hoja3!$B$52</c:f>
              <c:strCache>
                <c:ptCount val="1"/>
                <c:pt idx="0">
                  <c:v>Total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Hoja3!$A$53:$A$56</c:f>
              <c:strCache>
                <c:ptCount val="3"/>
                <c:pt idx="0">
                  <c:v>Aceptable</c:v>
                </c:pt>
                <c:pt idx="1">
                  <c:v>Bueno</c:v>
                </c:pt>
                <c:pt idx="2">
                  <c:v>Excelente</c:v>
                </c:pt>
              </c:strCache>
            </c:strRef>
          </c:cat>
          <c:val>
            <c:numRef>
              <c:f>Hoja3!$B$53:$B$56</c:f>
              <c:numCache>
                <c:formatCode>General</c:formatCode>
                <c:ptCount val="3"/>
                <c:pt idx="0">
                  <c:v>1</c:v>
                </c:pt>
                <c:pt idx="1">
                  <c:v>8</c:v>
                </c:pt>
                <c:pt idx="2">
                  <c:v>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868-466A-9EE8-BB337C8076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47506944"/>
        <c:axId val="1747503616"/>
      </c:lineChart>
      <c:catAx>
        <c:axId val="1747506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47503616"/>
        <c:crosses val="autoZero"/>
        <c:auto val="1"/>
        <c:lblAlgn val="ctr"/>
        <c:lblOffset val="100"/>
        <c:noMultiLvlLbl val="0"/>
      </c:catAx>
      <c:valAx>
        <c:axId val="17475036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475069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[ENCUESTAS DE SATISFACCION I CUATRIMESTRE.xlsx]Hoja3!TablaDinámica5</c:name>
    <c:fmtId val="17"/>
  </c:pivotSource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1"/>
            </a:solidFill>
            <a:ln w="9525">
              <a:solidFill>
                <a:schemeClr val="accent1"/>
              </a:solidFill>
            </a:ln>
            <a:effectLst/>
          </c:spPr>
        </c:marker>
      </c:pivotFmt>
      <c:pivotFmt>
        <c:idx val="1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1"/>
            </a:solidFill>
            <a:ln w="9525">
              <a:solidFill>
                <a:schemeClr val="accent1"/>
              </a:solidFill>
            </a:ln>
            <a:effectLst/>
          </c:spPr>
        </c:marker>
      </c:pivotFmt>
      <c:pivotFmt>
        <c:idx val="2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1"/>
            </a:solidFill>
            <a:ln w="9525">
              <a:solidFill>
                <a:schemeClr val="accent1"/>
              </a:solidFill>
            </a:ln>
            <a:effectLst/>
          </c:spPr>
        </c:marker>
      </c:pivotFmt>
    </c:pivotFmts>
    <c:plotArea>
      <c:layout/>
      <c:lineChart>
        <c:grouping val="standard"/>
        <c:varyColors val="0"/>
        <c:ser>
          <c:idx val="0"/>
          <c:order val="0"/>
          <c:tx>
            <c:strRef>
              <c:f>Hoja3!$B$67</c:f>
              <c:strCache>
                <c:ptCount val="1"/>
                <c:pt idx="0">
                  <c:v>Total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Hoja3!$A$68:$A$70</c:f>
              <c:strCache>
                <c:ptCount val="2"/>
                <c:pt idx="0">
                  <c:v>Bueno</c:v>
                </c:pt>
                <c:pt idx="1">
                  <c:v>Excelente</c:v>
                </c:pt>
              </c:strCache>
            </c:strRef>
          </c:cat>
          <c:val>
            <c:numRef>
              <c:f>Hoja3!$B$68:$B$70</c:f>
              <c:numCache>
                <c:formatCode>General</c:formatCode>
                <c:ptCount val="2"/>
                <c:pt idx="0">
                  <c:v>9</c:v>
                </c:pt>
                <c:pt idx="1">
                  <c:v>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AFC-4157-9EC2-6CC040E9AF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29000000"/>
        <c:axId val="1929001664"/>
      </c:lineChart>
      <c:catAx>
        <c:axId val="1929000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29001664"/>
        <c:crosses val="autoZero"/>
        <c:auto val="1"/>
        <c:lblAlgn val="ctr"/>
        <c:lblOffset val="100"/>
        <c:noMultiLvlLbl val="0"/>
      </c:catAx>
      <c:valAx>
        <c:axId val="19290016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290000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[ENCUESTAS DE SATISFACCION I CUATRIMESTRE.xlsx]Hoja3!TablaDinámica6</c:name>
    <c:fmtId val="10"/>
  </c:pivotSource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2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</c:pivotFmts>
    <c:plotArea>
      <c:layout/>
      <c:lineChart>
        <c:grouping val="stacked"/>
        <c:varyColors val="0"/>
        <c:ser>
          <c:idx val="0"/>
          <c:order val="0"/>
          <c:tx>
            <c:strRef>
              <c:f>Hoja3!$B$80</c:f>
              <c:strCache>
                <c:ptCount val="1"/>
                <c:pt idx="0">
                  <c:v>Total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Hoja3!$A$81:$A$84</c:f>
              <c:strCache>
                <c:ptCount val="3"/>
                <c:pt idx="0">
                  <c:v>Aceptable</c:v>
                </c:pt>
                <c:pt idx="1">
                  <c:v>Bueno</c:v>
                </c:pt>
                <c:pt idx="2">
                  <c:v>Excelente</c:v>
                </c:pt>
              </c:strCache>
            </c:strRef>
          </c:cat>
          <c:val>
            <c:numRef>
              <c:f>Hoja3!$B$81:$B$84</c:f>
              <c:numCache>
                <c:formatCode>General</c:formatCode>
                <c:ptCount val="3"/>
                <c:pt idx="0">
                  <c:v>1</c:v>
                </c:pt>
                <c:pt idx="1">
                  <c:v>7</c:v>
                </c:pt>
                <c:pt idx="2">
                  <c:v>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D53-4760-A202-D8CDE072C1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25349568"/>
        <c:axId val="1925358304"/>
      </c:lineChart>
      <c:catAx>
        <c:axId val="1925349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25358304"/>
        <c:crosses val="autoZero"/>
        <c:auto val="1"/>
        <c:lblAlgn val="ctr"/>
        <c:lblOffset val="100"/>
        <c:noMultiLvlLbl val="0"/>
      </c:catAx>
      <c:valAx>
        <c:axId val="1925358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253495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[ENCUESTAS DE SATISFACCION I CUATRIMESTRE.xlsx]Hoja3!TablaDinámica7</c:name>
    <c:fmtId val="10"/>
  </c:pivotSource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1"/>
            </a:solidFill>
            <a:ln w="9525">
              <a:solidFill>
                <a:schemeClr val="accent1"/>
              </a:solidFill>
            </a:ln>
            <a:effectLst/>
          </c:spPr>
        </c:marker>
      </c:pivotFmt>
      <c:pivotFmt>
        <c:idx val="1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1"/>
            </a:solidFill>
            <a:ln w="9525">
              <a:solidFill>
                <a:schemeClr val="accent1"/>
              </a:solidFill>
            </a:ln>
            <a:effectLst/>
          </c:spPr>
        </c:marker>
      </c:pivotFmt>
      <c:pivotFmt>
        <c:idx val="2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1"/>
            </a:solidFill>
            <a:ln w="9525">
              <a:solidFill>
                <a:schemeClr val="accent1"/>
              </a:solidFill>
            </a:ln>
            <a:effectLst/>
          </c:spPr>
        </c:marker>
      </c:pivotFmt>
    </c:pivotFmts>
    <c:plotArea>
      <c:layout/>
      <c:lineChart>
        <c:grouping val="standard"/>
        <c:varyColors val="0"/>
        <c:ser>
          <c:idx val="0"/>
          <c:order val="0"/>
          <c:tx>
            <c:strRef>
              <c:f>Hoja3!$B$95</c:f>
              <c:strCache>
                <c:ptCount val="1"/>
                <c:pt idx="0">
                  <c:v>Total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Hoja3!$A$96:$A$99</c:f>
              <c:strCache>
                <c:ptCount val="3"/>
                <c:pt idx="0">
                  <c:v>Bueno</c:v>
                </c:pt>
                <c:pt idx="1">
                  <c:v>Deficiente</c:v>
                </c:pt>
                <c:pt idx="2">
                  <c:v>Excelente</c:v>
                </c:pt>
              </c:strCache>
            </c:strRef>
          </c:cat>
          <c:val>
            <c:numRef>
              <c:f>Hoja3!$B$96:$B$99</c:f>
              <c:numCache>
                <c:formatCode>General</c:formatCode>
                <c:ptCount val="3"/>
                <c:pt idx="0">
                  <c:v>11</c:v>
                </c:pt>
                <c:pt idx="1">
                  <c:v>1</c:v>
                </c:pt>
                <c:pt idx="2">
                  <c:v>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B3E-439D-834E-BA22A58FDD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84147296"/>
        <c:axId val="2084138560"/>
      </c:lineChart>
      <c:catAx>
        <c:axId val="2084147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84138560"/>
        <c:crosses val="autoZero"/>
        <c:auto val="1"/>
        <c:lblAlgn val="ctr"/>
        <c:lblOffset val="100"/>
        <c:noMultiLvlLbl val="0"/>
      </c:catAx>
      <c:valAx>
        <c:axId val="2084138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841472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2F4B-5742-45CB-BDCA-484F69801ADB}" type="datetimeFigureOut">
              <a:rPr lang="es-CO" smtClean="0"/>
              <a:t>21/04/2023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8E691-3442-49EF-B03B-7CE69C1B0F8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72404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2F4B-5742-45CB-BDCA-484F69801ADB}" type="datetimeFigureOut">
              <a:rPr lang="es-CO" smtClean="0"/>
              <a:t>21/04/2023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8E691-3442-49EF-B03B-7CE69C1B0F8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01937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2F4B-5742-45CB-BDCA-484F69801ADB}" type="datetimeFigureOut">
              <a:rPr lang="es-CO" smtClean="0"/>
              <a:t>21/04/2023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8E691-3442-49EF-B03B-7CE69C1B0F8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34435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2F4B-5742-45CB-BDCA-484F69801ADB}" type="datetimeFigureOut">
              <a:rPr lang="es-CO" smtClean="0"/>
              <a:t>21/04/2023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8E691-3442-49EF-B03B-7CE69C1B0F8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03067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2F4B-5742-45CB-BDCA-484F69801ADB}" type="datetimeFigureOut">
              <a:rPr lang="es-CO" smtClean="0"/>
              <a:t>21/04/2023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8E691-3442-49EF-B03B-7CE69C1B0F8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09198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2F4B-5742-45CB-BDCA-484F69801ADB}" type="datetimeFigureOut">
              <a:rPr lang="es-CO" smtClean="0"/>
              <a:t>21/04/2023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8E691-3442-49EF-B03B-7CE69C1B0F8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52938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2F4B-5742-45CB-BDCA-484F69801ADB}" type="datetimeFigureOut">
              <a:rPr lang="es-CO" smtClean="0"/>
              <a:t>21/04/2023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8E691-3442-49EF-B03B-7CE69C1B0F8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85074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2F4B-5742-45CB-BDCA-484F69801ADB}" type="datetimeFigureOut">
              <a:rPr lang="es-CO" smtClean="0"/>
              <a:t>21/04/2023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8E691-3442-49EF-B03B-7CE69C1B0F8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19773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2F4B-5742-45CB-BDCA-484F69801ADB}" type="datetimeFigureOut">
              <a:rPr lang="es-CO" smtClean="0"/>
              <a:t>21/04/2023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8E691-3442-49EF-B03B-7CE69C1B0F8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52062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2F4B-5742-45CB-BDCA-484F69801ADB}" type="datetimeFigureOut">
              <a:rPr lang="es-CO" smtClean="0"/>
              <a:t>21/04/2023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8E691-3442-49EF-B03B-7CE69C1B0F8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296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2F4B-5742-45CB-BDCA-484F69801ADB}" type="datetimeFigureOut">
              <a:rPr lang="es-CO" smtClean="0"/>
              <a:t>21/04/2023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8E691-3442-49EF-B03B-7CE69C1B0F8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2726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922F4B-5742-45CB-BDCA-484F69801ADB}" type="datetimeFigureOut">
              <a:rPr lang="es-CO" smtClean="0"/>
              <a:t>21/04/2023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E8E691-3442-49EF-B03B-7CE69C1B0F8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15623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" y="0"/>
            <a:ext cx="12190476" cy="6858856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2416441" y="1967489"/>
            <a:ext cx="7562138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srgbClr val="002060"/>
                </a:solidFill>
                <a:latin typeface="Helvetica LT Std" panose="020B0704020202030204" pitchFamily="34" charset="0"/>
              </a:rPr>
              <a:t>INFORME </a:t>
            </a:r>
            <a:r>
              <a:rPr lang="es-MX" sz="2800" b="1" dirty="0">
                <a:solidFill>
                  <a:srgbClr val="002060"/>
                </a:solidFill>
                <a:latin typeface="Helvetica LT Std" panose="020B0704020202030204" pitchFamily="34" charset="0"/>
              </a:rPr>
              <a:t>ENCUESTAS DE SATISFACCIÓN DE USUARIOS</a:t>
            </a:r>
          </a:p>
          <a:p>
            <a:pPr algn="ctr"/>
            <a:r>
              <a:rPr lang="es-MX" sz="2800" b="1" dirty="0">
                <a:solidFill>
                  <a:srgbClr val="002060"/>
                </a:solidFill>
                <a:latin typeface="Helvetica LT Std" panose="020B0704020202030204" pitchFamily="34" charset="0"/>
              </a:rPr>
              <a:t> </a:t>
            </a:r>
            <a:r>
              <a:rPr lang="es-MX" sz="2800" b="1" dirty="0" smtClean="0">
                <a:solidFill>
                  <a:srgbClr val="002060"/>
                </a:solidFill>
                <a:latin typeface="Helvetica LT Std" panose="020B0704020202030204" pitchFamily="34" charset="0"/>
              </a:rPr>
              <a:t>PRIMER </a:t>
            </a:r>
            <a:r>
              <a:rPr lang="es-MX" sz="2800" b="1" dirty="0" smtClean="0">
                <a:solidFill>
                  <a:srgbClr val="002060"/>
                </a:solidFill>
                <a:latin typeface="Helvetica LT Std" panose="020B0704020202030204" pitchFamily="34" charset="0"/>
              </a:rPr>
              <a:t>CUATRIMESTRE</a:t>
            </a:r>
          </a:p>
          <a:p>
            <a:pPr algn="ctr"/>
            <a:r>
              <a:rPr lang="es-MX" sz="2800" b="1" dirty="0" smtClean="0">
                <a:solidFill>
                  <a:srgbClr val="002060"/>
                </a:solidFill>
                <a:latin typeface="Helvetica LT Std" panose="020B0704020202030204" pitchFamily="34" charset="0"/>
              </a:rPr>
              <a:t>2023</a:t>
            </a:r>
            <a:endParaRPr lang="es-MX" sz="2800" b="1" dirty="0">
              <a:solidFill>
                <a:srgbClr val="002060"/>
              </a:solidFill>
              <a:latin typeface="Helvetica LT Std" panose="020B0704020202030204" pitchFamily="34" charset="0"/>
            </a:endParaRPr>
          </a:p>
          <a:p>
            <a:endParaRPr lang="es-CO" sz="7200" b="1" dirty="0">
              <a:solidFill>
                <a:srgbClr val="002060"/>
              </a:solidFill>
              <a:latin typeface="Helvetica LT Std" panose="020B0704020202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3105862" y="4062939"/>
            <a:ext cx="756213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 smtClean="0">
                <a:solidFill>
                  <a:srgbClr val="002060"/>
                </a:solidFill>
                <a:latin typeface="Helvetica LT Std Light" panose="020B0403020202020204" pitchFamily="34" charset="0"/>
              </a:rPr>
              <a:t>GESTIÓN ATENCIÓN </a:t>
            </a:r>
            <a:r>
              <a:rPr lang="es-ES" sz="3200" b="1" dirty="0">
                <a:solidFill>
                  <a:srgbClr val="002060"/>
                </a:solidFill>
                <a:latin typeface="Helvetica LT Std Light" panose="020B0403020202020204" pitchFamily="34" charset="0"/>
              </a:rPr>
              <a:t>AL USUARIO</a:t>
            </a:r>
          </a:p>
          <a:p>
            <a:endParaRPr lang="es-CO" sz="3600" b="1" dirty="0">
              <a:solidFill>
                <a:srgbClr val="002060"/>
              </a:solidFill>
              <a:latin typeface="Helvetica LT Std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11255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1048"/>
          </a:xfrm>
        </p:spPr>
      </p:pic>
      <p:sp>
        <p:nvSpPr>
          <p:cNvPr id="3" name="Rectángulo 2"/>
          <p:cNvSpPr/>
          <p:nvPr/>
        </p:nvSpPr>
        <p:spPr>
          <a:xfrm>
            <a:off x="2179782" y="916816"/>
            <a:ext cx="66501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TIEMPO DE ESPERA PARA ATENCION </a:t>
            </a:r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O </a:t>
            </a: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RESPUESTA </a:t>
            </a: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"/>
              <a:cs typeface="Calibri"/>
            </a:endParaRP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6546981"/>
              </p:ext>
            </p:extLst>
          </p:nvPr>
        </p:nvGraphicFramePr>
        <p:xfrm>
          <a:off x="1177289" y="2832830"/>
          <a:ext cx="4533900" cy="96202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170755">
                  <a:extLst>
                    <a:ext uri="{9D8B030D-6E8A-4147-A177-3AD203B41FA5}">
                      <a16:colId xmlns:a16="http://schemas.microsoft.com/office/drawing/2014/main" val="1367992857"/>
                    </a:ext>
                  </a:extLst>
                </a:gridCol>
                <a:gridCol w="3363145">
                  <a:extLst>
                    <a:ext uri="{9D8B030D-6E8A-4147-A177-3AD203B41FA5}">
                      <a16:colId xmlns:a16="http://schemas.microsoft.com/office/drawing/2014/main" val="918800892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>
                          <a:effectLst/>
                        </a:rPr>
                        <a:t>Etiquetas de fila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u="none" strike="noStrike" dirty="0">
                          <a:effectLst/>
                        </a:rPr>
                        <a:t>Cuenta de Tiempo de espera para atención o respuesta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6829167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Bueno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11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83259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Deficiente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457028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Excelente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9528901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>
                          <a:effectLst/>
                        </a:rPr>
                        <a:t>Total general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34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94892178"/>
                  </a:ext>
                </a:extLst>
              </a:tr>
            </a:tbl>
          </a:graphicData>
        </a:graphic>
      </p:graphicFrame>
      <p:graphicFrame>
        <p:nvGraphicFramePr>
          <p:cNvPr id="9" name="Grá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0644503"/>
              </p:ext>
            </p:extLst>
          </p:nvPr>
        </p:nvGraphicFramePr>
        <p:xfrm>
          <a:off x="6295506" y="174983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34578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1048"/>
          </a:xfrm>
        </p:spPr>
      </p:pic>
      <p:sp>
        <p:nvSpPr>
          <p:cNvPr id="5" name="object 3"/>
          <p:cNvSpPr txBox="1"/>
          <p:nvPr/>
        </p:nvSpPr>
        <p:spPr>
          <a:xfrm>
            <a:off x="2554941" y="522011"/>
            <a:ext cx="7082118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s-CO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ANALISIS DEL RESULTADO OBTENIDO</a:t>
            </a:r>
            <a:endParaRPr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"/>
              <a:cs typeface="Calibri"/>
            </a:endParaRPr>
          </a:p>
        </p:txBody>
      </p:sp>
      <p:sp>
        <p:nvSpPr>
          <p:cNvPr id="6" name="object 3"/>
          <p:cNvSpPr txBox="1"/>
          <p:nvPr/>
        </p:nvSpPr>
        <p:spPr>
          <a:xfrm>
            <a:off x="1227761" y="1612077"/>
            <a:ext cx="10326930" cy="363689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algn="just">
              <a:lnSpc>
                <a:spcPct val="100000"/>
              </a:lnSpc>
              <a:tabLst>
                <a:tab pos="299085" algn="l"/>
              </a:tabLst>
            </a:pPr>
            <a:r>
              <a:rPr lang="es-CO" sz="1600" dirty="0" smtClean="0">
                <a:latin typeface="Arial "/>
                <a:cs typeface="Calibri"/>
              </a:rPr>
              <a:t>Teniendo en cuenta las preguntas de satisfacción de servicio podemos concluir que:</a:t>
            </a:r>
          </a:p>
          <a:p>
            <a:pPr marL="299085" indent="-287020" algn="just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endParaRPr lang="es-CO" sz="1600" dirty="0" smtClean="0">
              <a:latin typeface="Arial "/>
              <a:cs typeface="Calibri"/>
            </a:endParaRPr>
          </a:p>
          <a:p>
            <a:pPr marL="299085" indent="-287020" algn="just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r>
              <a:rPr sz="1600" dirty="0" err="1" smtClean="0">
                <a:latin typeface="Arial "/>
                <a:cs typeface="Calibri"/>
              </a:rPr>
              <a:t>So</a:t>
            </a:r>
            <a:r>
              <a:rPr sz="1600" spc="-10" dirty="0" err="1" smtClean="0">
                <a:latin typeface="Arial "/>
                <a:cs typeface="Calibri"/>
              </a:rPr>
              <a:t>b</a:t>
            </a:r>
            <a:r>
              <a:rPr sz="1600" spc="-25" dirty="0" err="1" smtClean="0">
                <a:latin typeface="Arial "/>
                <a:cs typeface="Calibri"/>
              </a:rPr>
              <a:t>r</a:t>
            </a:r>
            <a:r>
              <a:rPr sz="1600" dirty="0" err="1" smtClean="0">
                <a:latin typeface="Arial "/>
                <a:cs typeface="Calibri"/>
              </a:rPr>
              <a:t>e</a:t>
            </a:r>
            <a:r>
              <a:rPr sz="1600" spc="-20" dirty="0" smtClean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la</a:t>
            </a:r>
            <a:r>
              <a:rPr sz="1600" spc="5" dirty="0">
                <a:latin typeface="Arial "/>
                <a:cs typeface="Calibri"/>
              </a:rPr>
              <a:t> </a:t>
            </a:r>
            <a:r>
              <a:rPr sz="1600" spc="-20" dirty="0">
                <a:latin typeface="Arial "/>
                <a:cs typeface="Calibri"/>
              </a:rPr>
              <a:t>c</a:t>
            </a:r>
            <a:r>
              <a:rPr sz="1600" dirty="0">
                <a:latin typeface="Arial "/>
                <a:cs typeface="Calibri"/>
              </a:rPr>
              <a:t>alidad</a:t>
            </a:r>
            <a:r>
              <a:rPr sz="1600" spc="-5" dirty="0">
                <a:latin typeface="Arial "/>
                <a:cs typeface="Calibri"/>
              </a:rPr>
              <a:t> </a:t>
            </a:r>
            <a:r>
              <a:rPr sz="1600" spc="-25" dirty="0">
                <a:latin typeface="Arial "/>
                <a:cs typeface="Calibri"/>
              </a:rPr>
              <a:t>r</a:t>
            </a:r>
            <a:r>
              <a:rPr sz="1600" dirty="0">
                <a:latin typeface="Arial "/>
                <a:cs typeface="Calibri"/>
              </a:rPr>
              <a:t>es</a:t>
            </a:r>
            <a:r>
              <a:rPr sz="1600" spc="-10" dirty="0">
                <a:latin typeface="Arial "/>
                <a:cs typeface="Calibri"/>
              </a:rPr>
              <a:t>pu</a:t>
            </a:r>
            <a:r>
              <a:rPr sz="1600" dirty="0">
                <a:latin typeface="Arial "/>
                <a:cs typeface="Calibri"/>
              </a:rPr>
              <a:t>e</a:t>
            </a:r>
            <a:r>
              <a:rPr sz="1600" spc="-15" dirty="0">
                <a:latin typeface="Arial "/>
                <a:cs typeface="Calibri"/>
              </a:rPr>
              <a:t>st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20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-5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las</a:t>
            </a:r>
            <a:r>
              <a:rPr sz="1600" spc="10" dirty="0">
                <a:latin typeface="Arial "/>
                <a:cs typeface="Calibri"/>
              </a:rPr>
              <a:t> </a:t>
            </a:r>
            <a:r>
              <a:rPr sz="1600" dirty="0" smtClean="0">
                <a:latin typeface="Arial "/>
                <a:cs typeface="Calibri"/>
              </a:rPr>
              <a:t>s</a:t>
            </a:r>
            <a:r>
              <a:rPr sz="1600" spc="5" dirty="0" smtClean="0">
                <a:latin typeface="Arial "/>
                <a:cs typeface="Calibri"/>
              </a:rPr>
              <a:t>o</a:t>
            </a:r>
            <a:r>
              <a:rPr sz="1600" dirty="0" smtClean="0">
                <a:latin typeface="Arial "/>
                <a:cs typeface="Calibri"/>
              </a:rPr>
              <a:t>lici</a:t>
            </a:r>
            <a:r>
              <a:rPr sz="1600" spc="-5" dirty="0" smtClean="0">
                <a:latin typeface="Arial "/>
                <a:cs typeface="Calibri"/>
              </a:rPr>
              <a:t>t</a:t>
            </a:r>
            <a:r>
              <a:rPr sz="1600" spc="-10" dirty="0" smtClean="0">
                <a:latin typeface="Arial "/>
                <a:cs typeface="Calibri"/>
              </a:rPr>
              <a:t>ud</a:t>
            </a:r>
            <a:r>
              <a:rPr sz="1600" dirty="0" smtClean="0">
                <a:latin typeface="Arial "/>
                <a:cs typeface="Calibri"/>
              </a:rPr>
              <a:t>es</a:t>
            </a:r>
            <a:r>
              <a:rPr sz="1600" spc="10" dirty="0" smtClean="0">
                <a:latin typeface="Arial "/>
                <a:cs typeface="Calibri"/>
              </a:rPr>
              <a:t> </a:t>
            </a:r>
            <a:r>
              <a:rPr sz="1600" spc="-5" dirty="0" smtClean="0">
                <a:latin typeface="Arial "/>
                <a:cs typeface="Calibri"/>
              </a:rPr>
              <a:t>e</a:t>
            </a:r>
            <a:r>
              <a:rPr sz="1600" dirty="0" smtClean="0">
                <a:latin typeface="Arial "/>
                <a:cs typeface="Calibri"/>
              </a:rPr>
              <a:t>l</a:t>
            </a:r>
            <a:r>
              <a:rPr lang="es-CO" sz="1600" spc="-5" dirty="0">
                <a:latin typeface="Arial "/>
                <a:cs typeface="Calibri"/>
              </a:rPr>
              <a:t> </a:t>
            </a:r>
            <a:r>
              <a:rPr lang="es-CO" sz="1600" spc="-5" dirty="0" smtClean="0">
                <a:latin typeface="Arial "/>
                <a:cs typeface="Calibri"/>
              </a:rPr>
              <a:t>76</a:t>
            </a:r>
            <a:r>
              <a:rPr lang="es-CO" sz="1600" spc="-5" dirty="0" smtClean="0">
                <a:latin typeface="Arial "/>
                <a:cs typeface="Calibri"/>
              </a:rPr>
              <a:t>,47</a:t>
            </a:r>
            <a:r>
              <a:rPr sz="1600" dirty="0" smtClean="0">
                <a:latin typeface="Arial "/>
                <a:cs typeface="Calibri"/>
              </a:rPr>
              <a:t>%</a:t>
            </a:r>
            <a:r>
              <a:rPr sz="1600" spc="10" dirty="0" smtClean="0">
                <a:latin typeface="Arial "/>
                <a:cs typeface="Calibri"/>
              </a:rPr>
              <a:t> </a:t>
            </a:r>
            <a:r>
              <a:rPr sz="1600" spc="-5" dirty="0" smtClean="0">
                <a:latin typeface="Arial "/>
                <a:cs typeface="Calibri"/>
              </a:rPr>
              <a:t>(</a:t>
            </a:r>
            <a:r>
              <a:rPr lang="es-CO" sz="1600" spc="-5" dirty="0" smtClean="0">
                <a:latin typeface="Arial "/>
                <a:cs typeface="Calibri"/>
              </a:rPr>
              <a:t>26</a:t>
            </a:r>
            <a:r>
              <a:rPr sz="1600" dirty="0" smtClean="0">
                <a:latin typeface="Arial "/>
                <a:cs typeface="Calibri"/>
              </a:rPr>
              <a:t>)</a:t>
            </a:r>
            <a:r>
              <a:rPr sz="1600" spc="10" dirty="0" smtClean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in</a:t>
            </a:r>
            <a:r>
              <a:rPr sz="1600" spc="-10" dirty="0">
                <a:latin typeface="Arial "/>
                <a:cs typeface="Calibri"/>
              </a:rPr>
              <a:t>d</a:t>
            </a:r>
            <a:r>
              <a:rPr sz="1600" dirty="0">
                <a:latin typeface="Arial "/>
                <a:cs typeface="Calibri"/>
              </a:rPr>
              <a:t>i</a:t>
            </a:r>
            <a:r>
              <a:rPr sz="1600" spc="-20" dirty="0">
                <a:latin typeface="Arial "/>
                <a:cs typeface="Calibri"/>
              </a:rPr>
              <a:t>c</a:t>
            </a:r>
            <a:r>
              <a:rPr sz="1600" dirty="0">
                <a:latin typeface="Arial "/>
                <a:cs typeface="Calibri"/>
              </a:rPr>
              <a:t>ó</a:t>
            </a:r>
            <a:r>
              <a:rPr sz="1600" spc="-5" dirty="0">
                <a:latin typeface="Arial "/>
                <a:cs typeface="Calibri"/>
              </a:rPr>
              <a:t> </a:t>
            </a:r>
            <a:r>
              <a:rPr sz="1600" spc="-20" dirty="0" err="1">
                <a:latin typeface="Arial "/>
                <a:cs typeface="Calibri"/>
              </a:rPr>
              <a:t>c</a:t>
            </a:r>
            <a:r>
              <a:rPr sz="1600" dirty="0" err="1">
                <a:latin typeface="Arial "/>
                <a:cs typeface="Calibri"/>
              </a:rPr>
              <a:t>omo</a:t>
            </a:r>
            <a:r>
              <a:rPr sz="1600" spc="-15" dirty="0">
                <a:latin typeface="Arial "/>
                <a:cs typeface="Calibri"/>
              </a:rPr>
              <a:t> </a:t>
            </a:r>
            <a:r>
              <a:rPr sz="1600" spc="-30" dirty="0" err="1" smtClean="0">
                <a:latin typeface="Arial "/>
                <a:cs typeface="Calibri"/>
              </a:rPr>
              <a:t>e</a:t>
            </a:r>
            <a:r>
              <a:rPr sz="1600" spc="-35" dirty="0" err="1" smtClean="0">
                <a:latin typeface="Arial "/>
                <a:cs typeface="Calibri"/>
              </a:rPr>
              <a:t>x</a:t>
            </a:r>
            <a:r>
              <a:rPr sz="1600" spc="-10" dirty="0" err="1" smtClean="0">
                <a:latin typeface="Arial "/>
                <a:cs typeface="Calibri"/>
              </a:rPr>
              <a:t>c</a:t>
            </a:r>
            <a:r>
              <a:rPr sz="1600" dirty="0" err="1" smtClean="0">
                <a:latin typeface="Arial "/>
                <a:cs typeface="Calibri"/>
              </a:rPr>
              <a:t>el</a:t>
            </a:r>
            <a:r>
              <a:rPr sz="1600" spc="-5" dirty="0" err="1" smtClean="0">
                <a:latin typeface="Arial "/>
                <a:cs typeface="Calibri"/>
              </a:rPr>
              <a:t>e</a:t>
            </a:r>
            <a:r>
              <a:rPr sz="1600" spc="-20" dirty="0" err="1" smtClean="0">
                <a:latin typeface="Arial "/>
                <a:cs typeface="Calibri"/>
              </a:rPr>
              <a:t>n</a:t>
            </a:r>
            <a:r>
              <a:rPr sz="1600" spc="-15" dirty="0" err="1" smtClean="0">
                <a:latin typeface="Arial "/>
                <a:cs typeface="Calibri"/>
              </a:rPr>
              <a:t>t</a:t>
            </a:r>
            <a:r>
              <a:rPr sz="1600" dirty="0" err="1" smtClean="0">
                <a:latin typeface="Arial "/>
                <a:cs typeface="Calibri"/>
              </a:rPr>
              <a:t>e</a:t>
            </a:r>
            <a:r>
              <a:rPr lang="es-CO" sz="1600" dirty="0">
                <a:latin typeface="Arial "/>
                <a:cs typeface="Calibri"/>
              </a:rPr>
              <a:t> </a:t>
            </a:r>
            <a:r>
              <a:rPr lang="es-CO" sz="1600" dirty="0" smtClean="0">
                <a:latin typeface="Arial "/>
                <a:cs typeface="Calibri"/>
              </a:rPr>
              <a:t>20,59</a:t>
            </a:r>
            <a:r>
              <a:rPr sz="1600" dirty="0" smtClean="0">
                <a:latin typeface="Arial "/>
                <a:cs typeface="Calibri"/>
              </a:rPr>
              <a:t>%</a:t>
            </a:r>
            <a:r>
              <a:rPr sz="1600" spc="15" dirty="0" smtClean="0">
                <a:latin typeface="Arial "/>
                <a:cs typeface="Calibri"/>
              </a:rPr>
              <a:t> </a:t>
            </a:r>
            <a:r>
              <a:rPr sz="1600" spc="-10" dirty="0" smtClean="0">
                <a:latin typeface="Arial "/>
                <a:cs typeface="Calibri"/>
              </a:rPr>
              <a:t>(</a:t>
            </a:r>
            <a:r>
              <a:rPr lang="es-CO" sz="1600" spc="-10" dirty="0">
                <a:latin typeface="Arial "/>
                <a:cs typeface="Calibri"/>
              </a:rPr>
              <a:t>7</a:t>
            </a:r>
            <a:r>
              <a:rPr sz="1600" dirty="0" smtClean="0">
                <a:latin typeface="Arial "/>
                <a:cs typeface="Calibri"/>
              </a:rPr>
              <a:t>) </a:t>
            </a:r>
            <a:r>
              <a:rPr sz="1600" spc="-10" dirty="0" err="1" smtClean="0">
                <a:latin typeface="Arial "/>
                <a:cs typeface="Calibri"/>
              </a:rPr>
              <a:t>bu</a:t>
            </a:r>
            <a:r>
              <a:rPr sz="1600" dirty="0" err="1" smtClean="0">
                <a:latin typeface="Arial "/>
                <a:cs typeface="Calibri"/>
              </a:rPr>
              <a:t>e</a:t>
            </a:r>
            <a:r>
              <a:rPr sz="1600" spc="-10" dirty="0" err="1" smtClean="0">
                <a:latin typeface="Arial "/>
                <a:cs typeface="Calibri"/>
              </a:rPr>
              <a:t>n</a:t>
            </a:r>
            <a:r>
              <a:rPr sz="1600" dirty="0" err="1" smtClean="0">
                <a:latin typeface="Arial "/>
                <a:cs typeface="Calibri"/>
              </a:rPr>
              <a:t>o</a:t>
            </a:r>
            <a:r>
              <a:rPr lang="es-CO" sz="1600" dirty="0" smtClean="0">
                <a:latin typeface="Arial "/>
                <a:cs typeface="Calibri"/>
              </a:rPr>
              <a:t>.</a:t>
            </a:r>
          </a:p>
          <a:p>
            <a:pPr marL="299085" indent="-287020" algn="just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endParaRPr sz="1600" dirty="0">
              <a:latin typeface="Arial "/>
              <a:cs typeface="Calibri"/>
            </a:endParaRPr>
          </a:p>
          <a:p>
            <a:pPr marL="299085" indent="-287020" algn="just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r>
              <a:rPr lang="es-CO" sz="1600" spc="5" dirty="0" smtClean="0">
                <a:latin typeface="Arial "/>
                <a:cs typeface="Calibri"/>
              </a:rPr>
              <a:t>S</a:t>
            </a:r>
            <a:r>
              <a:rPr sz="1600" spc="5" dirty="0" err="1" smtClean="0">
                <a:latin typeface="Arial "/>
                <a:cs typeface="Calibri"/>
              </a:rPr>
              <a:t>o</a:t>
            </a:r>
            <a:r>
              <a:rPr sz="1600" spc="-10" dirty="0" err="1" smtClean="0">
                <a:latin typeface="Arial "/>
                <a:cs typeface="Calibri"/>
              </a:rPr>
              <a:t>b</a:t>
            </a:r>
            <a:r>
              <a:rPr sz="1600" spc="-25" dirty="0" err="1" smtClean="0">
                <a:latin typeface="Arial "/>
                <a:cs typeface="Calibri"/>
              </a:rPr>
              <a:t>r</a:t>
            </a:r>
            <a:r>
              <a:rPr sz="1600" dirty="0" err="1" smtClean="0">
                <a:latin typeface="Arial "/>
                <a:cs typeface="Calibri"/>
              </a:rPr>
              <a:t>e</a:t>
            </a:r>
            <a:r>
              <a:rPr sz="1600" spc="-5" dirty="0" smtClean="0">
                <a:latin typeface="Arial "/>
                <a:cs typeface="Calibri"/>
              </a:rPr>
              <a:t> e</a:t>
            </a:r>
            <a:r>
              <a:rPr sz="1600" dirty="0" smtClean="0">
                <a:latin typeface="Arial "/>
                <a:cs typeface="Calibri"/>
              </a:rPr>
              <a:t>l </a:t>
            </a:r>
            <a:r>
              <a:rPr sz="1600" dirty="0" err="1" smtClean="0">
                <a:latin typeface="Arial "/>
                <a:cs typeface="Calibri"/>
              </a:rPr>
              <a:t>ti</a:t>
            </a:r>
            <a:r>
              <a:rPr sz="1600" spc="-5" dirty="0" err="1" smtClean="0">
                <a:latin typeface="Arial "/>
                <a:cs typeface="Calibri"/>
              </a:rPr>
              <a:t>e</a:t>
            </a:r>
            <a:r>
              <a:rPr sz="1600" spc="-10" dirty="0" err="1" smtClean="0">
                <a:latin typeface="Arial "/>
                <a:cs typeface="Calibri"/>
              </a:rPr>
              <a:t>mp</a:t>
            </a:r>
            <a:r>
              <a:rPr sz="1600" dirty="0" err="1" smtClean="0">
                <a:latin typeface="Arial "/>
                <a:cs typeface="Calibri"/>
              </a:rPr>
              <a:t>o</a:t>
            </a:r>
            <a:r>
              <a:rPr sz="1600" spc="10" dirty="0" smtClean="0">
                <a:latin typeface="Arial "/>
                <a:cs typeface="Calibri"/>
              </a:rPr>
              <a:t> </a:t>
            </a:r>
            <a:r>
              <a:rPr sz="1600" spc="-5" dirty="0" smtClean="0">
                <a:latin typeface="Arial "/>
                <a:cs typeface="Calibri"/>
              </a:rPr>
              <a:t>d</a:t>
            </a:r>
            <a:r>
              <a:rPr sz="1600" dirty="0" smtClean="0">
                <a:latin typeface="Arial "/>
                <a:cs typeface="Calibri"/>
              </a:rPr>
              <a:t>e </a:t>
            </a:r>
            <a:r>
              <a:rPr sz="1600" dirty="0" err="1" smtClean="0">
                <a:latin typeface="Arial "/>
                <a:cs typeface="Calibri"/>
              </a:rPr>
              <a:t>es</a:t>
            </a:r>
            <a:r>
              <a:rPr sz="1600" spc="-10" dirty="0" err="1" smtClean="0">
                <a:latin typeface="Arial "/>
                <a:cs typeface="Calibri"/>
              </a:rPr>
              <a:t>p</a:t>
            </a:r>
            <a:r>
              <a:rPr sz="1600" dirty="0" err="1" smtClean="0">
                <a:latin typeface="Arial "/>
                <a:cs typeface="Calibri"/>
              </a:rPr>
              <a:t>e</a:t>
            </a:r>
            <a:r>
              <a:rPr sz="1600" spc="-25" dirty="0" err="1" smtClean="0">
                <a:latin typeface="Arial "/>
                <a:cs typeface="Calibri"/>
              </a:rPr>
              <a:t>r</a:t>
            </a:r>
            <a:r>
              <a:rPr sz="1600" dirty="0" err="1" smtClean="0">
                <a:latin typeface="Arial "/>
                <a:cs typeface="Calibri"/>
              </a:rPr>
              <a:t>a</a:t>
            </a:r>
            <a:r>
              <a:rPr sz="1600" spc="-5" dirty="0" smtClean="0">
                <a:latin typeface="Arial "/>
                <a:cs typeface="Calibri"/>
              </a:rPr>
              <a:t> </a:t>
            </a:r>
            <a:r>
              <a:rPr sz="1600" spc="-10" dirty="0" smtClean="0">
                <a:latin typeface="Arial "/>
                <a:cs typeface="Calibri"/>
              </a:rPr>
              <a:t>p</a:t>
            </a:r>
            <a:r>
              <a:rPr sz="1600" dirty="0" smtClean="0">
                <a:latin typeface="Arial "/>
                <a:cs typeface="Calibri"/>
              </a:rPr>
              <a:t>a</a:t>
            </a:r>
            <a:r>
              <a:rPr sz="1600" spc="-25" dirty="0" smtClean="0">
                <a:latin typeface="Arial "/>
                <a:cs typeface="Calibri"/>
              </a:rPr>
              <a:t>r</a:t>
            </a:r>
            <a:r>
              <a:rPr sz="1600" dirty="0" smtClean="0">
                <a:latin typeface="Arial "/>
                <a:cs typeface="Calibri"/>
              </a:rPr>
              <a:t>a</a:t>
            </a:r>
            <a:r>
              <a:rPr sz="1600" spc="5" dirty="0" smtClean="0">
                <a:latin typeface="Arial "/>
                <a:cs typeface="Calibri"/>
              </a:rPr>
              <a:t> </a:t>
            </a:r>
            <a:r>
              <a:rPr sz="1600" dirty="0" smtClean="0">
                <a:latin typeface="Arial "/>
                <a:cs typeface="Calibri"/>
              </a:rPr>
              <a:t>la</a:t>
            </a:r>
            <a:r>
              <a:rPr sz="1600" spc="-5" dirty="0" smtClean="0">
                <a:latin typeface="Arial "/>
                <a:cs typeface="Calibri"/>
              </a:rPr>
              <a:t> </a:t>
            </a:r>
            <a:r>
              <a:rPr sz="1600" spc="-15" dirty="0" err="1" smtClean="0">
                <a:latin typeface="Arial "/>
                <a:cs typeface="Calibri"/>
              </a:rPr>
              <a:t>at</a:t>
            </a:r>
            <a:r>
              <a:rPr sz="1600" dirty="0" err="1" smtClean="0">
                <a:latin typeface="Arial "/>
                <a:cs typeface="Calibri"/>
              </a:rPr>
              <a:t>e</a:t>
            </a:r>
            <a:r>
              <a:rPr sz="1600" spc="-10" dirty="0" err="1" smtClean="0">
                <a:latin typeface="Arial "/>
                <a:cs typeface="Calibri"/>
              </a:rPr>
              <a:t>nc</a:t>
            </a:r>
            <a:r>
              <a:rPr sz="1600" dirty="0" err="1" smtClean="0">
                <a:latin typeface="Arial "/>
                <a:cs typeface="Calibri"/>
              </a:rPr>
              <a:t>ión</a:t>
            </a:r>
            <a:r>
              <a:rPr sz="1600" dirty="0" smtClean="0">
                <a:latin typeface="Arial "/>
                <a:cs typeface="Calibri"/>
              </a:rPr>
              <a:t> </a:t>
            </a:r>
            <a:r>
              <a:rPr lang="es-CO" sz="1600" spc="-5" dirty="0" smtClean="0">
                <a:latin typeface="Arial "/>
                <a:cs typeface="Calibri"/>
              </a:rPr>
              <a:t>64</a:t>
            </a:r>
            <a:r>
              <a:rPr lang="es-CO" sz="1600" spc="-5" dirty="0" smtClean="0">
                <a:latin typeface="Arial "/>
                <a:cs typeface="Calibri"/>
              </a:rPr>
              <a:t>,71</a:t>
            </a:r>
            <a:r>
              <a:rPr sz="1600" dirty="0" smtClean="0">
                <a:latin typeface="Arial "/>
                <a:cs typeface="Calibri"/>
              </a:rPr>
              <a:t>%</a:t>
            </a:r>
            <a:r>
              <a:rPr sz="1600" spc="10" dirty="0" smtClean="0">
                <a:latin typeface="Arial "/>
                <a:cs typeface="Calibri"/>
              </a:rPr>
              <a:t> </a:t>
            </a:r>
            <a:r>
              <a:rPr sz="1600" spc="-10" dirty="0" smtClean="0">
                <a:latin typeface="Arial "/>
                <a:cs typeface="Calibri"/>
              </a:rPr>
              <a:t>(</a:t>
            </a:r>
            <a:r>
              <a:rPr lang="es-CO" sz="1600" spc="-10" dirty="0" smtClean="0">
                <a:latin typeface="Arial "/>
                <a:cs typeface="Calibri"/>
              </a:rPr>
              <a:t>22</a:t>
            </a:r>
            <a:r>
              <a:rPr sz="1600" dirty="0" smtClean="0">
                <a:latin typeface="Arial "/>
                <a:cs typeface="Calibri"/>
              </a:rPr>
              <a:t>)</a:t>
            </a:r>
            <a:r>
              <a:rPr sz="1600" spc="10" dirty="0" smtClean="0">
                <a:latin typeface="Arial "/>
                <a:cs typeface="Calibri"/>
              </a:rPr>
              <a:t> </a:t>
            </a:r>
            <a:r>
              <a:rPr sz="1600" spc="-20" dirty="0" err="1" smtClean="0">
                <a:latin typeface="Arial "/>
                <a:cs typeface="Calibri"/>
              </a:rPr>
              <a:t>c</a:t>
            </a:r>
            <a:r>
              <a:rPr sz="1600" dirty="0" err="1" smtClean="0">
                <a:latin typeface="Arial "/>
                <a:cs typeface="Calibri"/>
              </a:rPr>
              <a:t>ali</a:t>
            </a:r>
            <a:r>
              <a:rPr sz="1600" spc="5" dirty="0" err="1" smtClean="0">
                <a:latin typeface="Arial "/>
                <a:cs typeface="Calibri"/>
              </a:rPr>
              <a:t>f</a:t>
            </a:r>
            <a:r>
              <a:rPr sz="1600" dirty="0" err="1" smtClean="0">
                <a:latin typeface="Arial "/>
                <a:cs typeface="Calibri"/>
              </a:rPr>
              <a:t>i</a:t>
            </a:r>
            <a:r>
              <a:rPr sz="1600" spc="-20" dirty="0" err="1" smtClean="0">
                <a:latin typeface="Arial "/>
                <a:cs typeface="Calibri"/>
              </a:rPr>
              <a:t>c</a:t>
            </a:r>
            <a:r>
              <a:rPr sz="1600" dirty="0" err="1" smtClean="0">
                <a:latin typeface="Arial "/>
                <a:cs typeface="Calibri"/>
              </a:rPr>
              <a:t>a</a:t>
            </a:r>
            <a:r>
              <a:rPr sz="1600" spc="-25" dirty="0" err="1" smtClean="0">
                <a:latin typeface="Arial "/>
                <a:cs typeface="Calibri"/>
              </a:rPr>
              <a:t>r</a:t>
            </a:r>
            <a:r>
              <a:rPr sz="1600" dirty="0" err="1" smtClean="0">
                <a:latin typeface="Arial "/>
                <a:cs typeface="Calibri"/>
              </a:rPr>
              <a:t>on</a:t>
            </a:r>
            <a:r>
              <a:rPr sz="1600" spc="-20" dirty="0" smtClean="0">
                <a:latin typeface="Arial "/>
                <a:cs typeface="Calibri"/>
              </a:rPr>
              <a:t> </a:t>
            </a:r>
            <a:r>
              <a:rPr sz="1600" spc="-20" dirty="0" err="1" smtClean="0">
                <a:latin typeface="Arial "/>
                <a:cs typeface="Calibri"/>
              </a:rPr>
              <a:t>c</a:t>
            </a:r>
            <a:r>
              <a:rPr sz="1600" dirty="0" err="1" smtClean="0">
                <a:latin typeface="Arial "/>
                <a:cs typeface="Calibri"/>
              </a:rPr>
              <a:t>omo</a:t>
            </a:r>
            <a:r>
              <a:rPr sz="1600" spc="-15" dirty="0" smtClean="0">
                <a:latin typeface="Arial "/>
                <a:cs typeface="Calibri"/>
              </a:rPr>
              <a:t> </a:t>
            </a:r>
            <a:r>
              <a:rPr sz="1600" spc="-30" dirty="0" err="1" smtClean="0">
                <a:latin typeface="Arial "/>
                <a:cs typeface="Calibri"/>
              </a:rPr>
              <a:t>e</a:t>
            </a:r>
            <a:r>
              <a:rPr sz="1600" spc="-35" dirty="0" err="1" smtClean="0">
                <a:latin typeface="Arial "/>
                <a:cs typeface="Calibri"/>
              </a:rPr>
              <a:t>x</a:t>
            </a:r>
            <a:r>
              <a:rPr sz="1600" spc="-10" dirty="0" err="1" smtClean="0">
                <a:latin typeface="Arial "/>
                <a:cs typeface="Calibri"/>
              </a:rPr>
              <a:t>c</a:t>
            </a:r>
            <a:r>
              <a:rPr sz="1600" dirty="0" err="1" smtClean="0">
                <a:latin typeface="Arial "/>
                <a:cs typeface="Calibri"/>
              </a:rPr>
              <a:t>el</a:t>
            </a:r>
            <a:r>
              <a:rPr sz="1600" spc="-5" dirty="0" err="1" smtClean="0">
                <a:latin typeface="Arial "/>
                <a:cs typeface="Calibri"/>
              </a:rPr>
              <a:t>e</a:t>
            </a:r>
            <a:r>
              <a:rPr sz="1600" spc="-20" dirty="0" err="1" smtClean="0">
                <a:latin typeface="Arial "/>
                <a:cs typeface="Calibri"/>
              </a:rPr>
              <a:t>n</a:t>
            </a:r>
            <a:r>
              <a:rPr sz="1600" spc="-15" dirty="0" err="1" smtClean="0">
                <a:latin typeface="Arial "/>
                <a:cs typeface="Calibri"/>
              </a:rPr>
              <a:t>t</a:t>
            </a:r>
            <a:r>
              <a:rPr sz="1600" dirty="0" err="1" smtClean="0">
                <a:latin typeface="Arial "/>
                <a:cs typeface="Calibri"/>
              </a:rPr>
              <a:t>e</a:t>
            </a:r>
            <a:r>
              <a:rPr lang="es-CO" sz="1600" dirty="0" smtClean="0">
                <a:latin typeface="Arial "/>
                <a:cs typeface="Calibri"/>
              </a:rPr>
              <a:t>, </a:t>
            </a:r>
            <a:r>
              <a:rPr lang="es-CO" sz="1600" dirty="0" smtClean="0">
                <a:latin typeface="Arial "/>
                <a:cs typeface="Calibri"/>
              </a:rPr>
              <a:t>3</a:t>
            </a:r>
            <a:r>
              <a:rPr lang="es-CO" sz="1600" dirty="0" smtClean="0">
                <a:latin typeface="Arial "/>
                <a:cs typeface="Calibri"/>
              </a:rPr>
              <a:t>2</a:t>
            </a:r>
            <a:r>
              <a:rPr lang="es-CO" sz="1600" spc="25" dirty="0" smtClean="0">
                <a:latin typeface="Arial "/>
                <a:cs typeface="Calibri"/>
              </a:rPr>
              <a:t>,35</a:t>
            </a:r>
            <a:r>
              <a:rPr sz="1600" dirty="0" smtClean="0">
                <a:latin typeface="Arial "/>
                <a:cs typeface="Calibri"/>
              </a:rPr>
              <a:t>%</a:t>
            </a:r>
            <a:r>
              <a:rPr sz="1600" spc="10" dirty="0" smtClean="0">
                <a:latin typeface="Arial "/>
                <a:cs typeface="Calibri"/>
              </a:rPr>
              <a:t> </a:t>
            </a:r>
            <a:r>
              <a:rPr sz="1600" spc="-10" dirty="0" smtClean="0">
                <a:latin typeface="Arial "/>
                <a:cs typeface="Calibri"/>
              </a:rPr>
              <a:t>(</a:t>
            </a:r>
            <a:r>
              <a:rPr lang="es-CO" sz="1600" spc="-10" dirty="0" smtClean="0">
                <a:latin typeface="Arial "/>
                <a:cs typeface="Calibri"/>
              </a:rPr>
              <a:t>11</a:t>
            </a:r>
            <a:r>
              <a:rPr sz="1600" dirty="0" smtClean="0">
                <a:latin typeface="Arial "/>
                <a:cs typeface="Calibri"/>
              </a:rPr>
              <a:t>) </a:t>
            </a:r>
            <a:r>
              <a:rPr sz="1600" spc="-10" dirty="0" err="1" smtClean="0">
                <a:latin typeface="Arial "/>
                <a:cs typeface="Calibri"/>
              </a:rPr>
              <a:t>bu</a:t>
            </a:r>
            <a:r>
              <a:rPr sz="1600" dirty="0" err="1" smtClean="0">
                <a:latin typeface="Arial "/>
                <a:cs typeface="Calibri"/>
              </a:rPr>
              <a:t>e</a:t>
            </a:r>
            <a:r>
              <a:rPr sz="1600" spc="-10" dirty="0" err="1" smtClean="0">
                <a:latin typeface="Arial "/>
                <a:cs typeface="Calibri"/>
              </a:rPr>
              <a:t>n</a:t>
            </a:r>
            <a:r>
              <a:rPr sz="1600" dirty="0" err="1" smtClean="0">
                <a:latin typeface="Arial "/>
                <a:cs typeface="Calibri"/>
              </a:rPr>
              <a:t>o</a:t>
            </a:r>
            <a:r>
              <a:rPr sz="1600" dirty="0" smtClean="0">
                <a:latin typeface="Arial "/>
                <a:cs typeface="Calibri"/>
              </a:rPr>
              <a:t>.</a:t>
            </a:r>
          </a:p>
          <a:p>
            <a:pPr algn="just">
              <a:lnSpc>
                <a:spcPts val="650"/>
              </a:lnSpc>
              <a:spcBef>
                <a:spcPts val="30"/>
              </a:spcBef>
              <a:buFont typeface="Arial"/>
              <a:buChar char="•"/>
            </a:pPr>
            <a:endParaRPr sz="800" dirty="0">
              <a:latin typeface="Arial "/>
            </a:endParaRPr>
          </a:p>
          <a:p>
            <a:pPr algn="just">
              <a:lnSpc>
                <a:spcPts val="1000"/>
              </a:lnSpc>
            </a:pPr>
            <a:endParaRPr sz="1050" dirty="0">
              <a:latin typeface="Arial "/>
            </a:endParaRPr>
          </a:p>
          <a:p>
            <a:pPr marL="12700" marR="6350" algn="just">
              <a:lnSpc>
                <a:spcPct val="100000"/>
              </a:lnSpc>
            </a:pPr>
            <a:r>
              <a:rPr sz="1600" spc="-30" dirty="0">
                <a:latin typeface="Arial "/>
                <a:cs typeface="Calibri"/>
              </a:rPr>
              <a:t>P</a:t>
            </a:r>
            <a:r>
              <a:rPr sz="1600" dirty="0">
                <a:latin typeface="Arial "/>
                <a:cs typeface="Calibri"/>
              </a:rPr>
              <a:t>or </a:t>
            </a:r>
            <a:r>
              <a:rPr sz="1600" spc="-114" dirty="0">
                <a:latin typeface="Arial "/>
                <a:cs typeface="Calibri"/>
              </a:rPr>
              <a:t> </a:t>
            </a:r>
            <a:r>
              <a:rPr sz="1600" spc="-15" dirty="0">
                <a:latin typeface="Arial "/>
                <a:cs typeface="Calibri"/>
              </a:rPr>
              <a:t>l</a:t>
            </a:r>
            <a:r>
              <a:rPr sz="1600" dirty="0">
                <a:latin typeface="Arial "/>
                <a:cs typeface="Calibri"/>
              </a:rPr>
              <a:t>o </a:t>
            </a:r>
            <a:r>
              <a:rPr sz="1600" spc="-114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-20" dirty="0">
                <a:latin typeface="Arial "/>
                <a:cs typeface="Calibri"/>
              </a:rPr>
              <a:t>n</a:t>
            </a:r>
            <a:r>
              <a:rPr sz="1600" spc="-15" dirty="0">
                <a:latin typeface="Arial "/>
                <a:cs typeface="Calibri"/>
              </a:rPr>
              <a:t>t</a:t>
            </a:r>
            <a:r>
              <a:rPr sz="1600" dirty="0">
                <a:latin typeface="Arial "/>
                <a:cs typeface="Calibri"/>
              </a:rPr>
              <a:t>erio</a:t>
            </a:r>
            <a:r>
              <a:rPr sz="1600" spc="-114" dirty="0">
                <a:latin typeface="Arial "/>
                <a:cs typeface="Calibri"/>
              </a:rPr>
              <a:t>r</a:t>
            </a:r>
            <a:r>
              <a:rPr sz="1600" dirty="0">
                <a:latin typeface="Arial "/>
                <a:cs typeface="Calibri"/>
              </a:rPr>
              <a:t>, </a:t>
            </a:r>
            <a:r>
              <a:rPr sz="1600" spc="-120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se </a:t>
            </a:r>
            <a:r>
              <a:rPr sz="1600" spc="-12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su</a:t>
            </a:r>
            <a:r>
              <a:rPr sz="1600" dirty="0">
                <a:latin typeface="Arial "/>
                <a:cs typeface="Calibri"/>
              </a:rPr>
              <a:t>gie</a:t>
            </a:r>
            <a:r>
              <a:rPr sz="1600" spc="-25" dirty="0">
                <a:latin typeface="Arial "/>
                <a:cs typeface="Calibri"/>
              </a:rPr>
              <a:t>r</a:t>
            </a:r>
            <a:r>
              <a:rPr sz="1600" dirty="0">
                <a:latin typeface="Arial "/>
                <a:cs typeface="Calibri"/>
              </a:rPr>
              <a:t>e </a:t>
            </a:r>
            <a:r>
              <a:rPr sz="1600" spc="-120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s</a:t>
            </a:r>
            <a:r>
              <a:rPr sz="1600" spc="5" dirty="0">
                <a:latin typeface="Arial "/>
                <a:cs typeface="Calibri"/>
              </a:rPr>
              <a:t>o</a:t>
            </a:r>
            <a:r>
              <a:rPr sz="1600" spc="-10" dirty="0">
                <a:latin typeface="Arial "/>
                <a:cs typeface="Calibri"/>
              </a:rPr>
              <a:t>c</a:t>
            </a:r>
            <a:r>
              <a:rPr sz="1600" dirty="0">
                <a:latin typeface="Arial "/>
                <a:cs typeface="Calibri"/>
              </a:rPr>
              <a:t>iali</a:t>
            </a:r>
            <a:r>
              <a:rPr sz="1600" spc="-25" dirty="0">
                <a:latin typeface="Arial "/>
                <a:cs typeface="Calibri"/>
              </a:rPr>
              <a:t>z</a:t>
            </a:r>
            <a:r>
              <a:rPr sz="1600" dirty="0">
                <a:latin typeface="Arial "/>
                <a:cs typeface="Calibri"/>
              </a:rPr>
              <a:t>ar </a:t>
            </a:r>
            <a:r>
              <a:rPr sz="1600" spc="-114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a </a:t>
            </a:r>
            <a:r>
              <a:rPr sz="1600" spc="-120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los </a:t>
            </a:r>
            <a:r>
              <a:rPr sz="1600" spc="-114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fu</a:t>
            </a:r>
            <a:r>
              <a:rPr sz="1600" spc="-10" dirty="0">
                <a:latin typeface="Arial "/>
                <a:cs typeface="Calibri"/>
              </a:rPr>
              <a:t>nc</a:t>
            </a:r>
            <a:r>
              <a:rPr sz="1600" dirty="0">
                <a:latin typeface="Arial "/>
                <a:cs typeface="Calibri"/>
              </a:rPr>
              <a:t>io</a:t>
            </a:r>
            <a:r>
              <a:rPr sz="1600" spc="-10" dirty="0">
                <a:latin typeface="Arial "/>
                <a:cs typeface="Calibri"/>
              </a:rPr>
              <a:t>n</a:t>
            </a:r>
            <a:r>
              <a:rPr sz="1600" dirty="0">
                <a:latin typeface="Arial "/>
                <a:cs typeface="Calibri"/>
              </a:rPr>
              <a:t>ari</a:t>
            </a:r>
            <a:r>
              <a:rPr sz="1600" spc="5" dirty="0">
                <a:latin typeface="Arial "/>
                <a:cs typeface="Calibri"/>
              </a:rPr>
              <a:t>o</a:t>
            </a:r>
            <a:r>
              <a:rPr sz="1600" dirty="0">
                <a:latin typeface="Arial "/>
                <a:cs typeface="Calibri"/>
              </a:rPr>
              <a:t>s </a:t>
            </a:r>
            <a:r>
              <a:rPr sz="1600" spc="-114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y </a:t>
            </a:r>
            <a:r>
              <a:rPr sz="1600" spc="-114" dirty="0">
                <a:latin typeface="Arial "/>
                <a:cs typeface="Calibri"/>
              </a:rPr>
              <a:t> </a:t>
            </a:r>
            <a:r>
              <a:rPr sz="1600" spc="-30" dirty="0">
                <a:latin typeface="Arial "/>
                <a:cs typeface="Calibri"/>
              </a:rPr>
              <a:t>c</a:t>
            </a:r>
            <a:r>
              <a:rPr sz="1600" dirty="0">
                <a:latin typeface="Arial "/>
                <a:cs typeface="Calibri"/>
              </a:rPr>
              <a:t>o</a:t>
            </a:r>
            <a:r>
              <a:rPr sz="1600" spc="-15" dirty="0">
                <a:latin typeface="Arial "/>
                <a:cs typeface="Calibri"/>
              </a:rPr>
              <a:t>n</a:t>
            </a:r>
            <a:r>
              <a:rPr sz="1600" dirty="0">
                <a:latin typeface="Arial "/>
                <a:cs typeface="Calibri"/>
              </a:rPr>
              <a:t>t</a:t>
            </a:r>
            <a:r>
              <a:rPr sz="1600" spc="-25" dirty="0">
                <a:latin typeface="Arial "/>
                <a:cs typeface="Calibri"/>
              </a:rPr>
              <a:t>r</a:t>
            </a:r>
            <a:r>
              <a:rPr sz="1600" spc="-15" dirty="0">
                <a:latin typeface="Arial "/>
                <a:cs typeface="Calibri"/>
              </a:rPr>
              <a:t>a</a:t>
            </a:r>
            <a:r>
              <a:rPr sz="1600" dirty="0">
                <a:latin typeface="Arial "/>
                <a:cs typeface="Calibri"/>
              </a:rPr>
              <a:t>ti</a:t>
            </a:r>
            <a:r>
              <a:rPr sz="1600" spc="-10" dirty="0">
                <a:latin typeface="Arial "/>
                <a:cs typeface="Calibri"/>
              </a:rPr>
              <a:t>s</a:t>
            </a:r>
            <a:r>
              <a:rPr sz="1600" spc="-15" dirty="0">
                <a:latin typeface="Arial "/>
                <a:cs typeface="Calibri"/>
              </a:rPr>
              <a:t>t</a:t>
            </a:r>
            <a:r>
              <a:rPr sz="1600" dirty="0">
                <a:latin typeface="Arial "/>
                <a:cs typeface="Calibri"/>
              </a:rPr>
              <a:t>as </a:t>
            </a:r>
            <a:r>
              <a:rPr sz="1600" spc="-120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e</a:t>
            </a:r>
            <a:r>
              <a:rPr sz="1600" dirty="0">
                <a:latin typeface="Arial "/>
                <a:cs typeface="Calibri"/>
              </a:rPr>
              <a:t>l </a:t>
            </a:r>
            <a:r>
              <a:rPr sz="1600" spc="-114" dirty="0">
                <a:latin typeface="Arial "/>
                <a:cs typeface="Calibri"/>
              </a:rPr>
              <a:t> </a:t>
            </a:r>
            <a:r>
              <a:rPr sz="1600" spc="-20" dirty="0">
                <a:latin typeface="Arial "/>
                <a:cs typeface="Calibri"/>
              </a:rPr>
              <a:t>f</a:t>
            </a:r>
            <a:r>
              <a:rPr sz="1600" spc="-10" dirty="0">
                <a:latin typeface="Arial "/>
                <a:cs typeface="Calibri"/>
              </a:rPr>
              <a:t>o</a:t>
            </a:r>
            <a:r>
              <a:rPr sz="1600" dirty="0">
                <a:latin typeface="Arial "/>
                <a:cs typeface="Calibri"/>
              </a:rPr>
              <a:t>rm</a:t>
            </a:r>
            <a:r>
              <a:rPr sz="1600" spc="-20" dirty="0">
                <a:latin typeface="Arial "/>
                <a:cs typeface="Calibri"/>
              </a:rPr>
              <a:t>a</a:t>
            </a:r>
            <a:r>
              <a:rPr sz="1600" spc="-15" dirty="0">
                <a:latin typeface="Arial "/>
                <a:cs typeface="Calibri"/>
              </a:rPr>
              <a:t>t</a:t>
            </a:r>
            <a:r>
              <a:rPr sz="1600" dirty="0">
                <a:latin typeface="Arial "/>
                <a:cs typeface="Calibri"/>
              </a:rPr>
              <a:t>o </a:t>
            </a:r>
            <a:r>
              <a:rPr sz="1600" spc="-125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qu</a:t>
            </a:r>
            <a:r>
              <a:rPr sz="1600" dirty="0">
                <a:latin typeface="Arial "/>
                <a:cs typeface="Calibri"/>
              </a:rPr>
              <a:t>e </a:t>
            </a:r>
            <a:r>
              <a:rPr sz="1600" spc="-125" dirty="0">
                <a:latin typeface="Arial "/>
                <a:cs typeface="Calibri"/>
              </a:rPr>
              <a:t> </a:t>
            </a:r>
            <a:r>
              <a:rPr sz="1600" spc="5" dirty="0" err="1">
                <a:latin typeface="Arial "/>
                <a:cs typeface="Calibri"/>
              </a:rPr>
              <a:t>d</a:t>
            </a:r>
            <a:r>
              <a:rPr sz="1600" dirty="0" err="1">
                <a:latin typeface="Arial "/>
                <a:cs typeface="Calibri"/>
              </a:rPr>
              <a:t>eben</a:t>
            </a:r>
            <a:r>
              <a:rPr sz="1600" dirty="0">
                <a:latin typeface="Arial "/>
                <a:cs typeface="Calibri"/>
              </a:rPr>
              <a:t> </a:t>
            </a:r>
            <a:r>
              <a:rPr sz="1600" spc="-120" dirty="0">
                <a:latin typeface="Arial "/>
                <a:cs typeface="Calibri"/>
              </a:rPr>
              <a:t> </a:t>
            </a:r>
            <a:r>
              <a:rPr lang="es-CO" sz="1600" dirty="0" smtClean="0">
                <a:latin typeface="Arial "/>
                <a:cs typeface="Calibri"/>
              </a:rPr>
              <a:t>diligenciar</a:t>
            </a:r>
            <a:r>
              <a:rPr sz="1600" dirty="0" smtClean="0">
                <a:latin typeface="Arial "/>
                <a:cs typeface="Calibri"/>
              </a:rPr>
              <a:t> </a:t>
            </a:r>
            <a:r>
              <a:rPr sz="1600" spc="-114" dirty="0" smtClean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los </a:t>
            </a:r>
            <a:r>
              <a:rPr sz="1600" spc="-114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u</a:t>
            </a:r>
            <a:r>
              <a:rPr sz="1600" dirty="0">
                <a:latin typeface="Arial "/>
                <a:cs typeface="Calibri"/>
              </a:rPr>
              <a:t>suarios </a:t>
            </a:r>
            <a:r>
              <a:rPr sz="1600" spc="-114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p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-25" dirty="0">
                <a:latin typeface="Arial "/>
                <a:cs typeface="Calibri"/>
              </a:rPr>
              <a:t>r</a:t>
            </a:r>
            <a:r>
              <a:rPr sz="1600" dirty="0">
                <a:latin typeface="Arial "/>
                <a:cs typeface="Calibri"/>
              </a:rPr>
              <a:t>a </a:t>
            </a:r>
            <a:r>
              <a:rPr sz="1600" spc="-120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la </a:t>
            </a:r>
            <a:r>
              <a:rPr sz="1600" spc="-120" dirty="0">
                <a:latin typeface="Arial "/>
                <a:cs typeface="Calibri"/>
              </a:rPr>
              <a:t> </a:t>
            </a:r>
            <a:r>
              <a:rPr sz="1600" spc="-20" dirty="0">
                <a:latin typeface="Arial "/>
                <a:cs typeface="Calibri"/>
              </a:rPr>
              <a:t>c</a:t>
            </a:r>
            <a:r>
              <a:rPr sz="1600" dirty="0">
                <a:latin typeface="Arial "/>
                <a:cs typeface="Calibri"/>
              </a:rPr>
              <a:t>ali</a:t>
            </a:r>
            <a:r>
              <a:rPr sz="1600" spc="5" dirty="0">
                <a:latin typeface="Arial "/>
                <a:cs typeface="Calibri"/>
              </a:rPr>
              <a:t>f</a:t>
            </a:r>
            <a:r>
              <a:rPr sz="1600" dirty="0">
                <a:latin typeface="Arial "/>
                <a:cs typeface="Calibri"/>
              </a:rPr>
              <a:t>i</a:t>
            </a:r>
            <a:r>
              <a:rPr sz="1600" spc="-20" dirty="0">
                <a:latin typeface="Arial "/>
                <a:cs typeface="Calibri"/>
              </a:rPr>
              <a:t>c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-10" dirty="0">
                <a:latin typeface="Arial "/>
                <a:cs typeface="Calibri"/>
              </a:rPr>
              <a:t>c</a:t>
            </a:r>
            <a:r>
              <a:rPr sz="1600" dirty="0">
                <a:latin typeface="Arial "/>
                <a:cs typeface="Calibri"/>
              </a:rPr>
              <a:t>ión </a:t>
            </a:r>
            <a:r>
              <a:rPr sz="1600" spc="-120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d</a:t>
            </a:r>
            <a:r>
              <a:rPr sz="1600" dirty="0">
                <a:latin typeface="Arial "/>
                <a:cs typeface="Calibri"/>
              </a:rPr>
              <a:t>e </a:t>
            </a:r>
            <a:r>
              <a:rPr sz="1600" spc="-120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la </a:t>
            </a:r>
            <a:r>
              <a:rPr sz="1600" spc="-15" dirty="0" err="1" smtClean="0">
                <a:latin typeface="Arial "/>
                <a:cs typeface="Calibri"/>
              </a:rPr>
              <a:t>at</a:t>
            </a:r>
            <a:r>
              <a:rPr sz="1600" dirty="0" err="1" smtClean="0">
                <a:latin typeface="Arial "/>
                <a:cs typeface="Calibri"/>
              </a:rPr>
              <a:t>e</a:t>
            </a:r>
            <a:r>
              <a:rPr sz="1600" spc="-10" dirty="0" err="1" smtClean="0">
                <a:latin typeface="Arial "/>
                <a:cs typeface="Calibri"/>
              </a:rPr>
              <a:t>nc</a:t>
            </a:r>
            <a:r>
              <a:rPr sz="1600" dirty="0" err="1" smtClean="0">
                <a:latin typeface="Arial "/>
                <a:cs typeface="Calibri"/>
              </a:rPr>
              <a:t>ión</a:t>
            </a:r>
            <a:r>
              <a:rPr lang="es-CO" sz="1600" dirty="0" smtClean="0">
                <a:latin typeface="Arial "/>
                <a:cs typeface="Calibri"/>
              </a:rPr>
              <a:t> para tener una amplia información sobre la calidad de los servicios </a:t>
            </a:r>
            <a:endParaRPr sz="1600" dirty="0">
              <a:latin typeface="Arial "/>
              <a:cs typeface="Calibri"/>
            </a:endParaRPr>
          </a:p>
          <a:p>
            <a:pPr algn="just">
              <a:lnSpc>
                <a:spcPts val="650"/>
              </a:lnSpc>
              <a:spcBef>
                <a:spcPts val="31"/>
              </a:spcBef>
            </a:pPr>
            <a:endParaRPr sz="800" dirty="0">
              <a:latin typeface="Arial "/>
            </a:endParaRPr>
          </a:p>
          <a:p>
            <a:pPr algn="just">
              <a:lnSpc>
                <a:spcPts val="1000"/>
              </a:lnSpc>
            </a:pPr>
            <a:endParaRPr sz="1050" dirty="0">
              <a:latin typeface="Arial "/>
            </a:endParaRPr>
          </a:p>
          <a:p>
            <a:pPr marL="299085" indent="-287020" algn="just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r>
              <a:rPr sz="1600" dirty="0">
                <a:latin typeface="Arial "/>
                <a:cs typeface="Calibri"/>
              </a:rPr>
              <a:t>Se</a:t>
            </a:r>
            <a:r>
              <a:rPr sz="1600" spc="-20" dirty="0">
                <a:latin typeface="Arial "/>
                <a:cs typeface="Calibri"/>
              </a:rPr>
              <a:t> </a:t>
            </a:r>
            <a:r>
              <a:rPr sz="1600" spc="-25" dirty="0">
                <a:latin typeface="Arial "/>
                <a:cs typeface="Calibri"/>
              </a:rPr>
              <a:t>r</a:t>
            </a:r>
            <a:r>
              <a:rPr sz="1600" dirty="0">
                <a:latin typeface="Arial "/>
                <a:cs typeface="Calibri"/>
              </a:rPr>
              <a:t>eali</a:t>
            </a:r>
            <a:r>
              <a:rPr sz="1600" spc="-30" dirty="0">
                <a:latin typeface="Arial "/>
                <a:cs typeface="Calibri"/>
              </a:rPr>
              <a:t>z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15" dirty="0">
                <a:latin typeface="Arial "/>
                <a:cs typeface="Calibri"/>
              </a:rPr>
              <a:t> </a:t>
            </a:r>
            <a:r>
              <a:rPr sz="1600" dirty="0" err="1">
                <a:latin typeface="Arial "/>
                <a:cs typeface="Calibri"/>
              </a:rPr>
              <a:t>i</a:t>
            </a:r>
            <a:r>
              <a:rPr sz="1600" spc="-20" dirty="0" err="1">
                <a:latin typeface="Arial "/>
                <a:cs typeface="Calibri"/>
              </a:rPr>
              <a:t>nf</a:t>
            </a:r>
            <a:r>
              <a:rPr sz="1600" dirty="0" err="1">
                <a:latin typeface="Arial "/>
                <a:cs typeface="Calibri"/>
              </a:rPr>
              <a:t>or</a:t>
            </a:r>
            <a:r>
              <a:rPr sz="1600" spc="-10" dirty="0" err="1">
                <a:latin typeface="Arial "/>
                <a:cs typeface="Calibri"/>
              </a:rPr>
              <a:t>m</a:t>
            </a:r>
            <a:r>
              <a:rPr sz="1600" dirty="0" err="1">
                <a:latin typeface="Arial "/>
                <a:cs typeface="Calibri"/>
              </a:rPr>
              <a:t>e</a:t>
            </a:r>
            <a:r>
              <a:rPr sz="1600" spc="-20" dirty="0">
                <a:latin typeface="Arial "/>
                <a:cs typeface="Calibri"/>
              </a:rPr>
              <a:t> </a:t>
            </a:r>
            <a:r>
              <a:rPr lang="es-CO" sz="1600" dirty="0" smtClean="0">
                <a:latin typeface="Arial "/>
                <a:cs typeface="Calibri"/>
              </a:rPr>
              <a:t>cuatrimestral</a:t>
            </a:r>
            <a:r>
              <a:rPr sz="1600" spc="-5" dirty="0" smtClean="0">
                <a:latin typeface="Arial "/>
                <a:cs typeface="Calibri"/>
              </a:rPr>
              <a:t> </a:t>
            </a:r>
            <a:r>
              <a:rPr sz="1600" spc="-25" dirty="0">
                <a:latin typeface="Arial "/>
                <a:cs typeface="Calibri"/>
              </a:rPr>
              <a:t>y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-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qu</a:t>
            </a:r>
            <a:r>
              <a:rPr sz="1600" dirty="0">
                <a:latin typeface="Arial "/>
                <a:cs typeface="Calibri"/>
              </a:rPr>
              <a:t>e,</a:t>
            </a:r>
            <a:r>
              <a:rPr sz="1600" spc="15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e</a:t>
            </a:r>
            <a:r>
              <a:rPr sz="1600" dirty="0">
                <a:latin typeface="Arial "/>
                <a:cs typeface="Calibri"/>
              </a:rPr>
              <a:t>l</a:t>
            </a:r>
            <a:r>
              <a:rPr sz="1600" spc="-5" dirty="0">
                <a:latin typeface="Arial "/>
                <a:cs typeface="Calibri"/>
              </a:rPr>
              <a:t> </a:t>
            </a:r>
            <a:r>
              <a:rPr sz="1600" spc="-15" dirty="0">
                <a:latin typeface="Arial "/>
                <a:cs typeface="Calibri"/>
              </a:rPr>
              <a:t>t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-10" dirty="0">
                <a:latin typeface="Arial "/>
                <a:cs typeface="Calibri"/>
              </a:rPr>
              <a:t>m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-10" dirty="0">
                <a:latin typeface="Arial "/>
                <a:cs typeface="Calibri"/>
              </a:rPr>
              <a:t>ñ</a:t>
            </a:r>
            <a:r>
              <a:rPr sz="1600" dirty="0">
                <a:latin typeface="Arial "/>
                <a:cs typeface="Calibri"/>
              </a:rPr>
              <a:t>o</a:t>
            </a:r>
            <a:r>
              <a:rPr sz="1600" spc="-5" dirty="0">
                <a:latin typeface="Arial "/>
                <a:cs typeface="Calibri"/>
              </a:rPr>
              <a:t> d</a:t>
            </a:r>
            <a:r>
              <a:rPr sz="1600" dirty="0">
                <a:latin typeface="Arial "/>
                <a:cs typeface="Calibri"/>
              </a:rPr>
              <a:t>e la</a:t>
            </a:r>
            <a:r>
              <a:rPr sz="1600" spc="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mu</a:t>
            </a:r>
            <a:r>
              <a:rPr sz="1600" dirty="0">
                <a:latin typeface="Arial "/>
                <a:cs typeface="Calibri"/>
              </a:rPr>
              <a:t>e</a:t>
            </a:r>
            <a:r>
              <a:rPr sz="1600" spc="-15" dirty="0">
                <a:latin typeface="Arial "/>
                <a:cs typeface="Calibri"/>
              </a:rPr>
              <a:t>s</a:t>
            </a:r>
            <a:r>
              <a:rPr sz="1600" dirty="0">
                <a:latin typeface="Arial "/>
                <a:cs typeface="Calibri"/>
              </a:rPr>
              <a:t>t</a:t>
            </a:r>
            <a:r>
              <a:rPr sz="1600" spc="-25" dirty="0">
                <a:latin typeface="Arial "/>
                <a:cs typeface="Calibri"/>
              </a:rPr>
              <a:t>r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-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m</a:t>
            </a:r>
            <a:r>
              <a:rPr sz="1600" dirty="0">
                <a:latin typeface="Arial "/>
                <a:cs typeface="Calibri"/>
              </a:rPr>
              <a:t>e</a:t>
            </a:r>
            <a:r>
              <a:rPr sz="1600" spc="-10" dirty="0">
                <a:latin typeface="Arial "/>
                <a:cs typeface="Calibri"/>
              </a:rPr>
              <a:t>n</a:t>
            </a:r>
            <a:r>
              <a:rPr sz="1600" dirty="0">
                <a:latin typeface="Arial "/>
                <a:cs typeface="Calibri"/>
              </a:rPr>
              <a:t>sual</a:t>
            </a:r>
            <a:r>
              <a:rPr sz="1600" spc="5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n</a:t>
            </a:r>
            <a:r>
              <a:rPr sz="1600" dirty="0">
                <a:latin typeface="Arial "/>
                <a:cs typeface="Calibri"/>
              </a:rPr>
              <a:t>o</a:t>
            </a:r>
            <a:r>
              <a:rPr sz="1600" spc="-5" dirty="0">
                <a:latin typeface="Arial "/>
                <a:cs typeface="Calibri"/>
              </a:rPr>
              <a:t> e</a:t>
            </a:r>
            <a:r>
              <a:rPr sz="1600" dirty="0">
                <a:latin typeface="Arial "/>
                <a:cs typeface="Calibri"/>
              </a:rPr>
              <a:t>s</a:t>
            </a:r>
            <a:r>
              <a:rPr sz="1600" spc="-5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signifi</a:t>
            </a:r>
            <a:r>
              <a:rPr sz="1600" spc="-15" dirty="0">
                <a:latin typeface="Arial "/>
                <a:cs typeface="Calibri"/>
              </a:rPr>
              <a:t>ca</a:t>
            </a:r>
            <a:r>
              <a:rPr sz="1600" dirty="0">
                <a:latin typeface="Arial "/>
                <a:cs typeface="Calibri"/>
              </a:rPr>
              <a:t>ti</a:t>
            </a:r>
            <a:r>
              <a:rPr sz="1600" spc="-10" dirty="0">
                <a:latin typeface="Arial "/>
                <a:cs typeface="Calibri"/>
              </a:rPr>
              <a:t>v</a:t>
            </a:r>
            <a:r>
              <a:rPr sz="1600" dirty="0">
                <a:latin typeface="Arial "/>
                <a:cs typeface="Calibri"/>
              </a:rPr>
              <a:t>o</a:t>
            </a:r>
            <a:r>
              <a:rPr sz="1600" spc="1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p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-25" dirty="0">
                <a:latin typeface="Arial "/>
                <a:cs typeface="Calibri"/>
              </a:rPr>
              <a:t>r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-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p</a:t>
            </a:r>
            <a:r>
              <a:rPr sz="1600" dirty="0">
                <a:latin typeface="Arial "/>
                <a:cs typeface="Calibri"/>
              </a:rPr>
              <a:t>oder</a:t>
            </a:r>
            <a:r>
              <a:rPr sz="1600" spc="-10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-10" dirty="0">
                <a:latin typeface="Arial "/>
                <a:cs typeface="Calibri"/>
              </a:rPr>
              <a:t>n</a:t>
            </a:r>
            <a:r>
              <a:rPr sz="1600" dirty="0">
                <a:latin typeface="Arial "/>
                <a:cs typeface="Calibri"/>
              </a:rPr>
              <a:t>ali</a:t>
            </a:r>
            <a:r>
              <a:rPr sz="1600" spc="-25" dirty="0">
                <a:latin typeface="Arial "/>
                <a:cs typeface="Calibri"/>
              </a:rPr>
              <a:t>z</a:t>
            </a:r>
            <a:r>
              <a:rPr sz="1600" dirty="0">
                <a:latin typeface="Arial "/>
                <a:cs typeface="Calibri"/>
              </a:rPr>
              <a:t>ar</a:t>
            </a:r>
            <a:r>
              <a:rPr sz="1600" spc="10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la  i</a:t>
            </a:r>
            <a:r>
              <a:rPr sz="1600" spc="-20" dirty="0">
                <a:latin typeface="Arial "/>
                <a:cs typeface="Calibri"/>
              </a:rPr>
              <a:t>nf</a:t>
            </a:r>
            <a:r>
              <a:rPr sz="1600" dirty="0">
                <a:latin typeface="Arial "/>
                <a:cs typeface="Calibri"/>
              </a:rPr>
              <a:t>or</a:t>
            </a:r>
            <a:r>
              <a:rPr sz="1600" spc="-10" dirty="0">
                <a:latin typeface="Arial "/>
                <a:cs typeface="Calibri"/>
              </a:rPr>
              <a:t>m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-10" dirty="0">
                <a:latin typeface="Arial "/>
                <a:cs typeface="Calibri"/>
              </a:rPr>
              <a:t>c</a:t>
            </a:r>
            <a:r>
              <a:rPr sz="1600" dirty="0">
                <a:latin typeface="Arial "/>
                <a:cs typeface="Calibri"/>
              </a:rPr>
              <a:t>ió</a:t>
            </a:r>
            <a:r>
              <a:rPr sz="1600" spc="-5" dirty="0">
                <a:latin typeface="Arial "/>
                <a:cs typeface="Calibri"/>
              </a:rPr>
              <a:t>n</a:t>
            </a:r>
            <a:r>
              <a:rPr sz="1600" dirty="0">
                <a:latin typeface="Arial "/>
                <a:cs typeface="Calibri"/>
              </a:rPr>
              <a:t>.</a:t>
            </a:r>
          </a:p>
          <a:p>
            <a:pPr marL="299085" marR="6350" indent="-287020" algn="just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r>
              <a:rPr sz="1600" spc="-5" dirty="0">
                <a:latin typeface="Arial "/>
                <a:cs typeface="Calibri"/>
              </a:rPr>
              <a:t>E</a:t>
            </a:r>
            <a:r>
              <a:rPr sz="1600" dirty="0">
                <a:latin typeface="Arial "/>
                <a:cs typeface="Calibri"/>
              </a:rPr>
              <a:t>s</a:t>
            </a:r>
            <a:r>
              <a:rPr sz="1600" spc="14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p</a:t>
            </a:r>
            <a:r>
              <a:rPr sz="1600" spc="-25" dirty="0">
                <a:latin typeface="Arial "/>
                <a:cs typeface="Calibri"/>
              </a:rPr>
              <a:t>r</a:t>
            </a:r>
            <a:r>
              <a:rPr sz="1600" dirty="0">
                <a:latin typeface="Arial "/>
                <a:cs typeface="Calibri"/>
              </a:rPr>
              <a:t>e</a:t>
            </a:r>
            <a:r>
              <a:rPr sz="1600" spc="-10" dirty="0">
                <a:latin typeface="Arial "/>
                <a:cs typeface="Calibri"/>
              </a:rPr>
              <a:t>c</a:t>
            </a:r>
            <a:r>
              <a:rPr sz="1600" dirty="0">
                <a:latin typeface="Arial "/>
                <a:cs typeface="Calibri"/>
              </a:rPr>
              <a:t>iso</a:t>
            </a:r>
            <a:r>
              <a:rPr sz="1600" spc="145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i</a:t>
            </a:r>
            <a:r>
              <a:rPr sz="1600" spc="-5" dirty="0">
                <a:latin typeface="Arial "/>
                <a:cs typeface="Calibri"/>
              </a:rPr>
              <a:t>m</a:t>
            </a:r>
            <a:r>
              <a:rPr sz="1600" spc="-10" dirty="0">
                <a:latin typeface="Arial "/>
                <a:cs typeface="Calibri"/>
              </a:rPr>
              <a:t>p</a:t>
            </a:r>
            <a:r>
              <a:rPr sz="1600" dirty="0">
                <a:latin typeface="Arial "/>
                <a:cs typeface="Calibri"/>
              </a:rPr>
              <a:t>le</a:t>
            </a:r>
            <a:r>
              <a:rPr sz="1600" spc="-10" dirty="0">
                <a:latin typeface="Arial "/>
                <a:cs typeface="Calibri"/>
              </a:rPr>
              <a:t>m</a:t>
            </a:r>
            <a:r>
              <a:rPr sz="1600" dirty="0">
                <a:latin typeface="Arial "/>
                <a:cs typeface="Calibri"/>
              </a:rPr>
              <a:t>e</a:t>
            </a:r>
            <a:r>
              <a:rPr sz="1600" spc="-10" dirty="0">
                <a:latin typeface="Arial "/>
                <a:cs typeface="Calibri"/>
              </a:rPr>
              <a:t>n</a:t>
            </a:r>
            <a:r>
              <a:rPr sz="1600" spc="-15" dirty="0">
                <a:latin typeface="Arial "/>
                <a:cs typeface="Calibri"/>
              </a:rPr>
              <a:t>t</a:t>
            </a:r>
            <a:r>
              <a:rPr sz="1600" dirty="0">
                <a:latin typeface="Arial "/>
                <a:cs typeface="Calibri"/>
              </a:rPr>
              <a:t>ar</a:t>
            </a:r>
            <a:r>
              <a:rPr sz="1600" spc="140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a</a:t>
            </a:r>
            <a:r>
              <a:rPr sz="1600" dirty="0">
                <a:latin typeface="Arial "/>
                <a:cs typeface="Calibri"/>
              </a:rPr>
              <a:t>l</a:t>
            </a:r>
            <a:r>
              <a:rPr sz="1600" spc="140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i</a:t>
            </a:r>
            <a:r>
              <a:rPr sz="1600" spc="-20" dirty="0">
                <a:latin typeface="Arial "/>
                <a:cs typeface="Calibri"/>
              </a:rPr>
              <a:t>n</a:t>
            </a:r>
            <a:r>
              <a:rPr sz="1600" spc="-15" dirty="0">
                <a:latin typeface="Arial "/>
                <a:cs typeface="Calibri"/>
              </a:rPr>
              <a:t>t</a:t>
            </a:r>
            <a:r>
              <a:rPr sz="1600" dirty="0">
                <a:latin typeface="Arial "/>
                <a:cs typeface="Calibri"/>
              </a:rPr>
              <a:t>erior</a:t>
            </a:r>
            <a:r>
              <a:rPr sz="1600" spc="145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d</a:t>
            </a:r>
            <a:r>
              <a:rPr sz="1600" dirty="0">
                <a:latin typeface="Arial "/>
                <a:cs typeface="Calibri"/>
              </a:rPr>
              <a:t>e</a:t>
            </a:r>
            <a:r>
              <a:rPr sz="1600" spc="135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la</a:t>
            </a:r>
            <a:r>
              <a:rPr sz="1600" spc="135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E</a:t>
            </a:r>
            <a:r>
              <a:rPr sz="1600" spc="-20" dirty="0">
                <a:latin typeface="Arial "/>
                <a:cs typeface="Calibri"/>
              </a:rPr>
              <a:t>n</a:t>
            </a:r>
            <a:r>
              <a:rPr sz="1600" dirty="0">
                <a:latin typeface="Arial "/>
                <a:cs typeface="Calibri"/>
              </a:rPr>
              <a:t>tida</a:t>
            </a:r>
            <a:r>
              <a:rPr sz="1600" spc="-10" dirty="0">
                <a:latin typeface="Arial "/>
                <a:cs typeface="Calibri"/>
              </a:rPr>
              <a:t>d</a:t>
            </a:r>
            <a:r>
              <a:rPr sz="1600" dirty="0">
                <a:latin typeface="Arial "/>
                <a:cs typeface="Calibri"/>
              </a:rPr>
              <a:t>,</a:t>
            </a:r>
            <a:r>
              <a:rPr sz="1600" spc="135" dirty="0">
                <a:latin typeface="Arial "/>
                <a:cs typeface="Calibri"/>
              </a:rPr>
              <a:t> </a:t>
            </a:r>
            <a:r>
              <a:rPr sz="1600" spc="5" dirty="0">
                <a:latin typeface="Arial "/>
                <a:cs typeface="Calibri"/>
              </a:rPr>
              <a:t>e</a:t>
            </a:r>
            <a:r>
              <a:rPr sz="1600" dirty="0">
                <a:latin typeface="Arial "/>
                <a:cs typeface="Calibri"/>
              </a:rPr>
              <a:t>l</a:t>
            </a:r>
            <a:r>
              <a:rPr sz="1600" spc="14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m</a:t>
            </a:r>
            <a:r>
              <a:rPr sz="1600" dirty="0">
                <a:latin typeface="Arial "/>
                <a:cs typeface="Calibri"/>
              </a:rPr>
              <a:t>e</a:t>
            </a:r>
            <a:r>
              <a:rPr sz="1600" spc="-25" dirty="0">
                <a:latin typeface="Arial "/>
                <a:cs typeface="Calibri"/>
              </a:rPr>
              <a:t>c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-10" dirty="0">
                <a:latin typeface="Arial "/>
                <a:cs typeface="Calibri"/>
              </a:rPr>
              <a:t>n</a:t>
            </a:r>
            <a:r>
              <a:rPr sz="1600" dirty="0">
                <a:latin typeface="Arial "/>
                <a:cs typeface="Calibri"/>
              </a:rPr>
              <a:t>is</a:t>
            </a:r>
            <a:r>
              <a:rPr sz="1600" spc="5" dirty="0">
                <a:latin typeface="Arial "/>
                <a:cs typeface="Calibri"/>
              </a:rPr>
              <a:t>m</a:t>
            </a:r>
            <a:r>
              <a:rPr sz="1600" dirty="0">
                <a:latin typeface="Arial "/>
                <a:cs typeface="Calibri"/>
              </a:rPr>
              <a:t>o</a:t>
            </a:r>
            <a:r>
              <a:rPr sz="1600" spc="145" dirty="0">
                <a:latin typeface="Arial "/>
                <a:cs typeface="Calibri"/>
              </a:rPr>
              <a:t> </a:t>
            </a:r>
            <a:r>
              <a:rPr sz="1600" spc="-15" dirty="0">
                <a:latin typeface="Arial "/>
                <a:cs typeface="Calibri"/>
              </a:rPr>
              <a:t>t</a:t>
            </a:r>
            <a:r>
              <a:rPr sz="1600" dirty="0">
                <a:latin typeface="Arial "/>
                <a:cs typeface="Calibri"/>
              </a:rPr>
              <a:t>e</a:t>
            </a:r>
            <a:r>
              <a:rPr sz="1600" spc="-10" dirty="0">
                <a:latin typeface="Arial "/>
                <a:cs typeface="Calibri"/>
              </a:rPr>
              <a:t>nd</a:t>
            </a:r>
            <a:r>
              <a:rPr sz="1600" dirty="0">
                <a:latin typeface="Arial "/>
                <a:cs typeface="Calibri"/>
              </a:rPr>
              <a:t>i</a:t>
            </a:r>
            <a:r>
              <a:rPr sz="1600" spc="5" dirty="0">
                <a:latin typeface="Arial "/>
                <a:cs typeface="Calibri"/>
              </a:rPr>
              <a:t>e</a:t>
            </a:r>
            <a:r>
              <a:rPr sz="1600" spc="-20" dirty="0">
                <a:latin typeface="Arial "/>
                <a:cs typeface="Calibri"/>
              </a:rPr>
              <a:t>n</a:t>
            </a:r>
            <a:r>
              <a:rPr sz="1600" spc="-15" dirty="0">
                <a:latin typeface="Arial "/>
                <a:cs typeface="Calibri"/>
              </a:rPr>
              <a:t>t</a:t>
            </a:r>
            <a:r>
              <a:rPr sz="1600" dirty="0">
                <a:latin typeface="Arial "/>
                <a:cs typeface="Calibri"/>
              </a:rPr>
              <a:t>e</a:t>
            </a:r>
            <a:r>
              <a:rPr sz="1600" spc="135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135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ob</a:t>
            </a:r>
            <a:r>
              <a:rPr sz="1600" spc="-20" dirty="0">
                <a:latin typeface="Arial "/>
                <a:cs typeface="Calibri"/>
              </a:rPr>
              <a:t>t</a:t>
            </a:r>
            <a:r>
              <a:rPr sz="1600" spc="5" dirty="0">
                <a:latin typeface="Arial "/>
                <a:cs typeface="Calibri"/>
              </a:rPr>
              <a:t>en</a:t>
            </a:r>
            <a:r>
              <a:rPr sz="1600" dirty="0">
                <a:latin typeface="Arial "/>
                <a:cs typeface="Calibri"/>
              </a:rPr>
              <a:t>er</a:t>
            </a:r>
            <a:r>
              <a:rPr sz="1600" spc="14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p</a:t>
            </a:r>
            <a:r>
              <a:rPr sz="1600" dirty="0">
                <a:latin typeface="Arial "/>
                <a:cs typeface="Calibri"/>
              </a:rPr>
              <a:t>or</a:t>
            </a:r>
            <a:r>
              <a:rPr sz="1600" spc="14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p</a:t>
            </a:r>
            <a:r>
              <a:rPr sz="1600" dirty="0">
                <a:latin typeface="Arial "/>
                <a:cs typeface="Calibri"/>
              </a:rPr>
              <a:t>ar</a:t>
            </a:r>
            <a:r>
              <a:rPr sz="1600" spc="-15" dirty="0">
                <a:latin typeface="Arial "/>
                <a:cs typeface="Calibri"/>
              </a:rPr>
              <a:t>t</a:t>
            </a:r>
            <a:r>
              <a:rPr sz="1600" dirty="0">
                <a:latin typeface="Arial "/>
                <a:cs typeface="Calibri"/>
              </a:rPr>
              <a:t>e</a:t>
            </a:r>
            <a:r>
              <a:rPr sz="1600" spc="135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d</a:t>
            </a:r>
            <a:r>
              <a:rPr sz="1600" dirty="0">
                <a:latin typeface="Arial "/>
                <a:cs typeface="Calibri"/>
              </a:rPr>
              <a:t>e</a:t>
            </a:r>
            <a:r>
              <a:rPr sz="1600" spc="135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los</a:t>
            </a:r>
            <a:r>
              <a:rPr sz="1600" spc="140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gr</a:t>
            </a:r>
            <a:r>
              <a:rPr sz="1600" spc="-5" dirty="0">
                <a:latin typeface="Arial "/>
                <a:cs typeface="Calibri"/>
              </a:rPr>
              <a:t>u</a:t>
            </a:r>
            <a:r>
              <a:rPr sz="1600" spc="-10" dirty="0">
                <a:latin typeface="Arial "/>
                <a:cs typeface="Calibri"/>
              </a:rPr>
              <a:t>p</a:t>
            </a:r>
            <a:r>
              <a:rPr sz="1600" dirty="0">
                <a:latin typeface="Arial "/>
                <a:cs typeface="Calibri"/>
              </a:rPr>
              <a:t>os</a:t>
            </a:r>
            <a:r>
              <a:rPr sz="1600" spc="145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d</a:t>
            </a:r>
            <a:r>
              <a:rPr sz="1600" dirty="0">
                <a:latin typeface="Arial "/>
                <a:cs typeface="Calibri"/>
              </a:rPr>
              <a:t>e</a:t>
            </a:r>
            <a:r>
              <a:rPr sz="1600" spc="135" dirty="0">
                <a:latin typeface="Arial "/>
                <a:cs typeface="Calibri"/>
              </a:rPr>
              <a:t> </a:t>
            </a:r>
            <a:r>
              <a:rPr sz="1600" spc="-25" dirty="0">
                <a:latin typeface="Arial "/>
                <a:cs typeface="Calibri"/>
              </a:rPr>
              <a:t>v</a:t>
            </a:r>
            <a:r>
              <a:rPr sz="1600" dirty="0">
                <a:latin typeface="Arial "/>
                <a:cs typeface="Calibri"/>
              </a:rPr>
              <a:t>alor</a:t>
            </a:r>
            <a:r>
              <a:rPr sz="1600" spc="140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la</a:t>
            </a:r>
            <a:r>
              <a:rPr sz="1600" spc="140" dirty="0">
                <a:latin typeface="Arial "/>
                <a:cs typeface="Calibri"/>
              </a:rPr>
              <a:t> </a:t>
            </a:r>
            <a:r>
              <a:rPr sz="1600" spc="-15" dirty="0">
                <a:latin typeface="Arial "/>
                <a:cs typeface="Calibri"/>
              </a:rPr>
              <a:t>ev</a:t>
            </a:r>
            <a:r>
              <a:rPr sz="1600" dirty="0">
                <a:latin typeface="Arial "/>
                <a:cs typeface="Calibri"/>
              </a:rPr>
              <a:t>al</a:t>
            </a:r>
            <a:r>
              <a:rPr sz="1600" spc="-5" dirty="0">
                <a:latin typeface="Arial "/>
                <a:cs typeface="Calibri"/>
              </a:rPr>
              <a:t>u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-10" dirty="0">
                <a:latin typeface="Arial "/>
                <a:cs typeface="Calibri"/>
              </a:rPr>
              <a:t>c</a:t>
            </a:r>
            <a:r>
              <a:rPr sz="1600" dirty="0">
                <a:latin typeface="Arial "/>
                <a:cs typeface="Calibri"/>
              </a:rPr>
              <a:t>ión</a:t>
            </a:r>
            <a:r>
              <a:rPr sz="1600" spc="135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a t</a:t>
            </a:r>
            <a:r>
              <a:rPr sz="1600" spc="-25" dirty="0">
                <a:latin typeface="Arial "/>
                <a:cs typeface="Calibri"/>
              </a:rPr>
              <a:t>ra</a:t>
            </a:r>
            <a:r>
              <a:rPr sz="1600" spc="-15" dirty="0">
                <a:latin typeface="Arial "/>
                <a:cs typeface="Calibri"/>
              </a:rPr>
              <a:t>v</a:t>
            </a:r>
            <a:r>
              <a:rPr sz="1600" dirty="0">
                <a:latin typeface="Arial "/>
                <a:cs typeface="Calibri"/>
              </a:rPr>
              <a:t>és</a:t>
            </a:r>
            <a:r>
              <a:rPr sz="1600" spc="-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d</a:t>
            </a:r>
            <a:r>
              <a:rPr sz="1600" dirty="0">
                <a:latin typeface="Arial "/>
                <a:cs typeface="Calibri"/>
              </a:rPr>
              <a:t>el</a:t>
            </a:r>
            <a:r>
              <a:rPr sz="1600" spc="5" dirty="0">
                <a:latin typeface="Arial "/>
                <a:cs typeface="Calibri"/>
              </a:rPr>
              <a:t> </a:t>
            </a:r>
            <a:r>
              <a:rPr sz="1600" spc="-20" dirty="0">
                <a:latin typeface="Arial "/>
                <a:cs typeface="Calibri"/>
              </a:rPr>
              <a:t>c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-10" dirty="0">
                <a:latin typeface="Arial "/>
                <a:cs typeface="Calibri"/>
              </a:rPr>
              <a:t>n</a:t>
            </a:r>
            <a:r>
              <a:rPr sz="1600" dirty="0">
                <a:latin typeface="Arial "/>
                <a:cs typeface="Calibri"/>
              </a:rPr>
              <a:t>al</a:t>
            </a:r>
            <a:r>
              <a:rPr sz="1600" spc="5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es</a:t>
            </a:r>
            <a:r>
              <a:rPr sz="1600" spc="-5" dirty="0">
                <a:latin typeface="Arial "/>
                <a:cs typeface="Calibri"/>
              </a:rPr>
              <a:t>c</a:t>
            </a:r>
            <a:r>
              <a:rPr sz="1600" dirty="0">
                <a:latin typeface="Arial "/>
                <a:cs typeface="Calibri"/>
              </a:rPr>
              <a:t>ri</a:t>
            </a:r>
            <a:r>
              <a:rPr sz="1600" spc="-10" dirty="0">
                <a:latin typeface="Arial "/>
                <a:cs typeface="Calibri"/>
              </a:rPr>
              <a:t>t</a:t>
            </a:r>
            <a:r>
              <a:rPr sz="1600" dirty="0">
                <a:latin typeface="Arial "/>
                <a:cs typeface="Calibri"/>
              </a:rPr>
              <a:t>o y</a:t>
            </a:r>
            <a:r>
              <a:rPr sz="1600" spc="-5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virt</a:t>
            </a:r>
            <a:r>
              <a:rPr sz="1600" spc="-10" dirty="0">
                <a:latin typeface="Arial "/>
                <a:cs typeface="Calibri"/>
              </a:rPr>
              <a:t>u</a:t>
            </a:r>
            <a:r>
              <a:rPr sz="1600" dirty="0">
                <a:latin typeface="Arial "/>
                <a:cs typeface="Calibri"/>
              </a:rPr>
              <a:t>al.</a:t>
            </a:r>
          </a:p>
          <a:p>
            <a:pPr marL="299085" marR="8255" indent="-287020" algn="just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r>
              <a:rPr sz="1600" spc="-30" dirty="0">
                <a:latin typeface="Arial "/>
                <a:cs typeface="Calibri"/>
              </a:rPr>
              <a:t>P</a:t>
            </a:r>
            <a:r>
              <a:rPr sz="1600" dirty="0">
                <a:latin typeface="Arial "/>
                <a:cs typeface="Calibri"/>
              </a:rPr>
              <a:t>or ot</a:t>
            </a:r>
            <a:r>
              <a:rPr sz="1600" spc="-20" dirty="0">
                <a:latin typeface="Arial "/>
                <a:cs typeface="Calibri"/>
              </a:rPr>
              <a:t>r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p</a:t>
            </a:r>
            <a:r>
              <a:rPr sz="1600" dirty="0">
                <a:latin typeface="Arial "/>
                <a:cs typeface="Calibri"/>
              </a:rPr>
              <a:t>ar</a:t>
            </a:r>
            <a:r>
              <a:rPr sz="1600" spc="-15" dirty="0">
                <a:latin typeface="Arial "/>
                <a:cs typeface="Calibri"/>
              </a:rPr>
              <a:t>t</a:t>
            </a:r>
            <a:r>
              <a:rPr sz="1600" dirty="0">
                <a:latin typeface="Arial "/>
                <a:cs typeface="Calibri"/>
              </a:rPr>
              <a:t>e, se </a:t>
            </a:r>
            <a:r>
              <a:rPr sz="1600" spc="-25" dirty="0">
                <a:latin typeface="Arial "/>
                <a:cs typeface="Calibri"/>
              </a:rPr>
              <a:t>r</a:t>
            </a:r>
            <a:r>
              <a:rPr sz="1600" dirty="0">
                <a:latin typeface="Arial "/>
                <a:cs typeface="Calibri"/>
              </a:rPr>
              <a:t>equie</a:t>
            </a:r>
            <a:r>
              <a:rPr sz="1600" spc="-25" dirty="0">
                <a:latin typeface="Arial "/>
                <a:cs typeface="Calibri"/>
              </a:rPr>
              <a:t>r</a:t>
            </a:r>
            <a:r>
              <a:rPr sz="1600" dirty="0">
                <a:latin typeface="Arial "/>
                <a:cs typeface="Calibri"/>
              </a:rPr>
              <a:t>e</a:t>
            </a:r>
            <a:r>
              <a:rPr sz="1600" spc="5" dirty="0">
                <a:latin typeface="Arial "/>
                <a:cs typeface="Calibri"/>
              </a:rPr>
              <a:t> </a:t>
            </a:r>
            <a:r>
              <a:rPr sz="1600" spc="10" dirty="0">
                <a:latin typeface="Arial "/>
                <a:cs typeface="Calibri"/>
              </a:rPr>
              <a:t>i</a:t>
            </a:r>
            <a:r>
              <a:rPr sz="1600" spc="-10" dirty="0">
                <a:latin typeface="Arial "/>
                <a:cs typeface="Calibri"/>
              </a:rPr>
              <a:t>nc</a:t>
            </a:r>
            <a:r>
              <a:rPr sz="1600" dirty="0">
                <a:latin typeface="Arial "/>
                <a:cs typeface="Calibri"/>
              </a:rPr>
              <a:t>e</a:t>
            </a:r>
            <a:r>
              <a:rPr sz="1600" spc="-10" dirty="0">
                <a:latin typeface="Arial "/>
                <a:cs typeface="Calibri"/>
              </a:rPr>
              <a:t>n</a:t>
            </a:r>
            <a:r>
              <a:rPr sz="1600" dirty="0">
                <a:latin typeface="Arial "/>
                <a:cs typeface="Calibri"/>
              </a:rPr>
              <a:t>ti</a:t>
            </a:r>
            <a:r>
              <a:rPr sz="1600" spc="-10" dirty="0">
                <a:latin typeface="Arial "/>
                <a:cs typeface="Calibri"/>
              </a:rPr>
              <a:t>v</a:t>
            </a:r>
            <a:r>
              <a:rPr sz="1600" dirty="0">
                <a:latin typeface="Arial "/>
                <a:cs typeface="Calibri"/>
              </a:rPr>
              <a:t>ar</a:t>
            </a:r>
            <a:r>
              <a:rPr sz="1600" spc="10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5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los</a:t>
            </a:r>
            <a:r>
              <a:rPr sz="1600" spc="1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u</a:t>
            </a:r>
            <a:r>
              <a:rPr sz="1600" dirty="0">
                <a:latin typeface="Arial "/>
                <a:cs typeface="Calibri"/>
              </a:rPr>
              <a:t>suarios</a:t>
            </a:r>
            <a:r>
              <a:rPr sz="1600" spc="1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p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-25" dirty="0">
                <a:latin typeface="Arial "/>
                <a:cs typeface="Calibri"/>
              </a:rPr>
              <a:t>r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5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qu</a:t>
            </a:r>
            <a:r>
              <a:rPr sz="1600" dirty="0">
                <a:latin typeface="Arial "/>
                <a:cs typeface="Calibri"/>
              </a:rPr>
              <a:t>e </a:t>
            </a:r>
            <a:r>
              <a:rPr sz="1600" spc="-20" dirty="0">
                <a:latin typeface="Arial "/>
                <a:cs typeface="Calibri"/>
              </a:rPr>
              <a:t>c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10" dirty="0">
                <a:latin typeface="Arial "/>
                <a:cs typeface="Calibri"/>
              </a:rPr>
              <a:t>l</a:t>
            </a:r>
            <a:r>
              <a:rPr sz="1600" dirty="0">
                <a:latin typeface="Arial "/>
                <a:cs typeface="Calibri"/>
              </a:rPr>
              <a:t>ifiq</a:t>
            </a:r>
            <a:r>
              <a:rPr sz="1600" spc="-10" dirty="0">
                <a:latin typeface="Arial "/>
                <a:cs typeface="Calibri"/>
              </a:rPr>
              <a:t>u</a:t>
            </a:r>
            <a:r>
              <a:rPr sz="1600" dirty="0">
                <a:latin typeface="Arial "/>
                <a:cs typeface="Calibri"/>
              </a:rPr>
              <a:t>en </a:t>
            </a:r>
            <a:r>
              <a:rPr sz="1600" spc="5" dirty="0">
                <a:latin typeface="Arial "/>
                <a:cs typeface="Calibri"/>
              </a:rPr>
              <a:t>e</a:t>
            </a:r>
            <a:r>
              <a:rPr sz="1600" dirty="0">
                <a:latin typeface="Arial "/>
                <a:cs typeface="Calibri"/>
              </a:rPr>
              <a:t>l</a:t>
            </a:r>
            <a:r>
              <a:rPr sz="1600" spc="10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se</a:t>
            </a:r>
            <a:r>
              <a:rPr sz="1600" spc="10" dirty="0">
                <a:latin typeface="Arial "/>
                <a:cs typeface="Calibri"/>
              </a:rPr>
              <a:t>r</a:t>
            </a:r>
            <a:r>
              <a:rPr sz="1600" dirty="0">
                <a:latin typeface="Arial "/>
                <a:cs typeface="Calibri"/>
              </a:rPr>
              <a:t>vicio</a:t>
            </a:r>
            <a:r>
              <a:rPr sz="1600" spc="1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p</a:t>
            </a:r>
            <a:r>
              <a:rPr sz="1600" spc="-25" dirty="0">
                <a:latin typeface="Arial "/>
                <a:cs typeface="Calibri"/>
              </a:rPr>
              <a:t>r</a:t>
            </a:r>
            <a:r>
              <a:rPr sz="1600" spc="5" dirty="0">
                <a:latin typeface="Arial "/>
                <a:cs typeface="Calibri"/>
              </a:rPr>
              <a:t>e</a:t>
            </a:r>
            <a:r>
              <a:rPr sz="1600" spc="-10" dirty="0">
                <a:latin typeface="Arial "/>
                <a:cs typeface="Calibri"/>
              </a:rPr>
              <a:t>s</a:t>
            </a:r>
            <a:r>
              <a:rPr sz="1600" spc="-15" dirty="0">
                <a:latin typeface="Arial "/>
                <a:cs typeface="Calibri"/>
              </a:rPr>
              <a:t>t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-10" dirty="0">
                <a:latin typeface="Arial "/>
                <a:cs typeface="Calibri"/>
              </a:rPr>
              <a:t>d</a:t>
            </a:r>
            <a:r>
              <a:rPr sz="1600" dirty="0">
                <a:latin typeface="Arial "/>
                <a:cs typeface="Calibri"/>
              </a:rPr>
              <a:t>o</a:t>
            </a:r>
            <a:r>
              <a:rPr sz="1600" spc="15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5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t</a:t>
            </a:r>
            <a:r>
              <a:rPr sz="1600" spc="-25" dirty="0">
                <a:latin typeface="Arial "/>
                <a:cs typeface="Calibri"/>
              </a:rPr>
              <a:t>ra</a:t>
            </a:r>
            <a:r>
              <a:rPr sz="1600" spc="-15" dirty="0">
                <a:latin typeface="Arial "/>
                <a:cs typeface="Calibri"/>
              </a:rPr>
              <a:t>v</a:t>
            </a:r>
            <a:r>
              <a:rPr sz="1600" dirty="0">
                <a:latin typeface="Arial "/>
                <a:cs typeface="Calibri"/>
              </a:rPr>
              <a:t>és</a:t>
            </a:r>
            <a:r>
              <a:rPr sz="1600" spc="5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d</a:t>
            </a:r>
            <a:r>
              <a:rPr sz="1600" dirty="0">
                <a:latin typeface="Arial "/>
                <a:cs typeface="Calibri"/>
              </a:rPr>
              <a:t>e la</a:t>
            </a:r>
            <a:r>
              <a:rPr sz="1600" spc="5" dirty="0">
                <a:latin typeface="Arial "/>
                <a:cs typeface="Calibri"/>
              </a:rPr>
              <a:t> h</a:t>
            </a:r>
            <a:r>
              <a:rPr sz="1600" dirty="0">
                <a:latin typeface="Arial "/>
                <a:cs typeface="Calibri"/>
              </a:rPr>
              <a:t>er</a:t>
            </a:r>
            <a:r>
              <a:rPr sz="1600" spc="-25" dirty="0">
                <a:latin typeface="Arial "/>
                <a:cs typeface="Calibri"/>
              </a:rPr>
              <a:t>r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-10" dirty="0">
                <a:latin typeface="Arial "/>
                <a:cs typeface="Calibri"/>
              </a:rPr>
              <a:t>m</a:t>
            </a:r>
            <a:r>
              <a:rPr sz="1600" dirty="0">
                <a:latin typeface="Arial "/>
                <a:cs typeface="Calibri"/>
              </a:rPr>
              <a:t>ie</a:t>
            </a:r>
            <a:r>
              <a:rPr sz="1600" spc="-20" dirty="0">
                <a:latin typeface="Arial "/>
                <a:cs typeface="Calibri"/>
              </a:rPr>
              <a:t>n</a:t>
            </a:r>
            <a:r>
              <a:rPr sz="1600" spc="-15" dirty="0">
                <a:latin typeface="Arial "/>
                <a:cs typeface="Calibri"/>
              </a:rPr>
              <a:t>t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d</a:t>
            </a:r>
            <a:r>
              <a:rPr sz="1600" dirty="0">
                <a:latin typeface="Arial "/>
                <a:cs typeface="Calibri"/>
              </a:rPr>
              <a:t>ispon</a:t>
            </a:r>
            <a:r>
              <a:rPr sz="1600" spc="5" dirty="0">
                <a:latin typeface="Arial "/>
                <a:cs typeface="Calibri"/>
              </a:rPr>
              <a:t>i</a:t>
            </a:r>
            <a:r>
              <a:rPr sz="1600" spc="-10" dirty="0">
                <a:latin typeface="Arial "/>
                <a:cs typeface="Calibri"/>
              </a:rPr>
              <a:t>b</a:t>
            </a:r>
            <a:r>
              <a:rPr sz="1600" spc="10" dirty="0">
                <a:latin typeface="Arial "/>
                <a:cs typeface="Calibri"/>
              </a:rPr>
              <a:t>l</a:t>
            </a:r>
            <a:r>
              <a:rPr sz="1600" dirty="0">
                <a:latin typeface="Arial "/>
                <a:cs typeface="Calibri"/>
              </a:rPr>
              <a:t>e</a:t>
            </a:r>
            <a:r>
              <a:rPr sz="1600" spc="1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p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-25" dirty="0">
                <a:latin typeface="Arial "/>
                <a:cs typeface="Calibri"/>
              </a:rPr>
              <a:t>r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5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el </a:t>
            </a:r>
            <a:r>
              <a:rPr sz="1600" spc="-15" dirty="0">
                <a:latin typeface="Arial "/>
                <a:cs typeface="Calibri"/>
              </a:rPr>
              <a:t>e</a:t>
            </a:r>
            <a:r>
              <a:rPr sz="1600" spc="-35" dirty="0">
                <a:latin typeface="Arial "/>
                <a:cs typeface="Calibri"/>
              </a:rPr>
              <a:t>f</a:t>
            </a:r>
            <a:r>
              <a:rPr sz="1600" dirty="0">
                <a:latin typeface="Arial "/>
                <a:cs typeface="Calibri"/>
              </a:rPr>
              <a:t>e</a:t>
            </a:r>
            <a:r>
              <a:rPr sz="1600" spc="-10" dirty="0">
                <a:latin typeface="Arial "/>
                <a:cs typeface="Calibri"/>
              </a:rPr>
              <a:t>c</a:t>
            </a:r>
            <a:r>
              <a:rPr sz="1600" spc="-15" dirty="0">
                <a:latin typeface="Arial "/>
                <a:cs typeface="Calibri"/>
              </a:rPr>
              <a:t>t</a:t>
            </a:r>
            <a:r>
              <a:rPr sz="1600" spc="-25" dirty="0">
                <a:latin typeface="Arial "/>
                <a:cs typeface="Calibri"/>
              </a:rPr>
              <a:t>o</a:t>
            </a:r>
            <a:r>
              <a:rPr sz="1600" dirty="0">
                <a:latin typeface="Arial "/>
                <a:cs typeface="Calibri"/>
              </a:rPr>
              <a:t>,</a:t>
            </a:r>
            <a:r>
              <a:rPr sz="1600" spc="-10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virt</a:t>
            </a:r>
            <a:r>
              <a:rPr sz="1600" spc="-10" dirty="0">
                <a:latin typeface="Arial "/>
                <a:cs typeface="Calibri"/>
              </a:rPr>
              <a:t>u</a:t>
            </a:r>
            <a:r>
              <a:rPr sz="1600" dirty="0">
                <a:latin typeface="Arial "/>
                <a:cs typeface="Calibri"/>
              </a:rPr>
              <a:t>al</a:t>
            </a:r>
            <a:r>
              <a:rPr sz="1600" spc="10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y</a:t>
            </a:r>
            <a:r>
              <a:rPr sz="1600" spc="-5" dirty="0">
                <a:latin typeface="Arial "/>
                <a:cs typeface="Calibri"/>
              </a:rPr>
              <a:t> </a:t>
            </a:r>
            <a:r>
              <a:rPr sz="1600" spc="-10" dirty="0" err="1" smtClean="0">
                <a:latin typeface="Arial "/>
                <a:cs typeface="Calibri"/>
              </a:rPr>
              <a:t>p</a:t>
            </a:r>
            <a:r>
              <a:rPr sz="1600" spc="-25" dirty="0" err="1" smtClean="0">
                <a:latin typeface="Arial "/>
                <a:cs typeface="Calibri"/>
              </a:rPr>
              <a:t>r</a:t>
            </a:r>
            <a:r>
              <a:rPr sz="1600" dirty="0" err="1" smtClean="0">
                <a:latin typeface="Arial "/>
                <a:cs typeface="Calibri"/>
              </a:rPr>
              <a:t>ese</a:t>
            </a:r>
            <a:r>
              <a:rPr sz="1600" spc="-10" dirty="0" err="1" smtClean="0">
                <a:latin typeface="Arial "/>
                <a:cs typeface="Calibri"/>
              </a:rPr>
              <a:t>nc</a:t>
            </a:r>
            <a:r>
              <a:rPr sz="1600" dirty="0" err="1" smtClean="0">
                <a:latin typeface="Arial "/>
                <a:cs typeface="Calibri"/>
              </a:rPr>
              <a:t>ia</a:t>
            </a:r>
            <a:r>
              <a:rPr sz="1600" spc="5" dirty="0" err="1" smtClean="0">
                <a:latin typeface="Arial "/>
                <a:cs typeface="Calibri"/>
              </a:rPr>
              <a:t>l</a:t>
            </a:r>
            <a:r>
              <a:rPr sz="1600" dirty="0" smtClean="0">
                <a:latin typeface="Arial "/>
                <a:cs typeface="Calibri"/>
              </a:rPr>
              <a:t>.</a:t>
            </a:r>
            <a:endParaRPr sz="1600" dirty="0">
              <a:latin typeface="Arial 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372329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1048"/>
          </a:xfrm>
        </p:spPr>
      </p:pic>
      <p:sp>
        <p:nvSpPr>
          <p:cNvPr id="5" name="object 3"/>
          <p:cNvSpPr txBox="1"/>
          <p:nvPr/>
        </p:nvSpPr>
        <p:spPr>
          <a:xfrm>
            <a:off x="2955636" y="843240"/>
            <a:ext cx="7082118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s-CO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ANALISIS DEL RESULTADO OBTENIDO</a:t>
            </a:r>
            <a:endParaRPr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"/>
              <a:cs typeface="Calibri"/>
            </a:endParaRPr>
          </a:p>
        </p:txBody>
      </p:sp>
      <p:sp>
        <p:nvSpPr>
          <p:cNvPr id="6" name="object 3"/>
          <p:cNvSpPr txBox="1"/>
          <p:nvPr/>
        </p:nvSpPr>
        <p:spPr>
          <a:xfrm>
            <a:off x="1444635" y="2168803"/>
            <a:ext cx="10104120" cy="29520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sz="16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acu</a:t>
            </a:r>
            <a:r>
              <a:rPr sz="1600" spc="-15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600" spc="-4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do</a:t>
            </a:r>
            <a:r>
              <a:rPr sz="1600" spc="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3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sz="16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sz="1600"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1600" spc="-25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1600" spc="-2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os</a:t>
            </a:r>
            <a:r>
              <a:rPr sz="1600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4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elacionados</a:t>
            </a:r>
            <a:r>
              <a:rPr sz="1600"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5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1600"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la</a:t>
            </a:r>
            <a:r>
              <a:rPr sz="1600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sz="1600" spc="-5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1600" spc="-20" dirty="0"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sz="1600" spc="5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600" spc="-3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a,</a:t>
            </a:r>
            <a:r>
              <a:rPr sz="1600" spc="-15" dirty="0">
                <a:latin typeface="Arial" panose="020B0604020202020204" pitchFamily="34" charset="0"/>
                <a:cs typeface="Arial" panose="020B0604020202020204" pitchFamily="34" charset="0"/>
              </a:rPr>
              <a:t> s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6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puedo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ana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1600" spc="5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600" spc="-30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1600" spc="-15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1600" spc="-5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sz="1600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1600" spc="-15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gún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5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600" spc="-5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5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sz="1600" spc="-30" dirty="0">
                <a:latin typeface="Arial" panose="020B0604020202020204" pitchFamily="34" charset="0"/>
                <a:cs typeface="Arial" panose="020B0604020202020204" pitchFamily="34" charset="0"/>
              </a:rPr>
              <a:t>é</a:t>
            </a:r>
            <a:r>
              <a:rPr sz="1600" spc="-2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odo</a:t>
            </a:r>
            <a:r>
              <a:rPr sz="1600" spc="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sz="1600" spc="-3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600" spc="-40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uación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 lo</a:t>
            </a:r>
            <a:r>
              <a:rPr sz="1600" spc="-5" dirty="0">
                <a:latin typeface="Arial" panose="020B0604020202020204" pitchFamily="34" charset="0"/>
                <a:cs typeface="Arial" panose="020B0604020202020204" pitchFamily="34" charset="0"/>
              </a:rPr>
              <a:t> sig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ui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600" spc="-25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1600" spc="-2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e: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900"/>
              </a:lnSpc>
              <a:spcBef>
                <a:spcPts val="22"/>
              </a:spcBef>
            </a:pP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000"/>
              </a:lnSpc>
            </a:pPr>
            <a:endParaRPr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99085" marR="6350" indent="-287020" algn="just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r>
              <a:rPr sz="1600" spc="-4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</a:t>
            </a:r>
            <a:r>
              <a:rPr sz="1600" spc="-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600" spc="-2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ct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1600" spc="114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1600" spc="12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1600" spc="12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2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1600" spc="-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1600" spc="-4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1600" spc="-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600" spc="-2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1600" spc="-1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1600" spc="-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600" spc="-2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</a:t>
            </a:r>
            <a:r>
              <a:rPr sz="1600" spc="12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sz="1600" spc="114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sposi</a:t>
            </a:r>
            <a:r>
              <a:rPr sz="1600" spc="-2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1600" spc="-1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ón</a:t>
            </a:r>
            <a:r>
              <a:rPr sz="1600" spc="12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del</a:t>
            </a:r>
            <a:r>
              <a:rPr sz="1600" spc="12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1600" spc="-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600" spc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</a:t>
            </a:r>
            <a:r>
              <a:rPr sz="1600" spc="-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1600" spc="-1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1600" spc="-1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16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sz="1600" spc="12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1600" spc="114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O" sz="1600" spc="114" dirty="0" smtClean="0">
                <a:latin typeface="Arial" panose="020B0604020202020204" pitchFamily="34" charset="0"/>
                <a:cs typeface="Arial" panose="020B0604020202020204" pitchFamily="34" charset="0"/>
              </a:rPr>
              <a:t>73,53</a:t>
            </a:r>
            <a:r>
              <a:rPr sz="1600" spc="-15" dirty="0" smtClean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r>
              <a:rPr sz="1600" spc="12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CO"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  <a:r>
              <a:rPr sz="16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sz="1600" spc="11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2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1600" spc="-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ali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sz="1600" spc="-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600" spc="-2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1600" spc="-3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sz="1600" spc="12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2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omo</a:t>
            </a:r>
            <a:r>
              <a:rPr sz="1600" spc="12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4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600" spc="-4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1600" spc="-2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</a:t>
            </a:r>
            <a:r>
              <a:rPr sz="1600" spc="-2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1600" spc="-2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sz="1600" spc="114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un</a:t>
            </a:r>
            <a:r>
              <a:rPr lang="es-CO"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O"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26,47</a:t>
            </a:r>
            <a:r>
              <a:rPr sz="1600" spc="-15" dirty="0" smtClean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r>
              <a:rPr sz="1600" spc="12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CO" sz="1600" spc="-1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sz="16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sz="1600" spc="11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como</a:t>
            </a:r>
            <a:r>
              <a:rPr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 Bu</a:t>
            </a:r>
            <a:r>
              <a:rPr sz="1600" spc="-15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1600" spc="-40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16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sz="1600" spc="114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1600" spc="10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600" spc="-2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1600" spc="-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600" spc="-1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16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sz="1600" spc="12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5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6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1600" spc="11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sz="1600" spc="-2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1600" spc="-2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oc</a:t>
            </a:r>
            <a:r>
              <a:rPr sz="1600" spc="-2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</a:t>
            </a:r>
            <a:r>
              <a:rPr sz="1600" spc="114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600" spc="-2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1600" spc="-3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able</a:t>
            </a:r>
            <a:r>
              <a:rPr sz="1600" spc="-2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ido</a:t>
            </a:r>
            <a:r>
              <a:rPr sz="1600" spc="11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1600" spc="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1600" spc="11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2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600" spc="-2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tión</a:t>
            </a:r>
            <a:r>
              <a:rPr sz="1600" spc="10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sz="1600" spc="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2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ención</a:t>
            </a:r>
            <a:r>
              <a:rPr sz="1600" spc="10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al</a:t>
            </a:r>
            <a:r>
              <a:rPr sz="1600" spc="11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</a:t>
            </a:r>
            <a:r>
              <a:rPr sz="1600" spc="-2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dad</a:t>
            </a:r>
            <a:r>
              <a:rPr sz="1600" spc="-2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r>
              <a:rPr sz="1600" spc="11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pa</a:t>
            </a:r>
            <a:r>
              <a:rPr sz="1600" spc="-55" dirty="0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1600" spc="11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sz="1600" spc="-1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sz="1600" spc="-2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</a:t>
            </a:r>
            <a:r>
              <a:rPr sz="1600" spc="10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un</a:t>
            </a:r>
            <a:r>
              <a:rPr sz="1600" spc="10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1600" spc="-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600" spc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vic</a:t>
            </a:r>
            <a:r>
              <a:rPr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1600" spc="11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sz="1600" spc="114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</a:t>
            </a:r>
            <a:r>
              <a:rPr sz="1600" spc="-1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1600" spc="-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600" spc="-2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</a:t>
            </a:r>
            <a:r>
              <a:rPr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, ha</a:t>
            </a:r>
            <a:r>
              <a:rPr sz="1600" spc="15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cump</a:t>
            </a:r>
            <a:r>
              <a:rPr sz="1600" spc="-1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ido</a:t>
            </a:r>
            <a:r>
              <a:rPr sz="1600" spc="15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sz="1600" spc="16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600" spc="-2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1600" spc="-3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án</a:t>
            </a:r>
            <a:r>
              <a:rPr sz="1600" spc="-2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1600" spc="-3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</a:t>
            </a:r>
            <a:r>
              <a:rPr sz="1600" spc="17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600" spc="-2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1600" spc="-3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able</a:t>
            </a:r>
            <a:r>
              <a:rPr sz="1600" spc="-2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idos</a:t>
            </a:r>
            <a:r>
              <a:rPr sz="1600" spc="15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sz="1600" spc="-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600" spc="-3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1600" spc="15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1600" spc="16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sin</a:t>
            </a:r>
            <a:r>
              <a:rPr sz="1600" spc="15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1600" spc="-20" dirty="0" smtClean="0">
                <a:latin typeface="Arial" panose="020B0604020202020204" pitchFamily="34" charset="0"/>
                <a:cs typeface="Arial" panose="020B0604020202020204" pitchFamily="34" charset="0"/>
              </a:rPr>
              <a:t>nt</a:t>
            </a:r>
            <a:r>
              <a:rPr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es</a:t>
            </a:r>
            <a:r>
              <a:rPr sz="1600" spc="1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3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600" spc="-2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1600" spc="-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1600" spc="-4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</a:t>
            </a:r>
            <a:r>
              <a:rPr sz="1600" spc="16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que</a:t>
            </a:r>
            <a:r>
              <a:rPr sz="1600" spc="16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1600" spc="16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600" spc="-2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1600" spc="-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sario</a:t>
            </a:r>
            <a:r>
              <a:rPr sz="1600" spc="17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</a:t>
            </a:r>
            <a:r>
              <a:rPr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600" spc="-2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1600" spc="-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600" spc="-3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</a:t>
            </a:r>
            <a:r>
              <a:rPr sz="1600" spc="15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al</a:t>
            </a:r>
            <a:r>
              <a:rPr sz="1600" spc="16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ciu</a:t>
            </a:r>
            <a:r>
              <a:rPr sz="1600" spc="-2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adano</a:t>
            </a:r>
            <a:r>
              <a:rPr sz="1600" spc="15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lenar</a:t>
            </a:r>
            <a:r>
              <a:rPr sz="1600" spc="1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la</a:t>
            </a:r>
            <a:r>
              <a:rPr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encue</a:t>
            </a:r>
            <a:r>
              <a:rPr sz="1600" spc="-3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1600" spc="10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600" spc="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1600" spc="-2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1600" spc="-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</a:t>
            </a:r>
            <a:r>
              <a:rPr sz="1600" spc="-2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1600" spc="-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acción</a:t>
            </a:r>
            <a:r>
              <a:rPr lang="es-CO" sz="1600" spc="114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2065" marR="6350" algn="just">
              <a:lnSpc>
                <a:spcPct val="100000"/>
              </a:lnSpc>
              <a:tabLst>
                <a:tab pos="299085" algn="l"/>
              </a:tabLst>
            </a:pPr>
            <a:endParaRPr lang="es-CO" sz="1600" spc="114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99085" marR="6350" indent="-287020" algn="just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r>
              <a:rPr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sz="1600" spc="-16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2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1600" spc="-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ali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sz="1600" spc="-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600" spc="-2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1600" spc="-2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ión</a:t>
            </a:r>
            <a:r>
              <a:rPr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6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3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eg</a:t>
            </a:r>
            <a:r>
              <a:rPr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600" spc="-2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1600" spc="-5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</a:t>
            </a:r>
            <a:r>
              <a:rPr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pa</a:t>
            </a:r>
            <a:r>
              <a:rPr sz="1600" spc="-55" dirty="0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5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O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desempeño del canal de contacto</a:t>
            </a:r>
            <a:r>
              <a:rPr lang="es-CO"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, un </a:t>
            </a:r>
            <a:r>
              <a:rPr lang="es-CO"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73</a:t>
            </a:r>
            <a:r>
              <a:rPr lang="es-CO"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,53% (25) </a:t>
            </a:r>
            <a:r>
              <a:rPr lang="es-CO"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calificaron como excelente, un </a:t>
            </a:r>
            <a:r>
              <a:rPr lang="es-CO"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23,53% (8), </a:t>
            </a:r>
            <a:r>
              <a:rPr lang="es-CO"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como bueno, esta calificación es fundamental 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para 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implementar acciones de mejora en la prestación de los servicios ofrecidos por la Entidad y promover la modernización de la misma.</a:t>
            </a:r>
            <a:endParaRPr lang="es-CO" sz="1600" spc="-1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65" marR="6350" algn="just">
              <a:lnSpc>
                <a:spcPct val="100000"/>
              </a:lnSpc>
              <a:tabLst>
                <a:tab pos="299085" algn="l"/>
              </a:tabLst>
            </a:pPr>
            <a:endParaRPr lang="es-CO" sz="1600" spc="-155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582461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6" name="Marcador de contenido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1048"/>
          </a:xfrm>
        </p:spPr>
      </p:pic>
    </p:spTree>
    <p:extLst>
      <p:ext uri="{BB962C8B-B14F-4D97-AF65-F5344CB8AC3E}">
        <p14:creationId xmlns:p14="http://schemas.microsoft.com/office/powerpoint/2010/main" val="39576819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6" name="Marcador de contenido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6583" cy="6858000"/>
          </a:xfrm>
        </p:spPr>
      </p:pic>
    </p:spTree>
    <p:extLst>
      <p:ext uri="{BB962C8B-B14F-4D97-AF65-F5344CB8AC3E}">
        <p14:creationId xmlns:p14="http://schemas.microsoft.com/office/powerpoint/2010/main" val="3987216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1048"/>
          </a:xfrm>
        </p:spPr>
      </p:pic>
      <p:sp>
        <p:nvSpPr>
          <p:cNvPr id="5" name="CuadroTexto 4"/>
          <p:cNvSpPr txBox="1"/>
          <p:nvPr/>
        </p:nvSpPr>
        <p:spPr>
          <a:xfrm>
            <a:off x="555566" y="673963"/>
            <a:ext cx="98685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s-MX" sz="2000" b="1" spc="-10" dirty="0">
                <a:latin typeface="Arial Black" panose="020B0A04020102020204" pitchFamily="34" charset="0"/>
                <a:cs typeface="Calibri"/>
              </a:rPr>
              <a:t>INFORME ENCUESTA DE SATISFACCIÓN AL USUARIO </a:t>
            </a:r>
            <a:r>
              <a:rPr lang="es-MX" sz="2000" b="1" spc="-10" dirty="0" smtClean="0">
                <a:latin typeface="Arial Black" panose="020B0A04020102020204" pitchFamily="34" charset="0"/>
                <a:cs typeface="Calibri"/>
              </a:rPr>
              <a:t>PRIMER </a:t>
            </a:r>
            <a:r>
              <a:rPr lang="es-MX" sz="2000" b="1" spc="-10" dirty="0" smtClean="0">
                <a:latin typeface="Arial Black" panose="020B0A04020102020204" pitchFamily="34" charset="0"/>
                <a:cs typeface="Calibri"/>
              </a:rPr>
              <a:t>CUATRIMESTRE </a:t>
            </a:r>
            <a:r>
              <a:rPr lang="es-MX" sz="2000" b="1" spc="-10" dirty="0">
                <a:latin typeface="Arial Black" panose="020B0A04020102020204" pitchFamily="34" charset="0"/>
                <a:cs typeface="Calibri"/>
              </a:rPr>
              <a:t>AÑO </a:t>
            </a:r>
            <a:r>
              <a:rPr lang="es-MX" sz="2000" b="1" spc="-10" dirty="0" smtClean="0">
                <a:latin typeface="Arial Black" panose="020B0A04020102020204" pitchFamily="34" charset="0"/>
                <a:cs typeface="Calibri"/>
              </a:rPr>
              <a:t>2023</a:t>
            </a:r>
            <a:endParaRPr lang="es-MX" sz="2000" b="1" spc="-10" dirty="0">
              <a:latin typeface="Arial Black" panose="020B0A04020102020204" pitchFamily="34" charset="0"/>
              <a:cs typeface="Calibri"/>
            </a:endParaRPr>
          </a:p>
        </p:txBody>
      </p:sp>
      <p:sp>
        <p:nvSpPr>
          <p:cNvPr id="7" name="object 5"/>
          <p:cNvSpPr txBox="1"/>
          <p:nvPr/>
        </p:nvSpPr>
        <p:spPr>
          <a:xfrm>
            <a:off x="382385" y="1807065"/>
            <a:ext cx="10653169" cy="37984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1300" spc="-15" dirty="0">
                <a:latin typeface="Arial "/>
                <a:cs typeface="Calibri"/>
              </a:rPr>
              <a:t>L</a:t>
            </a:r>
            <a:r>
              <a:rPr sz="1300" spc="-10" dirty="0">
                <a:latin typeface="Arial "/>
                <a:cs typeface="Calibri"/>
              </a:rPr>
              <a:t>a</a:t>
            </a:r>
            <a:r>
              <a:rPr sz="1300" spc="90" dirty="0">
                <a:latin typeface="Arial "/>
                <a:cs typeface="Calibri"/>
              </a:rPr>
              <a:t> </a:t>
            </a:r>
            <a:r>
              <a:rPr sz="1300" b="1" spc="-10" dirty="0">
                <a:latin typeface="Arial "/>
                <a:cs typeface="Calibri"/>
              </a:rPr>
              <a:t>Di</a:t>
            </a:r>
            <a:r>
              <a:rPr sz="1300" b="1" spc="-25" dirty="0">
                <a:latin typeface="Arial "/>
                <a:cs typeface="Calibri"/>
              </a:rPr>
              <a:t>r</a:t>
            </a:r>
            <a:r>
              <a:rPr sz="1300" b="1" spc="-5" dirty="0">
                <a:latin typeface="Arial "/>
                <a:cs typeface="Calibri"/>
              </a:rPr>
              <a:t>ecci</a:t>
            </a:r>
            <a:r>
              <a:rPr sz="1300" b="1" dirty="0">
                <a:latin typeface="Arial "/>
                <a:cs typeface="Calibri"/>
              </a:rPr>
              <a:t>ó</a:t>
            </a:r>
            <a:r>
              <a:rPr sz="1300" b="1" spc="-10" dirty="0">
                <a:latin typeface="Arial "/>
                <a:cs typeface="Calibri"/>
              </a:rPr>
              <a:t>n</a:t>
            </a:r>
            <a:r>
              <a:rPr sz="1300" b="1" spc="95" dirty="0">
                <a:latin typeface="Arial "/>
                <a:cs typeface="Calibri"/>
              </a:rPr>
              <a:t> </a:t>
            </a:r>
            <a:r>
              <a:rPr sz="1300" b="1" spc="-10" dirty="0">
                <a:latin typeface="Arial "/>
                <a:cs typeface="Calibri"/>
              </a:rPr>
              <a:t>N</a:t>
            </a:r>
            <a:r>
              <a:rPr sz="1300" b="1" spc="-20" dirty="0">
                <a:latin typeface="Arial "/>
                <a:cs typeface="Calibri"/>
              </a:rPr>
              <a:t>a</a:t>
            </a:r>
            <a:r>
              <a:rPr sz="1300" b="1" spc="-5" dirty="0">
                <a:latin typeface="Arial "/>
                <a:cs typeface="Calibri"/>
              </a:rPr>
              <a:t>c</a:t>
            </a:r>
            <a:r>
              <a:rPr sz="1300" b="1" spc="-10" dirty="0">
                <a:latin typeface="Arial "/>
                <a:cs typeface="Calibri"/>
              </a:rPr>
              <a:t>ion</a:t>
            </a:r>
            <a:r>
              <a:rPr sz="1300" b="1" spc="-15" dirty="0">
                <a:latin typeface="Arial "/>
                <a:cs typeface="Calibri"/>
              </a:rPr>
              <a:t>a</a:t>
            </a:r>
            <a:r>
              <a:rPr sz="1300" b="1" spc="-5" dirty="0">
                <a:latin typeface="Arial "/>
                <a:cs typeface="Calibri"/>
              </a:rPr>
              <a:t>l</a:t>
            </a:r>
            <a:r>
              <a:rPr sz="1300" b="1" spc="95" dirty="0">
                <a:latin typeface="Arial "/>
                <a:cs typeface="Calibri"/>
              </a:rPr>
              <a:t> </a:t>
            </a:r>
            <a:r>
              <a:rPr sz="1300" b="1" spc="-10" dirty="0">
                <a:latin typeface="Arial "/>
                <a:cs typeface="Calibri"/>
              </a:rPr>
              <a:t>de</a:t>
            </a:r>
            <a:r>
              <a:rPr sz="1300" b="1" spc="60" dirty="0">
                <a:latin typeface="Arial "/>
                <a:cs typeface="Calibri"/>
              </a:rPr>
              <a:t> </a:t>
            </a:r>
            <a:r>
              <a:rPr sz="1300" b="1" spc="-10" dirty="0">
                <a:latin typeface="Arial "/>
                <a:cs typeface="Calibri"/>
              </a:rPr>
              <a:t>B</a:t>
            </a:r>
            <a:r>
              <a:rPr sz="1300" b="1" spc="-5" dirty="0">
                <a:latin typeface="Arial "/>
                <a:cs typeface="Calibri"/>
              </a:rPr>
              <a:t>o</a:t>
            </a:r>
            <a:r>
              <a:rPr sz="1300" b="1" spc="-10" dirty="0">
                <a:latin typeface="Arial "/>
                <a:cs typeface="Calibri"/>
              </a:rPr>
              <a:t>mbe</a:t>
            </a:r>
            <a:r>
              <a:rPr sz="1300" b="1" spc="-15" dirty="0">
                <a:latin typeface="Arial "/>
                <a:cs typeface="Calibri"/>
              </a:rPr>
              <a:t>r</a:t>
            </a:r>
            <a:r>
              <a:rPr sz="1300" b="1" spc="-10" dirty="0">
                <a:latin typeface="Arial "/>
                <a:cs typeface="Calibri"/>
              </a:rPr>
              <a:t>os</a:t>
            </a:r>
            <a:r>
              <a:rPr sz="1300" b="1" spc="75" dirty="0">
                <a:latin typeface="Arial "/>
                <a:cs typeface="Calibri"/>
              </a:rPr>
              <a:t> </a:t>
            </a:r>
            <a:r>
              <a:rPr sz="1300" b="1" spc="-10" dirty="0">
                <a:latin typeface="Arial "/>
                <a:cs typeface="Calibri"/>
              </a:rPr>
              <a:t>de</a:t>
            </a:r>
            <a:r>
              <a:rPr sz="1300" b="1" spc="70" dirty="0">
                <a:latin typeface="Arial "/>
                <a:cs typeface="Calibri"/>
              </a:rPr>
              <a:t> </a:t>
            </a:r>
            <a:r>
              <a:rPr sz="1300" b="1" spc="-5" dirty="0">
                <a:latin typeface="Arial "/>
                <a:cs typeface="Calibri"/>
              </a:rPr>
              <a:t>Colo</a:t>
            </a:r>
            <a:r>
              <a:rPr sz="1300" b="1" spc="-10" dirty="0">
                <a:latin typeface="Arial "/>
                <a:cs typeface="Calibri"/>
              </a:rPr>
              <a:t>mb</a:t>
            </a:r>
            <a:r>
              <a:rPr sz="1300" b="1" dirty="0">
                <a:latin typeface="Arial "/>
                <a:cs typeface="Calibri"/>
              </a:rPr>
              <a:t>i</a:t>
            </a:r>
            <a:r>
              <a:rPr sz="1300" b="1" spc="-10" dirty="0">
                <a:latin typeface="Arial "/>
                <a:cs typeface="Calibri"/>
              </a:rPr>
              <a:t>a</a:t>
            </a:r>
            <a:r>
              <a:rPr sz="1300" b="1" spc="75" dirty="0">
                <a:latin typeface="Arial "/>
                <a:cs typeface="Calibri"/>
              </a:rPr>
              <a:t> </a:t>
            </a:r>
            <a:r>
              <a:rPr sz="1300" spc="-20" dirty="0">
                <a:latin typeface="Arial "/>
                <a:cs typeface="Calibri"/>
              </a:rPr>
              <a:t>c</a:t>
            </a:r>
            <a:r>
              <a:rPr sz="1300" dirty="0">
                <a:latin typeface="Arial "/>
                <a:cs typeface="Calibri"/>
              </a:rPr>
              <a:t>o</a:t>
            </a:r>
            <a:r>
              <a:rPr sz="1300" spc="-10" dirty="0">
                <a:latin typeface="Arial "/>
                <a:cs typeface="Calibri"/>
              </a:rPr>
              <a:t>ns</a:t>
            </a:r>
            <a:r>
              <a:rPr sz="1300" spc="0" dirty="0">
                <a:latin typeface="Arial "/>
                <a:cs typeface="Calibri"/>
              </a:rPr>
              <a:t>i</a:t>
            </a:r>
            <a:r>
              <a:rPr sz="1300" spc="-10" dirty="0">
                <a:latin typeface="Arial "/>
                <a:cs typeface="Calibri"/>
              </a:rPr>
              <a:t>d</a:t>
            </a:r>
            <a:r>
              <a:rPr sz="1300" spc="-5" dirty="0">
                <a:latin typeface="Arial "/>
                <a:cs typeface="Calibri"/>
              </a:rPr>
              <a:t>e</a:t>
            </a:r>
            <a:r>
              <a:rPr sz="1300" spc="-30" dirty="0">
                <a:latin typeface="Arial "/>
                <a:cs typeface="Calibri"/>
              </a:rPr>
              <a:t>r</a:t>
            </a:r>
            <a:r>
              <a:rPr sz="1300" spc="-10" dirty="0">
                <a:latin typeface="Arial "/>
                <a:cs typeface="Calibri"/>
              </a:rPr>
              <a:t>a</a:t>
            </a:r>
            <a:r>
              <a:rPr sz="1300" spc="70" dirty="0">
                <a:latin typeface="Arial "/>
                <a:cs typeface="Calibri"/>
              </a:rPr>
              <a:t> </a:t>
            </a:r>
            <a:r>
              <a:rPr sz="1300" spc="-20" dirty="0">
                <a:latin typeface="Arial "/>
                <a:cs typeface="Calibri"/>
              </a:rPr>
              <a:t>c</a:t>
            </a:r>
            <a:r>
              <a:rPr sz="1300" dirty="0">
                <a:latin typeface="Arial "/>
                <a:cs typeface="Calibri"/>
              </a:rPr>
              <a:t>o</a:t>
            </a:r>
            <a:r>
              <a:rPr sz="1300" spc="-10" dirty="0">
                <a:latin typeface="Arial "/>
                <a:cs typeface="Calibri"/>
              </a:rPr>
              <a:t>mo</a:t>
            </a:r>
            <a:r>
              <a:rPr sz="1300" spc="9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eje</a:t>
            </a:r>
            <a:r>
              <a:rPr sz="1300" spc="65" dirty="0">
                <a:latin typeface="Arial "/>
                <a:cs typeface="Calibri"/>
              </a:rPr>
              <a:t> </a:t>
            </a:r>
            <a:r>
              <a:rPr sz="1300" spc="0" dirty="0">
                <a:latin typeface="Arial "/>
                <a:cs typeface="Calibri"/>
              </a:rPr>
              <a:t>i</a:t>
            </a:r>
            <a:r>
              <a:rPr sz="1300" spc="-10" dirty="0">
                <a:latin typeface="Arial "/>
                <a:cs typeface="Calibri"/>
              </a:rPr>
              <a:t>mpor</a:t>
            </a:r>
            <a:r>
              <a:rPr sz="1300" spc="-20" dirty="0">
                <a:latin typeface="Arial "/>
                <a:cs typeface="Calibri"/>
              </a:rPr>
              <a:t>t</a:t>
            </a:r>
            <a:r>
              <a:rPr sz="1300" spc="-10" dirty="0">
                <a:latin typeface="Arial "/>
                <a:cs typeface="Calibri"/>
              </a:rPr>
              <a:t>an</a:t>
            </a:r>
            <a:r>
              <a:rPr sz="1300" spc="-20" dirty="0">
                <a:latin typeface="Arial "/>
                <a:cs typeface="Calibri"/>
              </a:rPr>
              <a:t>t</a:t>
            </a:r>
            <a:r>
              <a:rPr sz="1300" spc="-10" dirty="0">
                <a:latin typeface="Arial "/>
                <a:cs typeface="Calibri"/>
              </a:rPr>
              <a:t>e</a:t>
            </a:r>
            <a:r>
              <a:rPr sz="1300" spc="8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en</a:t>
            </a:r>
            <a:r>
              <a:rPr sz="1300" spc="90" dirty="0">
                <a:latin typeface="Arial "/>
                <a:cs typeface="Calibri"/>
              </a:rPr>
              <a:t> </a:t>
            </a:r>
            <a:r>
              <a:rPr sz="1300" spc="-5" dirty="0">
                <a:latin typeface="Arial "/>
                <a:cs typeface="Calibri"/>
              </a:rPr>
              <a:t>el</a:t>
            </a:r>
            <a:r>
              <a:rPr sz="1300" spc="80" dirty="0">
                <a:latin typeface="Arial "/>
                <a:cs typeface="Calibri"/>
              </a:rPr>
              <a:t> </a:t>
            </a:r>
            <a:r>
              <a:rPr sz="1300" dirty="0">
                <a:latin typeface="Arial "/>
                <a:cs typeface="Calibri"/>
              </a:rPr>
              <a:t>d</a:t>
            </a:r>
            <a:r>
              <a:rPr sz="1300" spc="-10" dirty="0">
                <a:latin typeface="Arial "/>
                <a:cs typeface="Calibri"/>
              </a:rPr>
              <a:t>esa</a:t>
            </a:r>
            <a:r>
              <a:rPr sz="1300" dirty="0">
                <a:latin typeface="Arial "/>
                <a:cs typeface="Calibri"/>
              </a:rPr>
              <a:t>r</a:t>
            </a:r>
            <a:r>
              <a:rPr sz="1300" spc="-30" dirty="0">
                <a:latin typeface="Arial "/>
                <a:cs typeface="Calibri"/>
              </a:rPr>
              <a:t>r</a:t>
            </a:r>
            <a:r>
              <a:rPr sz="1300" spc="-5" dirty="0">
                <a:latin typeface="Arial "/>
                <a:cs typeface="Calibri"/>
              </a:rPr>
              <a:t>ollo</a:t>
            </a:r>
            <a:r>
              <a:rPr sz="1300" spc="8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de</a:t>
            </a:r>
            <a:r>
              <a:rPr sz="1300" spc="90" dirty="0">
                <a:latin typeface="Arial "/>
                <a:cs typeface="Calibri"/>
              </a:rPr>
              <a:t> </a:t>
            </a:r>
            <a:r>
              <a:rPr sz="1300" spc="-5" dirty="0">
                <a:latin typeface="Arial "/>
                <a:cs typeface="Calibri"/>
              </a:rPr>
              <a:t>s</a:t>
            </a:r>
            <a:r>
              <a:rPr sz="1300" dirty="0">
                <a:latin typeface="Arial "/>
                <a:cs typeface="Calibri"/>
              </a:rPr>
              <a:t>u</a:t>
            </a:r>
            <a:r>
              <a:rPr sz="1300" spc="-5" dirty="0">
                <a:latin typeface="Arial "/>
                <a:cs typeface="Calibri"/>
              </a:rPr>
              <a:t>s</a:t>
            </a:r>
            <a:r>
              <a:rPr sz="1300" spc="75" dirty="0">
                <a:latin typeface="Arial "/>
                <a:cs typeface="Calibri"/>
              </a:rPr>
              <a:t> </a:t>
            </a:r>
            <a:r>
              <a:rPr sz="1300" spc="0" dirty="0">
                <a:latin typeface="Arial "/>
                <a:cs typeface="Calibri"/>
              </a:rPr>
              <a:t>f</a:t>
            </a:r>
            <a:r>
              <a:rPr sz="1300" spc="-10" dirty="0">
                <a:latin typeface="Arial "/>
                <a:cs typeface="Calibri"/>
              </a:rPr>
              <a:t>u</a:t>
            </a:r>
            <a:r>
              <a:rPr sz="1300" spc="-5" dirty="0">
                <a:latin typeface="Arial "/>
                <a:cs typeface="Calibri"/>
              </a:rPr>
              <a:t>nci</a:t>
            </a:r>
            <a:r>
              <a:rPr sz="1300" dirty="0">
                <a:latin typeface="Arial "/>
                <a:cs typeface="Calibri"/>
              </a:rPr>
              <a:t>o</a:t>
            </a:r>
            <a:r>
              <a:rPr sz="1300" spc="-10" dirty="0">
                <a:latin typeface="Arial "/>
                <a:cs typeface="Calibri"/>
              </a:rPr>
              <a:t>n</a:t>
            </a:r>
            <a:r>
              <a:rPr sz="1300" spc="-5" dirty="0">
                <a:latin typeface="Arial "/>
                <a:cs typeface="Calibri"/>
              </a:rPr>
              <a:t>es,</a:t>
            </a:r>
            <a:r>
              <a:rPr sz="1300" spc="9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b</a:t>
            </a:r>
            <a:r>
              <a:rPr sz="1300" dirty="0">
                <a:latin typeface="Arial "/>
                <a:cs typeface="Calibri"/>
              </a:rPr>
              <a:t>r</a:t>
            </a:r>
            <a:r>
              <a:rPr sz="1300" spc="-10" dirty="0">
                <a:latin typeface="Arial "/>
                <a:cs typeface="Calibri"/>
              </a:rPr>
              <a:t>indar</a:t>
            </a:r>
            <a:r>
              <a:rPr sz="1300" spc="8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un</a:t>
            </a:r>
            <a:r>
              <a:rPr sz="1300" spc="9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se</a:t>
            </a:r>
            <a:r>
              <a:rPr sz="1300" spc="5" dirty="0">
                <a:latin typeface="Arial "/>
                <a:cs typeface="Calibri"/>
              </a:rPr>
              <a:t>r</a:t>
            </a:r>
            <a:r>
              <a:rPr sz="1300" spc="-5" dirty="0">
                <a:latin typeface="Arial "/>
                <a:cs typeface="Calibri"/>
              </a:rPr>
              <a:t>vicio</a:t>
            </a:r>
            <a:r>
              <a:rPr sz="1300" spc="8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de</a:t>
            </a:r>
            <a:r>
              <a:rPr sz="1300" spc="80" dirty="0">
                <a:latin typeface="Arial "/>
                <a:cs typeface="Calibri"/>
              </a:rPr>
              <a:t> </a:t>
            </a:r>
            <a:r>
              <a:rPr sz="1300" spc="-20" dirty="0" err="1">
                <a:latin typeface="Arial "/>
                <a:cs typeface="Calibri"/>
              </a:rPr>
              <a:t>c</a:t>
            </a:r>
            <a:r>
              <a:rPr sz="1300" spc="-10" dirty="0" err="1">
                <a:latin typeface="Arial "/>
                <a:cs typeface="Calibri"/>
              </a:rPr>
              <a:t>alidad</a:t>
            </a:r>
            <a:r>
              <a:rPr sz="1300" spc="95" dirty="0">
                <a:latin typeface="Arial "/>
                <a:cs typeface="Calibri"/>
              </a:rPr>
              <a:t> </a:t>
            </a:r>
            <a:r>
              <a:rPr sz="1300" spc="-10" dirty="0" smtClean="0">
                <a:latin typeface="Arial "/>
                <a:cs typeface="Calibri"/>
              </a:rPr>
              <a:t>a</a:t>
            </a:r>
            <a:r>
              <a:rPr lang="es-CO" sz="1300" spc="-10" dirty="0" smtClean="0">
                <a:latin typeface="Arial "/>
                <a:cs typeface="Calibri"/>
              </a:rPr>
              <a:t> </a:t>
            </a:r>
            <a:r>
              <a:rPr sz="1300" spc="-10" dirty="0" err="1" smtClean="0">
                <a:latin typeface="Arial "/>
                <a:cs typeface="Calibri"/>
              </a:rPr>
              <a:t>nue</a:t>
            </a:r>
            <a:r>
              <a:rPr sz="1300" spc="-20" dirty="0" err="1" smtClean="0">
                <a:latin typeface="Arial "/>
                <a:cs typeface="Calibri"/>
              </a:rPr>
              <a:t>s</a:t>
            </a:r>
            <a:r>
              <a:rPr sz="1300" spc="-5" dirty="0" err="1" smtClean="0">
                <a:latin typeface="Arial "/>
                <a:cs typeface="Calibri"/>
              </a:rPr>
              <a:t>t</a:t>
            </a:r>
            <a:r>
              <a:rPr sz="1300" spc="-30" dirty="0" err="1" smtClean="0">
                <a:latin typeface="Arial "/>
                <a:cs typeface="Calibri"/>
              </a:rPr>
              <a:t>r</a:t>
            </a:r>
            <a:r>
              <a:rPr sz="1300" spc="-10" dirty="0" err="1" smtClean="0">
                <a:latin typeface="Arial "/>
                <a:cs typeface="Calibri"/>
              </a:rPr>
              <a:t>os</a:t>
            </a:r>
            <a:r>
              <a:rPr sz="1300" spc="25" dirty="0" smtClean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usuarios</a:t>
            </a:r>
            <a:r>
              <a:rPr sz="1300" spc="2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que</a:t>
            </a:r>
            <a:r>
              <a:rPr sz="1300" spc="1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sea</a:t>
            </a:r>
            <a:r>
              <a:rPr sz="1300" spc="20" dirty="0">
                <a:latin typeface="Arial "/>
                <a:cs typeface="Calibri"/>
              </a:rPr>
              <a:t> </a:t>
            </a:r>
            <a:r>
              <a:rPr sz="1300" spc="-20" dirty="0">
                <a:latin typeface="Arial "/>
                <a:cs typeface="Calibri"/>
              </a:rPr>
              <a:t>c</a:t>
            </a:r>
            <a:r>
              <a:rPr sz="1300" spc="-10" dirty="0">
                <a:latin typeface="Arial "/>
                <a:cs typeface="Calibri"/>
              </a:rPr>
              <a:t>apaz</a:t>
            </a:r>
            <a:r>
              <a:rPr sz="1300" spc="1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de</a:t>
            </a:r>
            <a:r>
              <a:rPr sz="1300" spc="15" dirty="0">
                <a:latin typeface="Arial "/>
                <a:cs typeface="Calibri"/>
              </a:rPr>
              <a:t> </a:t>
            </a:r>
            <a:r>
              <a:rPr sz="1300" spc="-15" dirty="0">
                <a:latin typeface="Arial "/>
                <a:cs typeface="Calibri"/>
              </a:rPr>
              <a:t>r</a:t>
            </a:r>
            <a:r>
              <a:rPr sz="1300" spc="-10" dirty="0">
                <a:latin typeface="Arial "/>
                <a:cs typeface="Calibri"/>
              </a:rPr>
              <a:t>esponder</a:t>
            </a:r>
            <a:r>
              <a:rPr sz="1300" spc="1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a</a:t>
            </a:r>
            <a:r>
              <a:rPr sz="1300" spc="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sus</a:t>
            </a:r>
            <a:r>
              <a:rPr sz="1300" spc="2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ne</a:t>
            </a:r>
            <a:r>
              <a:rPr sz="1300" spc="-5" dirty="0">
                <a:latin typeface="Arial "/>
                <a:cs typeface="Calibri"/>
              </a:rPr>
              <a:t>c</a:t>
            </a:r>
            <a:r>
              <a:rPr sz="1300" spc="-10" dirty="0">
                <a:latin typeface="Arial "/>
                <a:cs typeface="Calibri"/>
              </a:rPr>
              <a:t>esidades,</a:t>
            </a:r>
            <a:r>
              <a:rPr sz="1300" spc="45" dirty="0">
                <a:latin typeface="Arial "/>
                <a:cs typeface="Calibri"/>
              </a:rPr>
              <a:t> </a:t>
            </a:r>
            <a:r>
              <a:rPr sz="1300" spc="-35" dirty="0">
                <a:latin typeface="Arial "/>
                <a:cs typeface="Calibri"/>
              </a:rPr>
              <a:t>e</a:t>
            </a:r>
            <a:r>
              <a:rPr sz="1300" spc="-10" dirty="0">
                <a:latin typeface="Arial "/>
                <a:cs typeface="Calibri"/>
              </a:rPr>
              <a:t>xpec</a:t>
            </a:r>
            <a:r>
              <a:rPr sz="1300" spc="-25" dirty="0">
                <a:latin typeface="Arial "/>
                <a:cs typeface="Calibri"/>
              </a:rPr>
              <a:t>ta</a:t>
            </a:r>
            <a:r>
              <a:rPr sz="1300" spc="-5" dirty="0">
                <a:latin typeface="Arial "/>
                <a:cs typeface="Calibri"/>
              </a:rPr>
              <a:t>ti</a:t>
            </a:r>
            <a:r>
              <a:rPr sz="1300" spc="-35" dirty="0">
                <a:latin typeface="Arial "/>
                <a:cs typeface="Calibri"/>
              </a:rPr>
              <a:t>v</a:t>
            </a:r>
            <a:r>
              <a:rPr sz="1300" spc="-10" dirty="0">
                <a:latin typeface="Arial "/>
                <a:cs typeface="Calibri"/>
              </a:rPr>
              <a:t>as</a:t>
            </a:r>
            <a:r>
              <a:rPr sz="1300" spc="4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e</a:t>
            </a:r>
            <a:r>
              <a:rPr sz="1300" spc="5" dirty="0">
                <a:latin typeface="Arial "/>
                <a:cs typeface="Calibri"/>
              </a:rPr>
              <a:t> </a:t>
            </a:r>
            <a:r>
              <a:rPr sz="1300" spc="-5" dirty="0">
                <a:latin typeface="Arial "/>
                <a:cs typeface="Calibri"/>
              </a:rPr>
              <a:t>i</a:t>
            </a:r>
            <a:r>
              <a:rPr sz="1300" spc="-20" dirty="0">
                <a:latin typeface="Arial "/>
                <a:cs typeface="Calibri"/>
              </a:rPr>
              <a:t>n</a:t>
            </a:r>
            <a:r>
              <a:rPr sz="1300" spc="-25" dirty="0">
                <a:latin typeface="Arial "/>
                <a:cs typeface="Calibri"/>
              </a:rPr>
              <a:t>t</a:t>
            </a:r>
            <a:r>
              <a:rPr sz="1300" spc="-10" dirty="0">
                <a:latin typeface="Arial "/>
                <a:cs typeface="Calibri"/>
              </a:rPr>
              <a:t>e</a:t>
            </a:r>
            <a:r>
              <a:rPr sz="1300" spc="-15" dirty="0">
                <a:latin typeface="Arial "/>
                <a:cs typeface="Calibri"/>
              </a:rPr>
              <a:t>r</a:t>
            </a:r>
            <a:r>
              <a:rPr sz="1300" spc="-10" dirty="0">
                <a:latin typeface="Arial "/>
                <a:cs typeface="Calibri"/>
              </a:rPr>
              <a:t>eses</a:t>
            </a:r>
            <a:r>
              <a:rPr sz="1300" dirty="0">
                <a:latin typeface="Arial "/>
                <a:cs typeface="Calibri"/>
              </a:rPr>
              <a:t>.</a:t>
            </a:r>
          </a:p>
          <a:p>
            <a:pPr marL="12700" marR="6350" algn="just">
              <a:lnSpc>
                <a:spcPct val="100000"/>
              </a:lnSpc>
            </a:pPr>
            <a:r>
              <a:rPr sz="1300" spc="-10" dirty="0">
                <a:latin typeface="Arial "/>
                <a:cs typeface="Calibri"/>
              </a:rPr>
              <a:t>En</a:t>
            </a:r>
            <a:r>
              <a:rPr sz="1300" spc="8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es</a:t>
            </a:r>
            <a:r>
              <a:rPr sz="1300" spc="-20" dirty="0">
                <a:latin typeface="Arial "/>
                <a:cs typeface="Calibri"/>
              </a:rPr>
              <a:t>t</a:t>
            </a:r>
            <a:r>
              <a:rPr sz="1300" spc="-10" dirty="0">
                <a:latin typeface="Arial "/>
                <a:cs typeface="Calibri"/>
              </a:rPr>
              <a:t>e</a:t>
            </a:r>
            <a:r>
              <a:rPr sz="1300" spc="9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senti</a:t>
            </a:r>
            <a:r>
              <a:rPr sz="1300" spc="-5" dirty="0">
                <a:latin typeface="Arial "/>
                <a:cs typeface="Calibri"/>
              </a:rPr>
              <a:t>d</a:t>
            </a:r>
            <a:r>
              <a:rPr sz="1300" spc="-35" dirty="0">
                <a:latin typeface="Arial "/>
                <a:cs typeface="Calibri"/>
              </a:rPr>
              <a:t>o</a:t>
            </a:r>
            <a:r>
              <a:rPr sz="1300" spc="-5" dirty="0">
                <a:latin typeface="Arial "/>
                <a:cs typeface="Calibri"/>
              </a:rPr>
              <a:t>,</a:t>
            </a:r>
            <a:r>
              <a:rPr sz="1300" spc="9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y</a:t>
            </a:r>
            <a:r>
              <a:rPr sz="1300" spc="7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en</a:t>
            </a:r>
            <a:r>
              <a:rPr sz="1300" spc="90" dirty="0">
                <a:latin typeface="Arial "/>
                <a:cs typeface="Calibri"/>
              </a:rPr>
              <a:t> </a:t>
            </a:r>
            <a:r>
              <a:rPr sz="1300" dirty="0">
                <a:latin typeface="Arial "/>
                <a:cs typeface="Calibri"/>
              </a:rPr>
              <a:t>a</a:t>
            </a:r>
            <a:r>
              <a:rPr sz="1300" spc="-30" dirty="0">
                <a:latin typeface="Arial "/>
                <a:cs typeface="Calibri"/>
              </a:rPr>
              <a:t>r</a:t>
            </a:r>
            <a:r>
              <a:rPr sz="1300" spc="-10" dirty="0">
                <a:latin typeface="Arial "/>
                <a:cs typeface="Calibri"/>
              </a:rPr>
              <a:t>as</a:t>
            </a:r>
            <a:r>
              <a:rPr sz="1300" spc="8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de</a:t>
            </a:r>
            <a:r>
              <a:rPr sz="1300" spc="80" dirty="0">
                <a:latin typeface="Arial "/>
                <a:cs typeface="Calibri"/>
              </a:rPr>
              <a:t> </a:t>
            </a:r>
            <a:r>
              <a:rPr sz="1300" spc="-30" dirty="0">
                <a:latin typeface="Arial "/>
                <a:cs typeface="Calibri"/>
              </a:rPr>
              <a:t>f</a:t>
            </a:r>
            <a:r>
              <a:rPr sz="1300" spc="-10" dirty="0">
                <a:latin typeface="Arial "/>
                <a:cs typeface="Calibri"/>
              </a:rPr>
              <a:t>or</a:t>
            </a:r>
            <a:r>
              <a:rPr sz="1300" spc="-20" dirty="0">
                <a:latin typeface="Arial "/>
                <a:cs typeface="Calibri"/>
              </a:rPr>
              <a:t>t</a:t>
            </a:r>
            <a:r>
              <a:rPr sz="1300" spc="-10" dirty="0">
                <a:latin typeface="Arial "/>
                <a:cs typeface="Calibri"/>
              </a:rPr>
              <a:t>ale</a:t>
            </a:r>
            <a:r>
              <a:rPr sz="1300" spc="-5" dirty="0">
                <a:latin typeface="Arial "/>
                <a:cs typeface="Calibri"/>
              </a:rPr>
              <a:t>c</a:t>
            </a:r>
            <a:r>
              <a:rPr sz="1300" spc="-10" dirty="0">
                <a:latin typeface="Arial "/>
                <a:cs typeface="Calibri"/>
              </a:rPr>
              <a:t>er</a:t>
            </a:r>
            <a:r>
              <a:rPr sz="1300" spc="85" dirty="0">
                <a:latin typeface="Arial "/>
                <a:cs typeface="Calibri"/>
              </a:rPr>
              <a:t> </a:t>
            </a:r>
            <a:r>
              <a:rPr sz="1300" dirty="0" err="1">
                <a:latin typeface="Arial "/>
                <a:cs typeface="Calibri"/>
              </a:rPr>
              <a:t>n</a:t>
            </a:r>
            <a:r>
              <a:rPr sz="1300" spc="-10" dirty="0" err="1">
                <a:latin typeface="Arial "/>
                <a:cs typeface="Calibri"/>
              </a:rPr>
              <a:t>u</a:t>
            </a:r>
            <a:r>
              <a:rPr sz="1300" spc="-5" dirty="0" err="1">
                <a:latin typeface="Arial "/>
                <a:cs typeface="Calibri"/>
              </a:rPr>
              <a:t>es</a:t>
            </a:r>
            <a:r>
              <a:rPr sz="1300" dirty="0" err="1">
                <a:latin typeface="Arial "/>
                <a:cs typeface="Calibri"/>
              </a:rPr>
              <a:t>t</a:t>
            </a:r>
            <a:r>
              <a:rPr sz="1300" spc="-30" dirty="0" err="1">
                <a:latin typeface="Arial "/>
                <a:cs typeface="Calibri"/>
              </a:rPr>
              <a:t>r</a:t>
            </a:r>
            <a:r>
              <a:rPr sz="1300" spc="-10" dirty="0" err="1">
                <a:latin typeface="Arial "/>
                <a:cs typeface="Calibri"/>
              </a:rPr>
              <a:t>a</a:t>
            </a:r>
            <a:r>
              <a:rPr sz="1300" spc="70" dirty="0">
                <a:latin typeface="Arial "/>
                <a:cs typeface="Calibri"/>
              </a:rPr>
              <a:t> </a:t>
            </a:r>
            <a:r>
              <a:rPr lang="es-CO" sz="1300" spc="-10" dirty="0">
                <a:latin typeface="Arial "/>
                <a:cs typeface="Calibri"/>
              </a:rPr>
              <a:t>E</a:t>
            </a:r>
            <a:r>
              <a:rPr sz="1300" spc="-5" dirty="0" err="1" smtClean="0">
                <a:latin typeface="Arial "/>
                <a:cs typeface="Calibri"/>
              </a:rPr>
              <a:t>ntida</a:t>
            </a:r>
            <a:r>
              <a:rPr sz="1300" spc="-10" dirty="0" err="1" smtClean="0">
                <a:latin typeface="Arial "/>
                <a:cs typeface="Calibri"/>
              </a:rPr>
              <a:t>d</a:t>
            </a:r>
            <a:r>
              <a:rPr sz="1300" spc="95" dirty="0" smtClean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en</a:t>
            </a:r>
            <a:r>
              <a:rPr sz="1300" spc="80" dirty="0">
                <a:latin typeface="Arial "/>
                <a:cs typeface="Calibri"/>
              </a:rPr>
              <a:t> </a:t>
            </a:r>
            <a:r>
              <a:rPr sz="1300" spc="-5" dirty="0">
                <a:latin typeface="Arial "/>
                <a:cs typeface="Calibri"/>
              </a:rPr>
              <a:t>el</a:t>
            </a:r>
            <a:r>
              <a:rPr sz="1300" spc="95" dirty="0">
                <a:latin typeface="Arial "/>
                <a:cs typeface="Calibri"/>
              </a:rPr>
              <a:t> </a:t>
            </a:r>
            <a:r>
              <a:rPr sz="1300" spc="-20" dirty="0">
                <a:latin typeface="Arial "/>
                <a:cs typeface="Calibri"/>
              </a:rPr>
              <a:t>t</a:t>
            </a:r>
            <a:r>
              <a:rPr sz="1300" dirty="0">
                <a:latin typeface="Arial "/>
                <a:cs typeface="Calibri"/>
              </a:rPr>
              <a:t>e</a:t>
            </a:r>
            <a:r>
              <a:rPr sz="1300" spc="-10" dirty="0">
                <a:latin typeface="Arial "/>
                <a:cs typeface="Calibri"/>
              </a:rPr>
              <a:t>ma</a:t>
            </a:r>
            <a:r>
              <a:rPr sz="1300" spc="9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de</a:t>
            </a:r>
            <a:r>
              <a:rPr sz="1300" spc="80" dirty="0">
                <a:latin typeface="Arial "/>
                <a:cs typeface="Calibri"/>
              </a:rPr>
              <a:t> </a:t>
            </a:r>
            <a:r>
              <a:rPr sz="1300" spc="-20" dirty="0">
                <a:latin typeface="Arial "/>
                <a:cs typeface="Calibri"/>
              </a:rPr>
              <a:t>at</a:t>
            </a:r>
            <a:r>
              <a:rPr sz="1300" dirty="0">
                <a:latin typeface="Arial "/>
                <a:cs typeface="Calibri"/>
              </a:rPr>
              <a:t>e</a:t>
            </a:r>
            <a:r>
              <a:rPr sz="1300" spc="-10" dirty="0">
                <a:latin typeface="Arial "/>
                <a:cs typeface="Calibri"/>
              </a:rPr>
              <a:t>n</a:t>
            </a:r>
            <a:r>
              <a:rPr sz="1300" spc="-5" dirty="0">
                <a:latin typeface="Arial "/>
                <a:cs typeface="Calibri"/>
              </a:rPr>
              <a:t>ción,</a:t>
            </a:r>
            <a:r>
              <a:rPr sz="1300" spc="80" dirty="0">
                <a:latin typeface="Arial "/>
                <a:cs typeface="Calibri"/>
              </a:rPr>
              <a:t> </a:t>
            </a:r>
            <a:r>
              <a:rPr lang="es-CO" sz="1300" spc="80" dirty="0" smtClean="0">
                <a:latin typeface="Arial "/>
                <a:cs typeface="Calibri"/>
              </a:rPr>
              <a:t>se </a:t>
            </a:r>
            <a:r>
              <a:rPr sz="1300" dirty="0" err="1" smtClean="0">
                <a:latin typeface="Arial "/>
                <a:cs typeface="Calibri"/>
              </a:rPr>
              <a:t>a</a:t>
            </a:r>
            <a:r>
              <a:rPr sz="1300" spc="-5" dirty="0" err="1" smtClean="0">
                <a:latin typeface="Arial "/>
                <a:cs typeface="Calibri"/>
              </a:rPr>
              <a:t>pli</a:t>
            </a:r>
            <a:r>
              <a:rPr sz="1300" spc="-20" dirty="0" err="1" smtClean="0">
                <a:latin typeface="Arial "/>
                <a:cs typeface="Calibri"/>
              </a:rPr>
              <a:t>c</a:t>
            </a:r>
            <a:r>
              <a:rPr sz="1300" spc="-10" dirty="0" err="1" smtClean="0">
                <a:latin typeface="Arial "/>
                <a:cs typeface="Calibri"/>
              </a:rPr>
              <a:t>ó</a:t>
            </a:r>
            <a:r>
              <a:rPr sz="1300" spc="80" dirty="0" smtClean="0">
                <a:latin typeface="Arial "/>
                <a:cs typeface="Calibri"/>
              </a:rPr>
              <a:t> </a:t>
            </a:r>
            <a:r>
              <a:rPr sz="1300" spc="-5" dirty="0">
                <a:latin typeface="Arial "/>
                <a:cs typeface="Calibri"/>
              </a:rPr>
              <a:t>la</a:t>
            </a:r>
            <a:r>
              <a:rPr sz="1300" spc="10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e</a:t>
            </a:r>
            <a:r>
              <a:rPr sz="1300" spc="-5" dirty="0">
                <a:latin typeface="Arial "/>
                <a:cs typeface="Calibri"/>
              </a:rPr>
              <a:t>n</a:t>
            </a:r>
            <a:r>
              <a:rPr sz="1300" spc="-10" dirty="0">
                <a:latin typeface="Arial "/>
                <a:cs typeface="Calibri"/>
              </a:rPr>
              <a:t>c</a:t>
            </a:r>
            <a:r>
              <a:rPr sz="1300" spc="-5" dirty="0">
                <a:latin typeface="Arial "/>
                <a:cs typeface="Calibri"/>
              </a:rPr>
              <a:t>u</a:t>
            </a:r>
            <a:r>
              <a:rPr sz="1300" spc="-10" dirty="0">
                <a:latin typeface="Arial "/>
                <a:cs typeface="Calibri"/>
              </a:rPr>
              <a:t>e</a:t>
            </a:r>
            <a:r>
              <a:rPr sz="1300" spc="-20" dirty="0">
                <a:latin typeface="Arial "/>
                <a:cs typeface="Calibri"/>
              </a:rPr>
              <a:t>st</a:t>
            </a:r>
            <a:r>
              <a:rPr sz="1300" spc="-10" dirty="0">
                <a:latin typeface="Arial "/>
                <a:cs typeface="Calibri"/>
              </a:rPr>
              <a:t>a</a:t>
            </a:r>
            <a:r>
              <a:rPr sz="1300" spc="9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de</a:t>
            </a:r>
            <a:r>
              <a:rPr sz="1300" spc="90" dirty="0">
                <a:latin typeface="Arial "/>
                <a:cs typeface="Calibri"/>
              </a:rPr>
              <a:t> </a:t>
            </a:r>
            <a:r>
              <a:rPr sz="1300" spc="-5" dirty="0">
                <a:latin typeface="Arial "/>
                <a:cs typeface="Calibri"/>
              </a:rPr>
              <a:t>satis</a:t>
            </a:r>
            <a:r>
              <a:rPr sz="1300" spc="-35" dirty="0">
                <a:latin typeface="Arial "/>
                <a:cs typeface="Calibri"/>
              </a:rPr>
              <a:t>f</a:t>
            </a:r>
            <a:r>
              <a:rPr sz="1300" spc="-10" dirty="0">
                <a:latin typeface="Arial "/>
                <a:cs typeface="Calibri"/>
              </a:rPr>
              <a:t>a</a:t>
            </a:r>
            <a:r>
              <a:rPr sz="1300" spc="-5" dirty="0">
                <a:latin typeface="Arial "/>
                <a:cs typeface="Calibri"/>
              </a:rPr>
              <a:t>c</a:t>
            </a:r>
            <a:r>
              <a:rPr sz="1300" spc="-10" dirty="0">
                <a:latin typeface="Arial "/>
                <a:cs typeface="Calibri"/>
              </a:rPr>
              <a:t>ción</a:t>
            </a:r>
            <a:r>
              <a:rPr sz="1300" spc="85" dirty="0">
                <a:latin typeface="Arial "/>
                <a:cs typeface="Calibri"/>
              </a:rPr>
              <a:t> </a:t>
            </a:r>
            <a:r>
              <a:rPr sz="1300" spc="-20" dirty="0">
                <a:latin typeface="Arial "/>
                <a:cs typeface="Calibri"/>
              </a:rPr>
              <a:t>c</a:t>
            </a:r>
            <a:r>
              <a:rPr sz="1300" spc="-10" dirty="0">
                <a:latin typeface="Arial "/>
                <a:cs typeface="Calibri"/>
              </a:rPr>
              <a:t>on</a:t>
            </a:r>
            <a:r>
              <a:rPr sz="1300" spc="90" dirty="0">
                <a:latin typeface="Arial "/>
                <a:cs typeface="Calibri"/>
              </a:rPr>
              <a:t> </a:t>
            </a:r>
            <a:r>
              <a:rPr sz="1300" spc="-5" dirty="0">
                <a:latin typeface="Arial "/>
                <a:cs typeface="Calibri"/>
              </a:rPr>
              <a:t>el</a:t>
            </a:r>
            <a:r>
              <a:rPr sz="1300" spc="80" dirty="0">
                <a:latin typeface="Arial "/>
                <a:cs typeface="Calibri"/>
              </a:rPr>
              <a:t> </a:t>
            </a:r>
            <a:r>
              <a:rPr sz="1300" spc="-5" dirty="0">
                <a:latin typeface="Arial "/>
                <a:cs typeface="Calibri"/>
              </a:rPr>
              <a:t>f</a:t>
            </a:r>
            <a:r>
              <a:rPr sz="1300" spc="0" dirty="0">
                <a:latin typeface="Arial "/>
                <a:cs typeface="Calibri"/>
              </a:rPr>
              <a:t>i</a:t>
            </a:r>
            <a:r>
              <a:rPr sz="1300" spc="-10" dirty="0">
                <a:latin typeface="Arial "/>
                <a:cs typeface="Calibri"/>
              </a:rPr>
              <a:t>n</a:t>
            </a:r>
            <a:r>
              <a:rPr sz="1300" spc="8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de</a:t>
            </a:r>
            <a:r>
              <a:rPr sz="1300" spc="9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e</a:t>
            </a:r>
            <a:r>
              <a:rPr sz="1300" spc="-30" dirty="0">
                <a:latin typeface="Arial "/>
                <a:cs typeface="Calibri"/>
              </a:rPr>
              <a:t>v</a:t>
            </a:r>
            <a:r>
              <a:rPr sz="1300" spc="-5" dirty="0">
                <a:latin typeface="Arial "/>
                <a:cs typeface="Calibri"/>
              </a:rPr>
              <a:t>al</a:t>
            </a:r>
            <a:r>
              <a:rPr sz="1300" dirty="0">
                <a:latin typeface="Arial "/>
                <a:cs typeface="Calibri"/>
              </a:rPr>
              <a:t>u</a:t>
            </a:r>
            <a:r>
              <a:rPr sz="1300" spc="-10" dirty="0">
                <a:latin typeface="Arial "/>
                <a:cs typeface="Calibri"/>
              </a:rPr>
              <a:t>ar</a:t>
            </a:r>
            <a:r>
              <a:rPr sz="1300" spc="7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y</a:t>
            </a:r>
            <a:r>
              <a:rPr sz="1300" spc="7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a</a:t>
            </a:r>
            <a:r>
              <a:rPr sz="1300" spc="0" dirty="0">
                <a:latin typeface="Arial "/>
                <a:cs typeface="Calibri"/>
              </a:rPr>
              <a:t>n</a:t>
            </a:r>
            <a:r>
              <a:rPr sz="1300" spc="-5" dirty="0">
                <a:latin typeface="Arial "/>
                <a:cs typeface="Calibri"/>
              </a:rPr>
              <a:t>ali</a:t>
            </a:r>
            <a:r>
              <a:rPr sz="1300" spc="-30" dirty="0">
                <a:latin typeface="Arial "/>
                <a:cs typeface="Calibri"/>
              </a:rPr>
              <a:t>z</a:t>
            </a:r>
            <a:r>
              <a:rPr sz="1300" spc="-10" dirty="0">
                <a:latin typeface="Arial "/>
                <a:cs typeface="Calibri"/>
              </a:rPr>
              <a:t>ar</a:t>
            </a:r>
            <a:r>
              <a:rPr sz="1300" spc="85" dirty="0">
                <a:latin typeface="Arial "/>
                <a:cs typeface="Calibri"/>
              </a:rPr>
              <a:t> </a:t>
            </a:r>
            <a:r>
              <a:rPr sz="1300" spc="-5" dirty="0">
                <a:latin typeface="Arial "/>
                <a:cs typeface="Calibri"/>
              </a:rPr>
              <a:t>el g</a:t>
            </a:r>
            <a:r>
              <a:rPr sz="1300" spc="-25" dirty="0">
                <a:latin typeface="Arial "/>
                <a:cs typeface="Calibri"/>
              </a:rPr>
              <a:t>r</a:t>
            </a:r>
            <a:r>
              <a:rPr sz="1300" spc="-10" dirty="0">
                <a:latin typeface="Arial "/>
                <a:cs typeface="Calibri"/>
              </a:rPr>
              <a:t>ado</a:t>
            </a:r>
            <a:r>
              <a:rPr sz="1300" spc="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de</a:t>
            </a:r>
            <a:r>
              <a:rPr sz="1300" spc="5" dirty="0">
                <a:latin typeface="Arial "/>
                <a:cs typeface="Calibri"/>
              </a:rPr>
              <a:t> </a:t>
            </a:r>
            <a:r>
              <a:rPr sz="1300" spc="-5" dirty="0">
                <a:latin typeface="Arial "/>
                <a:cs typeface="Calibri"/>
              </a:rPr>
              <a:t>s</a:t>
            </a:r>
            <a:r>
              <a:rPr sz="1300" spc="-25" dirty="0">
                <a:latin typeface="Arial "/>
                <a:cs typeface="Calibri"/>
              </a:rPr>
              <a:t>a</a:t>
            </a:r>
            <a:r>
              <a:rPr sz="1300" spc="-5" dirty="0">
                <a:latin typeface="Arial "/>
                <a:cs typeface="Calibri"/>
              </a:rPr>
              <a:t>ti</a:t>
            </a:r>
            <a:r>
              <a:rPr sz="1300" spc="-20" dirty="0">
                <a:latin typeface="Arial "/>
                <a:cs typeface="Calibri"/>
              </a:rPr>
              <a:t>s</a:t>
            </a:r>
            <a:r>
              <a:rPr sz="1300" spc="-30" dirty="0">
                <a:latin typeface="Arial "/>
                <a:cs typeface="Calibri"/>
              </a:rPr>
              <a:t>f</a:t>
            </a:r>
            <a:r>
              <a:rPr sz="1300" spc="-10" dirty="0">
                <a:latin typeface="Arial "/>
                <a:cs typeface="Calibri"/>
              </a:rPr>
              <a:t>a</a:t>
            </a:r>
            <a:r>
              <a:rPr sz="1300" spc="-5" dirty="0">
                <a:latin typeface="Arial "/>
                <a:cs typeface="Calibri"/>
              </a:rPr>
              <a:t>c</a:t>
            </a:r>
            <a:r>
              <a:rPr sz="1300" spc="-10" dirty="0">
                <a:latin typeface="Arial "/>
                <a:cs typeface="Calibri"/>
              </a:rPr>
              <a:t>ción</a:t>
            </a:r>
            <a:r>
              <a:rPr sz="1300" spc="50" dirty="0">
                <a:latin typeface="Arial "/>
                <a:cs typeface="Calibri"/>
              </a:rPr>
              <a:t> </a:t>
            </a:r>
            <a:r>
              <a:rPr sz="1300" spc="-5" dirty="0">
                <a:latin typeface="Arial "/>
                <a:cs typeface="Calibri"/>
              </a:rPr>
              <a:t>f</a:t>
            </a:r>
            <a:r>
              <a:rPr sz="1300" spc="-15" dirty="0">
                <a:latin typeface="Arial "/>
                <a:cs typeface="Calibri"/>
              </a:rPr>
              <a:t>r</a:t>
            </a:r>
            <a:r>
              <a:rPr sz="1300" spc="-10" dirty="0">
                <a:latin typeface="Arial "/>
                <a:cs typeface="Calibri"/>
              </a:rPr>
              <a:t>e</a:t>
            </a:r>
            <a:r>
              <a:rPr sz="1300" spc="-20" dirty="0">
                <a:latin typeface="Arial "/>
                <a:cs typeface="Calibri"/>
              </a:rPr>
              <a:t>nt</a:t>
            </a:r>
            <a:r>
              <a:rPr sz="1300" spc="-10" dirty="0">
                <a:latin typeface="Arial "/>
                <a:cs typeface="Calibri"/>
              </a:rPr>
              <a:t>e</a:t>
            </a:r>
            <a:r>
              <a:rPr sz="1300" spc="1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a</a:t>
            </a:r>
            <a:r>
              <a:rPr sz="1300" spc="5" dirty="0">
                <a:latin typeface="Arial "/>
                <a:cs typeface="Calibri"/>
              </a:rPr>
              <a:t> </a:t>
            </a:r>
            <a:r>
              <a:rPr sz="1300" spc="-5" dirty="0">
                <a:latin typeface="Arial "/>
                <a:cs typeface="Calibri"/>
              </a:rPr>
              <a:t>la</a:t>
            </a:r>
            <a:r>
              <a:rPr sz="1300" spc="1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p</a:t>
            </a:r>
            <a:r>
              <a:rPr sz="1300" spc="-15" dirty="0">
                <a:latin typeface="Arial "/>
                <a:cs typeface="Calibri"/>
              </a:rPr>
              <a:t>r</a:t>
            </a:r>
            <a:r>
              <a:rPr sz="1300" spc="-10" dirty="0">
                <a:latin typeface="Arial "/>
                <a:cs typeface="Calibri"/>
              </a:rPr>
              <a:t>e</a:t>
            </a:r>
            <a:r>
              <a:rPr sz="1300" spc="-20" dirty="0">
                <a:latin typeface="Arial "/>
                <a:cs typeface="Calibri"/>
              </a:rPr>
              <a:t>st</a:t>
            </a:r>
            <a:r>
              <a:rPr sz="1300" spc="-10" dirty="0">
                <a:latin typeface="Arial "/>
                <a:cs typeface="Calibri"/>
              </a:rPr>
              <a:t>a</a:t>
            </a:r>
            <a:r>
              <a:rPr sz="1300" spc="-5" dirty="0">
                <a:latin typeface="Arial "/>
                <a:cs typeface="Calibri"/>
              </a:rPr>
              <a:t>c</a:t>
            </a:r>
            <a:r>
              <a:rPr sz="1300" spc="-10" dirty="0">
                <a:latin typeface="Arial "/>
                <a:cs typeface="Calibri"/>
              </a:rPr>
              <a:t>ión</a:t>
            </a:r>
            <a:r>
              <a:rPr sz="1300" spc="2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d</a:t>
            </a:r>
            <a:r>
              <a:rPr sz="1300" spc="-5" dirty="0">
                <a:latin typeface="Arial "/>
                <a:cs typeface="Calibri"/>
              </a:rPr>
              <a:t>el</a:t>
            </a:r>
            <a:r>
              <a:rPr sz="1300" spc="2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se</a:t>
            </a:r>
            <a:r>
              <a:rPr sz="1300" spc="5" dirty="0">
                <a:latin typeface="Arial "/>
                <a:cs typeface="Calibri"/>
              </a:rPr>
              <a:t>r</a:t>
            </a:r>
            <a:r>
              <a:rPr sz="1300" spc="-5" dirty="0">
                <a:latin typeface="Arial "/>
                <a:cs typeface="Calibri"/>
              </a:rPr>
              <a:t>vicio</a:t>
            </a:r>
            <a:r>
              <a:rPr sz="1300" spc="10" dirty="0">
                <a:latin typeface="Arial "/>
                <a:cs typeface="Calibri"/>
              </a:rPr>
              <a:t> </a:t>
            </a:r>
            <a:r>
              <a:rPr sz="1300" spc="-5" dirty="0">
                <a:latin typeface="Arial "/>
                <a:cs typeface="Calibri"/>
              </a:rPr>
              <a:t>al</a:t>
            </a:r>
            <a:r>
              <a:rPr sz="1300" spc="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usua</a:t>
            </a:r>
            <a:r>
              <a:rPr sz="1300" dirty="0">
                <a:latin typeface="Arial "/>
                <a:cs typeface="Calibri"/>
              </a:rPr>
              <a:t>r</a:t>
            </a:r>
            <a:r>
              <a:rPr sz="1300" spc="-5" dirty="0">
                <a:latin typeface="Arial "/>
                <a:cs typeface="Calibri"/>
              </a:rPr>
              <a:t>io</a:t>
            </a:r>
            <a:r>
              <a:rPr sz="1300" spc="2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e</a:t>
            </a:r>
            <a:r>
              <a:rPr sz="1300" spc="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impleme</a:t>
            </a:r>
            <a:r>
              <a:rPr sz="1300" spc="-20" dirty="0">
                <a:latin typeface="Arial "/>
                <a:cs typeface="Calibri"/>
              </a:rPr>
              <a:t>nt</a:t>
            </a:r>
            <a:r>
              <a:rPr sz="1300" spc="-10" dirty="0">
                <a:latin typeface="Arial "/>
                <a:cs typeface="Calibri"/>
              </a:rPr>
              <a:t>ar</a:t>
            </a:r>
            <a:r>
              <a:rPr sz="1300" spc="3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a</a:t>
            </a:r>
            <a:r>
              <a:rPr sz="1300" spc="-5" dirty="0">
                <a:latin typeface="Arial "/>
                <a:cs typeface="Calibri"/>
              </a:rPr>
              <a:t>c</a:t>
            </a:r>
            <a:r>
              <a:rPr sz="1300" spc="-10" dirty="0">
                <a:latin typeface="Arial "/>
                <a:cs typeface="Calibri"/>
              </a:rPr>
              <a:t>ciones</a:t>
            </a:r>
            <a:r>
              <a:rPr sz="1300" spc="2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de</a:t>
            </a:r>
            <a:r>
              <a:rPr sz="1300" spc="2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mejo</a:t>
            </a:r>
            <a:r>
              <a:rPr sz="1300" spc="-25" dirty="0">
                <a:latin typeface="Arial "/>
                <a:cs typeface="Calibri"/>
              </a:rPr>
              <a:t>r</a:t>
            </a:r>
            <a:r>
              <a:rPr sz="1300" spc="-10" dirty="0">
                <a:latin typeface="Arial "/>
                <a:cs typeface="Calibri"/>
              </a:rPr>
              <a:t>a</a:t>
            </a:r>
            <a:r>
              <a:rPr sz="1300" spc="1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de</a:t>
            </a:r>
            <a:r>
              <a:rPr sz="1300" spc="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ser</a:t>
            </a:r>
            <a:r>
              <a:rPr sz="1300" spc="20" dirty="0">
                <a:latin typeface="Arial "/>
                <a:cs typeface="Calibri"/>
              </a:rPr>
              <a:t> </a:t>
            </a:r>
            <a:r>
              <a:rPr sz="1300" spc="-10" dirty="0" err="1">
                <a:latin typeface="Arial "/>
                <a:cs typeface="Calibri"/>
              </a:rPr>
              <a:t>n</a:t>
            </a:r>
            <a:r>
              <a:rPr sz="1300" spc="-5" dirty="0" err="1">
                <a:latin typeface="Arial "/>
                <a:cs typeface="Calibri"/>
              </a:rPr>
              <a:t>e</a:t>
            </a:r>
            <a:r>
              <a:rPr sz="1300" spc="-10" dirty="0" err="1">
                <a:latin typeface="Arial "/>
                <a:cs typeface="Calibri"/>
              </a:rPr>
              <a:t>c</a:t>
            </a:r>
            <a:r>
              <a:rPr sz="1300" spc="-5" dirty="0" err="1">
                <a:latin typeface="Arial "/>
                <a:cs typeface="Calibri"/>
              </a:rPr>
              <a:t>esario</a:t>
            </a:r>
            <a:r>
              <a:rPr sz="1300" spc="-5" dirty="0" smtClean="0">
                <a:latin typeface="Arial "/>
                <a:cs typeface="Calibri"/>
              </a:rPr>
              <a:t>.</a:t>
            </a:r>
            <a:endParaRPr lang="es-CO" sz="1300" spc="-5" dirty="0" smtClean="0">
              <a:latin typeface="Arial "/>
              <a:cs typeface="Calibri"/>
            </a:endParaRPr>
          </a:p>
          <a:p>
            <a:pPr marL="12700" marR="6350" algn="just">
              <a:lnSpc>
                <a:spcPct val="100000"/>
              </a:lnSpc>
            </a:pPr>
            <a:endParaRPr lang="es-CO" sz="1300" spc="-5" dirty="0">
              <a:latin typeface="Arial "/>
              <a:cs typeface="Calibri"/>
            </a:endParaRPr>
          </a:p>
          <a:p>
            <a:pPr marL="12700" algn="just">
              <a:lnSpc>
                <a:spcPct val="100000"/>
              </a:lnSpc>
            </a:pPr>
            <a:r>
              <a:rPr lang="es-MX" sz="1300" b="1" spc="-10" dirty="0">
                <a:latin typeface="Arial "/>
                <a:cs typeface="Calibri"/>
              </a:rPr>
              <a:t>1. GENERALIDADES</a:t>
            </a:r>
          </a:p>
          <a:p>
            <a:pPr marL="12700" algn="just">
              <a:lnSpc>
                <a:spcPct val="100000"/>
              </a:lnSpc>
            </a:pPr>
            <a:endParaRPr lang="es-MX" sz="1300" b="1" spc="-10" dirty="0">
              <a:latin typeface="Arial "/>
              <a:cs typeface="Calibri"/>
            </a:endParaRPr>
          </a:p>
          <a:p>
            <a:pPr marL="12700" algn="just">
              <a:lnSpc>
                <a:spcPct val="100000"/>
              </a:lnSpc>
            </a:pPr>
            <a:r>
              <a:rPr lang="es-MX" sz="1300" b="1" spc="-10" dirty="0">
                <a:latin typeface="Arial "/>
                <a:cs typeface="Calibri"/>
              </a:rPr>
              <a:t>1.1</a:t>
            </a:r>
            <a:r>
              <a:rPr lang="es-MX" sz="1300" b="1" spc="20" dirty="0">
                <a:latin typeface="Arial "/>
                <a:cs typeface="Calibri"/>
              </a:rPr>
              <a:t> </a:t>
            </a:r>
            <a:r>
              <a:rPr lang="es-MX" sz="1300" b="1" spc="-10" dirty="0">
                <a:latin typeface="Arial "/>
                <a:cs typeface="Calibri"/>
              </a:rPr>
              <a:t>OBJ</a:t>
            </a:r>
            <a:r>
              <a:rPr lang="es-MX" sz="1300" b="1" spc="-5" dirty="0">
                <a:latin typeface="Arial "/>
                <a:cs typeface="Calibri"/>
              </a:rPr>
              <a:t>E</a:t>
            </a:r>
            <a:r>
              <a:rPr lang="es-MX" sz="1300" b="1" spc="-20" dirty="0">
                <a:latin typeface="Arial "/>
                <a:cs typeface="Calibri"/>
              </a:rPr>
              <a:t>T</a:t>
            </a:r>
            <a:r>
              <a:rPr lang="es-MX" sz="1300" b="1" spc="-5" dirty="0">
                <a:latin typeface="Arial "/>
                <a:cs typeface="Calibri"/>
              </a:rPr>
              <a:t>I</a:t>
            </a:r>
            <a:r>
              <a:rPr lang="es-MX" sz="1300" b="1" spc="-30" dirty="0">
                <a:latin typeface="Arial "/>
                <a:cs typeface="Calibri"/>
              </a:rPr>
              <a:t>V</a:t>
            </a:r>
            <a:r>
              <a:rPr lang="es-MX" sz="1300" b="1" spc="-10" dirty="0">
                <a:latin typeface="Arial "/>
                <a:cs typeface="Calibri"/>
              </a:rPr>
              <a:t>O</a:t>
            </a:r>
            <a:r>
              <a:rPr lang="es-MX" sz="1300" b="1" spc="-20" dirty="0">
                <a:latin typeface="Arial "/>
                <a:cs typeface="Calibri"/>
              </a:rPr>
              <a:t> </a:t>
            </a:r>
            <a:r>
              <a:rPr lang="es-MX" sz="1300" b="1" spc="-15" dirty="0">
                <a:latin typeface="Arial "/>
                <a:cs typeface="Calibri"/>
              </a:rPr>
              <a:t>D</a:t>
            </a:r>
            <a:r>
              <a:rPr lang="es-MX" sz="1300" b="1" spc="-10" dirty="0">
                <a:latin typeface="Arial "/>
                <a:cs typeface="Calibri"/>
              </a:rPr>
              <a:t>E</a:t>
            </a:r>
            <a:r>
              <a:rPr lang="es-MX" sz="1300" b="1" spc="20" dirty="0">
                <a:latin typeface="Arial "/>
                <a:cs typeface="Calibri"/>
              </a:rPr>
              <a:t> </a:t>
            </a:r>
            <a:r>
              <a:rPr lang="es-MX" sz="1300" b="1" spc="-10" dirty="0">
                <a:latin typeface="Arial "/>
                <a:cs typeface="Calibri"/>
              </a:rPr>
              <a:t>LA</a:t>
            </a:r>
            <a:r>
              <a:rPr lang="es-MX" sz="1300" b="1" dirty="0">
                <a:latin typeface="Arial "/>
                <a:cs typeface="Calibri"/>
              </a:rPr>
              <a:t> </a:t>
            </a:r>
            <a:r>
              <a:rPr lang="es-MX" sz="1300" b="1" spc="-10" dirty="0">
                <a:latin typeface="Arial "/>
                <a:cs typeface="Calibri"/>
              </a:rPr>
              <a:t>ENCU</a:t>
            </a:r>
            <a:r>
              <a:rPr lang="es-MX" sz="1300" b="1" spc="-20" dirty="0">
                <a:latin typeface="Arial "/>
                <a:cs typeface="Calibri"/>
              </a:rPr>
              <a:t>E</a:t>
            </a:r>
            <a:r>
              <a:rPr lang="es-MX" sz="1300" b="1" spc="-25" dirty="0">
                <a:latin typeface="Arial "/>
                <a:cs typeface="Calibri"/>
              </a:rPr>
              <a:t>S</a:t>
            </a:r>
            <a:r>
              <a:rPr lang="es-MX" sz="1300" b="1" spc="-114" dirty="0">
                <a:latin typeface="Arial "/>
                <a:cs typeface="Calibri"/>
              </a:rPr>
              <a:t>T</a:t>
            </a:r>
            <a:r>
              <a:rPr lang="es-MX" sz="1300" b="1" spc="-10" dirty="0">
                <a:latin typeface="Arial "/>
                <a:cs typeface="Calibri"/>
              </a:rPr>
              <a:t>A</a:t>
            </a:r>
            <a:endParaRPr lang="es-MX" sz="1300" dirty="0">
              <a:latin typeface="Arial "/>
              <a:cs typeface="Calibri"/>
            </a:endParaRPr>
          </a:p>
          <a:p>
            <a:pPr marL="299085" indent="-287020" algn="just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r>
              <a:rPr lang="es-MX" sz="1300" spc="-20" dirty="0">
                <a:latin typeface="Arial "/>
                <a:cs typeface="Calibri"/>
              </a:rPr>
              <a:t>A</a:t>
            </a:r>
            <a:r>
              <a:rPr lang="es-MX" sz="1300" spc="-5" dirty="0">
                <a:latin typeface="Arial "/>
                <a:cs typeface="Calibri"/>
              </a:rPr>
              <a:t>nali</a:t>
            </a:r>
            <a:r>
              <a:rPr lang="es-MX" sz="1300" spc="-30" dirty="0">
                <a:latin typeface="Arial "/>
                <a:cs typeface="Calibri"/>
              </a:rPr>
              <a:t>z</a:t>
            </a:r>
            <a:r>
              <a:rPr lang="es-MX" sz="1300" spc="-10" dirty="0">
                <a:latin typeface="Arial "/>
                <a:cs typeface="Calibri"/>
              </a:rPr>
              <a:t>ar</a:t>
            </a:r>
            <a:r>
              <a:rPr lang="es-MX" sz="1300" spc="130" dirty="0">
                <a:latin typeface="Arial "/>
                <a:cs typeface="Calibri"/>
              </a:rPr>
              <a:t> </a:t>
            </a:r>
            <a:r>
              <a:rPr lang="es-MX" sz="1300" spc="-5" dirty="0">
                <a:latin typeface="Arial "/>
                <a:cs typeface="Calibri"/>
              </a:rPr>
              <a:t>el</a:t>
            </a:r>
            <a:r>
              <a:rPr lang="es-MX" sz="1300" spc="140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g</a:t>
            </a:r>
            <a:r>
              <a:rPr lang="es-MX" sz="1300" spc="-25" dirty="0">
                <a:latin typeface="Arial "/>
                <a:cs typeface="Calibri"/>
              </a:rPr>
              <a:t>r</a:t>
            </a:r>
            <a:r>
              <a:rPr lang="es-MX" sz="1300" spc="-10" dirty="0">
                <a:latin typeface="Arial "/>
                <a:cs typeface="Calibri"/>
              </a:rPr>
              <a:t>ado</a:t>
            </a:r>
            <a:r>
              <a:rPr lang="es-MX" sz="1300" spc="135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de</a:t>
            </a:r>
            <a:r>
              <a:rPr lang="es-MX" sz="1300" dirty="0">
                <a:latin typeface="Arial "/>
                <a:cs typeface="Calibri"/>
              </a:rPr>
              <a:t> </a:t>
            </a:r>
            <a:r>
              <a:rPr lang="es-MX" sz="1300" spc="-145" dirty="0">
                <a:latin typeface="Arial "/>
                <a:cs typeface="Calibri"/>
              </a:rPr>
              <a:t> </a:t>
            </a:r>
            <a:r>
              <a:rPr lang="es-MX" sz="1300" dirty="0">
                <a:latin typeface="Arial "/>
                <a:cs typeface="Calibri"/>
              </a:rPr>
              <a:t>s</a:t>
            </a:r>
            <a:r>
              <a:rPr lang="es-MX" sz="1300" spc="-25" dirty="0">
                <a:latin typeface="Arial "/>
                <a:cs typeface="Calibri"/>
              </a:rPr>
              <a:t>a</a:t>
            </a:r>
            <a:r>
              <a:rPr lang="es-MX" sz="1300" spc="-5" dirty="0">
                <a:latin typeface="Arial "/>
                <a:cs typeface="Calibri"/>
              </a:rPr>
              <a:t>ti</a:t>
            </a:r>
            <a:r>
              <a:rPr lang="es-MX" sz="1300" spc="-25" dirty="0">
                <a:latin typeface="Arial "/>
                <a:cs typeface="Calibri"/>
              </a:rPr>
              <a:t>s</a:t>
            </a:r>
            <a:r>
              <a:rPr lang="es-MX" sz="1300" spc="-20" dirty="0">
                <a:latin typeface="Arial "/>
                <a:cs typeface="Calibri"/>
              </a:rPr>
              <a:t>f</a:t>
            </a:r>
            <a:r>
              <a:rPr lang="es-MX" sz="1300" spc="-10" dirty="0">
                <a:latin typeface="Arial "/>
                <a:cs typeface="Calibri"/>
              </a:rPr>
              <a:t>acción</a:t>
            </a:r>
            <a:r>
              <a:rPr lang="es-MX" sz="1300" spc="140" dirty="0">
                <a:latin typeface="Arial "/>
                <a:cs typeface="Calibri"/>
              </a:rPr>
              <a:t> </a:t>
            </a:r>
            <a:r>
              <a:rPr lang="es-MX" sz="1300" spc="-5" dirty="0">
                <a:latin typeface="Arial "/>
                <a:cs typeface="Calibri"/>
              </a:rPr>
              <a:t>f</a:t>
            </a:r>
            <a:r>
              <a:rPr lang="es-MX" sz="1300" spc="-15" dirty="0">
                <a:latin typeface="Arial "/>
                <a:cs typeface="Calibri"/>
              </a:rPr>
              <a:t>r</a:t>
            </a:r>
            <a:r>
              <a:rPr lang="es-MX" sz="1300" spc="-10" dirty="0">
                <a:latin typeface="Arial "/>
                <a:cs typeface="Calibri"/>
              </a:rPr>
              <a:t>e</a:t>
            </a:r>
            <a:r>
              <a:rPr lang="es-MX" sz="1300" spc="-20" dirty="0">
                <a:latin typeface="Arial "/>
                <a:cs typeface="Calibri"/>
              </a:rPr>
              <a:t>n</a:t>
            </a:r>
            <a:r>
              <a:rPr lang="es-MX" sz="1300" spc="-25" dirty="0">
                <a:latin typeface="Arial "/>
                <a:cs typeface="Calibri"/>
              </a:rPr>
              <a:t>t</a:t>
            </a:r>
            <a:r>
              <a:rPr lang="es-MX" sz="1300" spc="-10" dirty="0">
                <a:latin typeface="Arial "/>
                <a:cs typeface="Calibri"/>
              </a:rPr>
              <a:t>e</a:t>
            </a:r>
            <a:r>
              <a:rPr lang="es-MX" sz="1300" spc="140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a</a:t>
            </a:r>
            <a:r>
              <a:rPr lang="es-MX" sz="1300" spc="140" dirty="0">
                <a:latin typeface="Arial "/>
                <a:cs typeface="Calibri"/>
              </a:rPr>
              <a:t> </a:t>
            </a:r>
            <a:r>
              <a:rPr lang="es-MX" sz="1300" spc="-5" dirty="0">
                <a:latin typeface="Arial "/>
                <a:cs typeface="Calibri"/>
              </a:rPr>
              <a:t>la</a:t>
            </a:r>
            <a:r>
              <a:rPr lang="es-MX" sz="1300" dirty="0">
                <a:latin typeface="Arial "/>
                <a:cs typeface="Calibri"/>
              </a:rPr>
              <a:t> </a:t>
            </a:r>
            <a:r>
              <a:rPr lang="es-MX" sz="1300" spc="-145" dirty="0">
                <a:latin typeface="Arial "/>
                <a:cs typeface="Calibri"/>
              </a:rPr>
              <a:t> </a:t>
            </a:r>
            <a:r>
              <a:rPr lang="es-MX" sz="1300" spc="-20" dirty="0" smtClean="0">
                <a:latin typeface="Arial "/>
                <a:cs typeface="Calibri"/>
              </a:rPr>
              <a:t>c</a:t>
            </a:r>
            <a:r>
              <a:rPr lang="es-MX" sz="1300" spc="-5" dirty="0" smtClean="0">
                <a:latin typeface="Arial "/>
                <a:cs typeface="Calibri"/>
              </a:rPr>
              <a:t>al</a:t>
            </a:r>
            <a:r>
              <a:rPr lang="es-MX" sz="1300" dirty="0" smtClean="0">
                <a:latin typeface="Arial "/>
                <a:cs typeface="Calibri"/>
              </a:rPr>
              <a:t>i</a:t>
            </a:r>
            <a:r>
              <a:rPr lang="es-MX" sz="1300" spc="-10" dirty="0" smtClean="0">
                <a:latin typeface="Arial "/>
                <a:cs typeface="Calibri"/>
              </a:rPr>
              <a:t>d</a:t>
            </a:r>
            <a:r>
              <a:rPr lang="es-MX" sz="1300" dirty="0" smtClean="0">
                <a:latin typeface="Arial "/>
                <a:cs typeface="Calibri"/>
              </a:rPr>
              <a:t>a</a:t>
            </a:r>
            <a:r>
              <a:rPr lang="es-MX" sz="1300" spc="-10" dirty="0" smtClean="0">
                <a:latin typeface="Arial "/>
                <a:cs typeface="Calibri"/>
              </a:rPr>
              <a:t>d</a:t>
            </a:r>
            <a:r>
              <a:rPr lang="es-MX" sz="1300" spc="140" dirty="0" smtClean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de</a:t>
            </a:r>
            <a:r>
              <a:rPr lang="es-MX" sz="1300" spc="140" dirty="0">
                <a:latin typeface="Arial "/>
                <a:cs typeface="Calibri"/>
              </a:rPr>
              <a:t> </a:t>
            </a:r>
            <a:r>
              <a:rPr lang="es-MX" sz="1300" spc="-5" dirty="0">
                <a:latin typeface="Arial "/>
                <a:cs typeface="Calibri"/>
              </a:rPr>
              <a:t>la</a:t>
            </a:r>
            <a:r>
              <a:rPr lang="es-MX" sz="1300" spc="140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p</a:t>
            </a:r>
            <a:r>
              <a:rPr lang="es-MX" sz="1300" spc="-15" dirty="0">
                <a:latin typeface="Arial "/>
                <a:cs typeface="Calibri"/>
              </a:rPr>
              <a:t>r</a:t>
            </a:r>
            <a:r>
              <a:rPr lang="es-MX" sz="1300" spc="-10" dirty="0">
                <a:latin typeface="Arial "/>
                <a:cs typeface="Calibri"/>
              </a:rPr>
              <a:t>e</a:t>
            </a:r>
            <a:r>
              <a:rPr lang="es-MX" sz="1300" spc="-20" dirty="0">
                <a:latin typeface="Arial "/>
                <a:cs typeface="Calibri"/>
              </a:rPr>
              <a:t>s</a:t>
            </a:r>
            <a:r>
              <a:rPr lang="es-MX" sz="1300" spc="-25" dirty="0">
                <a:latin typeface="Arial "/>
                <a:cs typeface="Calibri"/>
              </a:rPr>
              <a:t>t</a:t>
            </a:r>
            <a:r>
              <a:rPr lang="es-MX" sz="1300" dirty="0">
                <a:latin typeface="Arial "/>
                <a:cs typeface="Calibri"/>
              </a:rPr>
              <a:t>a</a:t>
            </a:r>
            <a:r>
              <a:rPr lang="es-MX" sz="1300" spc="-10" dirty="0">
                <a:latin typeface="Arial "/>
                <a:cs typeface="Calibri"/>
              </a:rPr>
              <a:t>ción</a:t>
            </a:r>
            <a:r>
              <a:rPr lang="es-MX" sz="1300" spc="140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del</a:t>
            </a:r>
            <a:r>
              <a:rPr lang="es-MX" sz="1300" spc="135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se</a:t>
            </a:r>
            <a:r>
              <a:rPr lang="es-MX" sz="1300" dirty="0">
                <a:latin typeface="Arial "/>
                <a:cs typeface="Calibri"/>
              </a:rPr>
              <a:t>r</a:t>
            </a:r>
            <a:r>
              <a:rPr lang="es-MX" sz="1300" spc="-5" dirty="0">
                <a:latin typeface="Arial "/>
                <a:cs typeface="Calibri"/>
              </a:rPr>
              <a:t>vicio</a:t>
            </a:r>
            <a:r>
              <a:rPr lang="es-MX" sz="1300" spc="140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de</a:t>
            </a:r>
            <a:r>
              <a:rPr lang="es-MX" sz="1300" spc="135" dirty="0">
                <a:latin typeface="Arial "/>
                <a:cs typeface="Calibri"/>
              </a:rPr>
              <a:t> </a:t>
            </a:r>
            <a:r>
              <a:rPr lang="es-MX" sz="1300" spc="-5" dirty="0">
                <a:latin typeface="Arial "/>
                <a:cs typeface="Calibri"/>
              </a:rPr>
              <a:t>la</a:t>
            </a:r>
            <a:r>
              <a:rPr lang="es-MX" sz="1300" spc="140" dirty="0">
                <a:latin typeface="Arial "/>
                <a:cs typeface="Calibri"/>
              </a:rPr>
              <a:t> </a:t>
            </a:r>
            <a:r>
              <a:rPr lang="es-MX" sz="1300" spc="-20" dirty="0">
                <a:latin typeface="Arial "/>
                <a:cs typeface="Calibri"/>
              </a:rPr>
              <a:t>D</a:t>
            </a:r>
            <a:r>
              <a:rPr lang="es-MX" sz="1300" spc="-5" dirty="0">
                <a:latin typeface="Arial "/>
                <a:cs typeface="Calibri"/>
              </a:rPr>
              <a:t>i</a:t>
            </a:r>
            <a:r>
              <a:rPr lang="es-MX" sz="1300" spc="-15" dirty="0">
                <a:latin typeface="Arial "/>
                <a:cs typeface="Calibri"/>
              </a:rPr>
              <a:t>r</a:t>
            </a:r>
            <a:r>
              <a:rPr lang="es-MX" sz="1300" spc="-10" dirty="0">
                <a:latin typeface="Arial "/>
                <a:cs typeface="Calibri"/>
              </a:rPr>
              <a:t>ección</a:t>
            </a:r>
            <a:r>
              <a:rPr lang="es-MX" sz="1300" spc="145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Na</a:t>
            </a:r>
            <a:r>
              <a:rPr lang="es-MX" sz="1300" spc="-5" dirty="0">
                <a:latin typeface="Arial "/>
                <a:cs typeface="Calibri"/>
              </a:rPr>
              <a:t>c</a:t>
            </a:r>
            <a:r>
              <a:rPr lang="es-MX" sz="1300" spc="-10" dirty="0">
                <a:latin typeface="Arial "/>
                <a:cs typeface="Calibri"/>
              </a:rPr>
              <a:t>iona</a:t>
            </a:r>
            <a:r>
              <a:rPr lang="es-MX" sz="1300" dirty="0">
                <a:latin typeface="Arial "/>
                <a:cs typeface="Calibri"/>
              </a:rPr>
              <a:t>l</a:t>
            </a:r>
            <a:r>
              <a:rPr lang="es-MX" sz="1300" spc="140" dirty="0">
                <a:latin typeface="Arial "/>
                <a:cs typeface="Calibri"/>
              </a:rPr>
              <a:t> </a:t>
            </a:r>
            <a:r>
              <a:rPr lang="es-MX" sz="1300" dirty="0">
                <a:latin typeface="Arial "/>
                <a:cs typeface="Calibri"/>
              </a:rPr>
              <a:t>d</a:t>
            </a:r>
            <a:r>
              <a:rPr lang="es-MX" sz="1300" spc="-10" dirty="0">
                <a:latin typeface="Arial "/>
                <a:cs typeface="Calibri"/>
              </a:rPr>
              <a:t>e</a:t>
            </a:r>
            <a:r>
              <a:rPr lang="es-MX" sz="1300" spc="135" dirty="0">
                <a:latin typeface="Arial "/>
                <a:cs typeface="Calibri"/>
              </a:rPr>
              <a:t> </a:t>
            </a:r>
            <a:r>
              <a:rPr lang="es-MX" sz="1300" dirty="0">
                <a:latin typeface="Arial "/>
                <a:cs typeface="Calibri"/>
              </a:rPr>
              <a:t>B</a:t>
            </a:r>
            <a:r>
              <a:rPr lang="es-MX" sz="1300" spc="-10" dirty="0">
                <a:latin typeface="Arial "/>
                <a:cs typeface="Calibri"/>
              </a:rPr>
              <a:t>o</a:t>
            </a:r>
            <a:r>
              <a:rPr lang="es-MX" sz="1300" spc="-25" dirty="0">
                <a:latin typeface="Arial "/>
                <a:cs typeface="Calibri"/>
              </a:rPr>
              <a:t>m</a:t>
            </a:r>
            <a:r>
              <a:rPr lang="es-MX" sz="1300" spc="-10" dirty="0">
                <a:latin typeface="Arial "/>
                <a:cs typeface="Calibri"/>
              </a:rPr>
              <a:t>be</a:t>
            </a:r>
            <a:r>
              <a:rPr lang="es-MX" sz="1300" spc="-25" dirty="0">
                <a:latin typeface="Arial "/>
                <a:cs typeface="Calibri"/>
              </a:rPr>
              <a:t>r</a:t>
            </a:r>
            <a:r>
              <a:rPr lang="es-MX" sz="1300" dirty="0">
                <a:latin typeface="Arial "/>
                <a:cs typeface="Calibri"/>
              </a:rPr>
              <a:t>o</a:t>
            </a:r>
            <a:r>
              <a:rPr lang="es-MX" sz="1300" spc="-5" dirty="0">
                <a:latin typeface="Arial "/>
                <a:cs typeface="Calibri"/>
              </a:rPr>
              <a:t>s</a:t>
            </a:r>
            <a:r>
              <a:rPr lang="es-MX" sz="1300" spc="135" dirty="0">
                <a:latin typeface="Arial "/>
                <a:cs typeface="Calibri"/>
              </a:rPr>
              <a:t> </a:t>
            </a:r>
            <a:r>
              <a:rPr lang="es-MX" sz="1300" dirty="0">
                <a:latin typeface="Arial "/>
                <a:cs typeface="Calibri"/>
              </a:rPr>
              <a:t>d</a:t>
            </a:r>
            <a:r>
              <a:rPr lang="es-MX" sz="1300" spc="-10" dirty="0">
                <a:latin typeface="Arial "/>
                <a:cs typeface="Calibri"/>
              </a:rPr>
              <a:t>e</a:t>
            </a:r>
            <a:r>
              <a:rPr lang="es-MX" sz="1300" spc="125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Col</a:t>
            </a:r>
            <a:r>
              <a:rPr lang="es-MX" sz="1300" dirty="0">
                <a:latin typeface="Arial "/>
                <a:cs typeface="Calibri"/>
              </a:rPr>
              <a:t>o</a:t>
            </a:r>
            <a:r>
              <a:rPr lang="es-MX" sz="1300" spc="-20" dirty="0">
                <a:latin typeface="Arial "/>
                <a:cs typeface="Calibri"/>
              </a:rPr>
              <a:t>m</a:t>
            </a:r>
            <a:r>
              <a:rPr lang="es-MX" sz="1300" dirty="0">
                <a:latin typeface="Arial "/>
                <a:cs typeface="Calibri"/>
              </a:rPr>
              <a:t>b</a:t>
            </a:r>
            <a:r>
              <a:rPr lang="es-MX" sz="1300" spc="-5" dirty="0">
                <a:latin typeface="Arial "/>
                <a:cs typeface="Calibri"/>
              </a:rPr>
              <a:t>ia,</a:t>
            </a:r>
            <a:r>
              <a:rPr lang="es-MX" sz="1300" spc="135" dirty="0">
                <a:latin typeface="Arial "/>
                <a:cs typeface="Calibri"/>
              </a:rPr>
              <a:t> </a:t>
            </a:r>
            <a:r>
              <a:rPr lang="es-MX" sz="1300" spc="-20" dirty="0">
                <a:latin typeface="Arial "/>
                <a:cs typeface="Calibri"/>
              </a:rPr>
              <a:t>c</a:t>
            </a:r>
            <a:r>
              <a:rPr lang="es-MX" sz="1300" dirty="0">
                <a:latin typeface="Arial "/>
                <a:cs typeface="Calibri"/>
              </a:rPr>
              <a:t>o</a:t>
            </a:r>
            <a:r>
              <a:rPr lang="es-MX" sz="1300" spc="-10" dirty="0">
                <a:latin typeface="Arial "/>
                <a:cs typeface="Calibri"/>
              </a:rPr>
              <a:t>n</a:t>
            </a:r>
            <a:r>
              <a:rPr lang="es-MX" sz="1300" spc="140" dirty="0">
                <a:latin typeface="Arial "/>
                <a:cs typeface="Calibri"/>
              </a:rPr>
              <a:t> </a:t>
            </a:r>
            <a:r>
              <a:rPr lang="es-MX" sz="1300" spc="-20" dirty="0" smtClean="0">
                <a:latin typeface="Arial "/>
                <a:cs typeface="Calibri"/>
              </a:rPr>
              <a:t>el </a:t>
            </a:r>
            <a:r>
              <a:rPr lang="es-MX" sz="1300" spc="-10" dirty="0" smtClean="0">
                <a:latin typeface="Arial "/>
                <a:cs typeface="Calibri"/>
              </a:rPr>
              <a:t>p</a:t>
            </a:r>
            <a:r>
              <a:rPr lang="es-MX" sz="1300" spc="-25" dirty="0" smtClean="0">
                <a:latin typeface="Arial "/>
                <a:cs typeface="Calibri"/>
              </a:rPr>
              <a:t>r</a:t>
            </a:r>
            <a:r>
              <a:rPr lang="es-MX" sz="1300" spc="-10" dirty="0" smtClean="0">
                <a:latin typeface="Arial "/>
                <a:cs typeface="Calibri"/>
              </a:rPr>
              <a:t>opósi</a:t>
            </a:r>
            <a:r>
              <a:rPr lang="es-MX" sz="1300" spc="-20" dirty="0" smtClean="0">
                <a:latin typeface="Arial "/>
                <a:cs typeface="Calibri"/>
              </a:rPr>
              <a:t>t</a:t>
            </a:r>
            <a:r>
              <a:rPr lang="es-MX" sz="1300" spc="-10" dirty="0" smtClean="0">
                <a:latin typeface="Arial "/>
                <a:cs typeface="Calibri"/>
              </a:rPr>
              <a:t>o</a:t>
            </a:r>
            <a:r>
              <a:rPr lang="es-MX" sz="1300" spc="30" dirty="0" smtClean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de</a:t>
            </a:r>
            <a:r>
              <a:rPr lang="es-MX" sz="1300" spc="20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impleme</a:t>
            </a:r>
            <a:r>
              <a:rPr lang="es-MX" sz="1300" spc="-20" dirty="0">
                <a:latin typeface="Arial "/>
                <a:cs typeface="Calibri"/>
              </a:rPr>
              <a:t>nt</a:t>
            </a:r>
            <a:r>
              <a:rPr lang="es-MX" sz="1300" spc="-10" dirty="0">
                <a:latin typeface="Arial "/>
                <a:cs typeface="Calibri"/>
              </a:rPr>
              <a:t>ar</a:t>
            </a:r>
            <a:r>
              <a:rPr lang="es-MX" sz="1300" spc="25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a</a:t>
            </a:r>
            <a:r>
              <a:rPr lang="es-MX" sz="1300" spc="-5" dirty="0">
                <a:latin typeface="Arial "/>
                <a:cs typeface="Calibri"/>
              </a:rPr>
              <a:t>c</a:t>
            </a:r>
            <a:r>
              <a:rPr lang="es-MX" sz="1300" spc="-10" dirty="0">
                <a:latin typeface="Arial "/>
                <a:cs typeface="Calibri"/>
              </a:rPr>
              <a:t>ciones</a:t>
            </a:r>
            <a:r>
              <a:rPr lang="es-MX" sz="1300" spc="30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pa</a:t>
            </a:r>
            <a:r>
              <a:rPr lang="es-MX" sz="1300" spc="-30" dirty="0">
                <a:latin typeface="Arial "/>
                <a:cs typeface="Calibri"/>
              </a:rPr>
              <a:t>r</a:t>
            </a:r>
            <a:r>
              <a:rPr lang="es-MX" sz="1300" spc="-10" dirty="0">
                <a:latin typeface="Arial "/>
                <a:cs typeface="Calibri"/>
              </a:rPr>
              <a:t>a</a:t>
            </a:r>
            <a:r>
              <a:rPr lang="es-MX" sz="1300" spc="-5" dirty="0">
                <a:latin typeface="Arial "/>
                <a:cs typeface="Calibri"/>
              </a:rPr>
              <a:t> la</a:t>
            </a:r>
            <a:r>
              <a:rPr lang="es-MX" sz="1300" spc="10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optimi</a:t>
            </a:r>
            <a:r>
              <a:rPr lang="es-MX" sz="1300" spc="-35" dirty="0">
                <a:latin typeface="Arial "/>
                <a:cs typeface="Calibri"/>
              </a:rPr>
              <a:t>z</a:t>
            </a:r>
            <a:r>
              <a:rPr lang="es-MX" sz="1300" spc="-10" dirty="0">
                <a:latin typeface="Arial "/>
                <a:cs typeface="Calibri"/>
              </a:rPr>
              <a:t>a</a:t>
            </a:r>
            <a:r>
              <a:rPr lang="es-MX" sz="1300" spc="-5" dirty="0">
                <a:latin typeface="Arial "/>
                <a:cs typeface="Calibri"/>
              </a:rPr>
              <a:t>c</a:t>
            </a:r>
            <a:r>
              <a:rPr lang="es-MX" sz="1300" spc="-10" dirty="0">
                <a:latin typeface="Arial "/>
                <a:cs typeface="Calibri"/>
              </a:rPr>
              <a:t>ión</a:t>
            </a:r>
            <a:r>
              <a:rPr lang="es-MX" sz="1300" spc="35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de</a:t>
            </a:r>
            <a:r>
              <a:rPr lang="es-MX" sz="1300" spc="10" dirty="0">
                <a:latin typeface="Arial "/>
                <a:cs typeface="Calibri"/>
              </a:rPr>
              <a:t> </a:t>
            </a:r>
            <a:r>
              <a:rPr lang="es-MX" sz="1300" spc="-5" dirty="0">
                <a:latin typeface="Arial "/>
                <a:cs typeface="Calibri"/>
              </a:rPr>
              <a:t>los</a:t>
            </a:r>
            <a:r>
              <a:rPr lang="es-MX" sz="1300" spc="10" dirty="0">
                <a:latin typeface="Arial "/>
                <a:cs typeface="Calibri"/>
              </a:rPr>
              <a:t> </a:t>
            </a:r>
            <a:r>
              <a:rPr lang="es-MX" sz="1300" spc="-20" dirty="0">
                <a:latin typeface="Arial "/>
                <a:cs typeface="Calibri"/>
              </a:rPr>
              <a:t>c</a:t>
            </a:r>
            <a:r>
              <a:rPr lang="es-MX" sz="1300" spc="-10" dirty="0">
                <a:latin typeface="Arial "/>
                <a:cs typeface="Calibri"/>
              </a:rPr>
              <a:t>anales</a:t>
            </a:r>
            <a:r>
              <a:rPr lang="es-MX" sz="1300" spc="30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de</a:t>
            </a:r>
            <a:r>
              <a:rPr lang="es-MX" sz="1300" spc="5" dirty="0">
                <a:latin typeface="Arial "/>
                <a:cs typeface="Calibri"/>
              </a:rPr>
              <a:t> </a:t>
            </a:r>
            <a:r>
              <a:rPr lang="es-MX" sz="1300" spc="-20" dirty="0">
                <a:latin typeface="Arial "/>
                <a:cs typeface="Calibri"/>
              </a:rPr>
              <a:t>at</a:t>
            </a:r>
            <a:r>
              <a:rPr lang="es-MX" sz="1300" spc="-10" dirty="0">
                <a:latin typeface="Arial "/>
                <a:cs typeface="Calibri"/>
              </a:rPr>
              <a:t>e</a:t>
            </a:r>
            <a:r>
              <a:rPr lang="es-MX" sz="1300" spc="-5" dirty="0">
                <a:latin typeface="Arial "/>
                <a:cs typeface="Calibri"/>
              </a:rPr>
              <a:t>n</a:t>
            </a:r>
            <a:r>
              <a:rPr lang="es-MX" sz="1300" spc="-10" dirty="0">
                <a:latin typeface="Arial "/>
                <a:cs typeface="Calibri"/>
              </a:rPr>
              <a:t>ción</a:t>
            </a:r>
            <a:r>
              <a:rPr lang="es-MX" sz="1300" spc="25" dirty="0">
                <a:latin typeface="Arial "/>
                <a:cs typeface="Calibri"/>
              </a:rPr>
              <a:t> </a:t>
            </a:r>
            <a:r>
              <a:rPr lang="es-MX" sz="1300" spc="-5" dirty="0">
                <a:latin typeface="Arial "/>
                <a:cs typeface="Calibri"/>
              </a:rPr>
              <a:t>al</a:t>
            </a:r>
            <a:r>
              <a:rPr lang="es-MX" sz="1300" spc="5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usua</a:t>
            </a:r>
            <a:r>
              <a:rPr lang="es-MX" sz="1300" dirty="0">
                <a:latin typeface="Arial "/>
                <a:cs typeface="Calibri"/>
              </a:rPr>
              <a:t>r</a:t>
            </a:r>
            <a:r>
              <a:rPr lang="es-MX" sz="1300" spc="-5" dirty="0">
                <a:latin typeface="Arial "/>
                <a:cs typeface="Calibri"/>
              </a:rPr>
              <a:t>io</a:t>
            </a:r>
            <a:r>
              <a:rPr lang="es-MX" sz="1300" spc="35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y</a:t>
            </a:r>
            <a:r>
              <a:rPr lang="es-MX" sz="1300" spc="-5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p</a:t>
            </a:r>
            <a:r>
              <a:rPr lang="es-MX" sz="1300" spc="-25" dirty="0">
                <a:latin typeface="Arial "/>
                <a:cs typeface="Calibri"/>
              </a:rPr>
              <a:t>r</a:t>
            </a:r>
            <a:r>
              <a:rPr lang="es-MX" sz="1300" spc="-10" dirty="0">
                <a:latin typeface="Arial "/>
                <a:cs typeface="Calibri"/>
              </a:rPr>
              <a:t>ope</a:t>
            </a:r>
            <a:r>
              <a:rPr lang="es-MX" sz="1300" spc="-5" dirty="0">
                <a:latin typeface="Arial "/>
                <a:cs typeface="Calibri"/>
              </a:rPr>
              <a:t>n</a:t>
            </a:r>
            <a:r>
              <a:rPr lang="es-MX" sz="1300" spc="-10" dirty="0">
                <a:latin typeface="Arial "/>
                <a:cs typeface="Calibri"/>
              </a:rPr>
              <a:t>d</a:t>
            </a:r>
            <a:r>
              <a:rPr lang="es-MX" sz="1300" spc="-5" dirty="0">
                <a:latin typeface="Arial "/>
                <a:cs typeface="Calibri"/>
              </a:rPr>
              <a:t>er</a:t>
            </a:r>
            <a:r>
              <a:rPr lang="es-MX" sz="1300" spc="35" dirty="0">
                <a:latin typeface="Arial "/>
                <a:cs typeface="Calibri"/>
              </a:rPr>
              <a:t> </a:t>
            </a:r>
            <a:r>
              <a:rPr lang="es-MX" sz="1300" spc="-5" dirty="0">
                <a:latin typeface="Arial "/>
                <a:cs typeface="Calibri"/>
              </a:rPr>
              <a:t>la</a:t>
            </a:r>
            <a:r>
              <a:rPr lang="es-MX" sz="1300" spc="10" dirty="0">
                <a:latin typeface="Arial "/>
                <a:cs typeface="Calibri"/>
              </a:rPr>
              <a:t> </a:t>
            </a:r>
            <a:r>
              <a:rPr lang="es-MX" sz="1300" spc="-5" dirty="0">
                <a:latin typeface="Arial "/>
                <a:cs typeface="Calibri"/>
              </a:rPr>
              <a:t>s</a:t>
            </a:r>
            <a:r>
              <a:rPr lang="es-MX" sz="1300" spc="-25" dirty="0">
                <a:latin typeface="Arial "/>
                <a:cs typeface="Calibri"/>
              </a:rPr>
              <a:t>a</a:t>
            </a:r>
            <a:r>
              <a:rPr lang="es-MX" sz="1300" spc="-5" dirty="0">
                <a:latin typeface="Arial "/>
                <a:cs typeface="Calibri"/>
              </a:rPr>
              <a:t>ti</a:t>
            </a:r>
            <a:r>
              <a:rPr lang="es-MX" sz="1300" spc="-20" dirty="0">
                <a:latin typeface="Arial "/>
                <a:cs typeface="Calibri"/>
              </a:rPr>
              <a:t>s</a:t>
            </a:r>
            <a:r>
              <a:rPr lang="es-MX" sz="1300" spc="-30" dirty="0">
                <a:latin typeface="Arial "/>
                <a:cs typeface="Calibri"/>
              </a:rPr>
              <a:t>f</a:t>
            </a:r>
            <a:r>
              <a:rPr lang="es-MX" sz="1300" spc="-10" dirty="0">
                <a:latin typeface="Arial "/>
                <a:cs typeface="Calibri"/>
              </a:rPr>
              <a:t>a</a:t>
            </a:r>
            <a:r>
              <a:rPr lang="es-MX" sz="1300" spc="-5" dirty="0">
                <a:latin typeface="Arial "/>
                <a:cs typeface="Calibri"/>
              </a:rPr>
              <a:t>c</a:t>
            </a:r>
            <a:r>
              <a:rPr lang="es-MX" sz="1300" spc="-10" dirty="0">
                <a:latin typeface="Arial "/>
                <a:cs typeface="Calibri"/>
              </a:rPr>
              <a:t>ción</a:t>
            </a:r>
            <a:r>
              <a:rPr lang="es-MX" sz="1300" spc="35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de</a:t>
            </a:r>
            <a:r>
              <a:rPr lang="es-MX" sz="1300" spc="20" dirty="0">
                <a:latin typeface="Arial "/>
                <a:cs typeface="Calibri"/>
              </a:rPr>
              <a:t> </a:t>
            </a:r>
            <a:r>
              <a:rPr lang="es-MX" sz="1300" spc="-5" dirty="0">
                <a:latin typeface="Arial "/>
                <a:cs typeface="Calibri"/>
              </a:rPr>
              <a:t>los</a:t>
            </a:r>
            <a:r>
              <a:rPr lang="es-MX" sz="1300" spc="10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mismos</a:t>
            </a:r>
            <a:r>
              <a:rPr lang="es-MX" sz="1300" spc="-5" dirty="0">
                <a:latin typeface="Arial "/>
                <a:cs typeface="Calibri"/>
              </a:rPr>
              <a:t>.</a:t>
            </a:r>
            <a:endParaRPr lang="es-MX" sz="1300" dirty="0">
              <a:latin typeface="Arial "/>
              <a:cs typeface="Calibri"/>
            </a:endParaRPr>
          </a:p>
          <a:p>
            <a:pPr algn="just">
              <a:lnSpc>
                <a:spcPts val="500"/>
              </a:lnSpc>
              <a:spcBef>
                <a:spcPts val="45"/>
              </a:spcBef>
            </a:pPr>
            <a:endParaRPr lang="es-MX" sz="1300" dirty="0">
              <a:latin typeface="Arial "/>
            </a:endParaRPr>
          </a:p>
          <a:p>
            <a:pPr algn="just">
              <a:lnSpc>
                <a:spcPts val="1000"/>
              </a:lnSpc>
            </a:pPr>
            <a:endParaRPr lang="es-MX" sz="1300" dirty="0">
              <a:latin typeface="Arial "/>
            </a:endParaRPr>
          </a:p>
          <a:p>
            <a:pPr marL="14604" algn="just">
              <a:lnSpc>
                <a:spcPct val="100000"/>
              </a:lnSpc>
            </a:pPr>
            <a:r>
              <a:rPr lang="es-MX" sz="1300" b="1" spc="-10" dirty="0">
                <a:latin typeface="Arial "/>
                <a:cs typeface="Calibri"/>
              </a:rPr>
              <a:t>1.2</a:t>
            </a:r>
            <a:r>
              <a:rPr lang="es-MX" sz="1300" b="1" spc="20" dirty="0">
                <a:latin typeface="Arial "/>
                <a:cs typeface="Calibri"/>
              </a:rPr>
              <a:t> </a:t>
            </a:r>
            <a:r>
              <a:rPr lang="es-MX" sz="1300" b="1" spc="-10" dirty="0">
                <a:latin typeface="Arial "/>
                <a:cs typeface="Calibri"/>
              </a:rPr>
              <a:t>FECHA</a:t>
            </a:r>
            <a:r>
              <a:rPr lang="es-MX" sz="1300" b="1" spc="20" dirty="0">
                <a:latin typeface="Arial "/>
                <a:cs typeface="Calibri"/>
              </a:rPr>
              <a:t> </a:t>
            </a:r>
            <a:r>
              <a:rPr lang="es-MX" sz="1300" b="1" spc="-15" dirty="0">
                <a:latin typeface="Arial "/>
                <a:cs typeface="Calibri"/>
              </a:rPr>
              <a:t>D</a:t>
            </a:r>
            <a:r>
              <a:rPr lang="es-MX" sz="1300" b="1" spc="-10" dirty="0">
                <a:latin typeface="Arial "/>
                <a:cs typeface="Calibri"/>
              </a:rPr>
              <a:t>E</a:t>
            </a:r>
            <a:r>
              <a:rPr lang="es-MX" sz="1300" b="1" spc="20" dirty="0">
                <a:latin typeface="Arial "/>
                <a:cs typeface="Calibri"/>
              </a:rPr>
              <a:t> </a:t>
            </a:r>
            <a:r>
              <a:rPr lang="es-MX" sz="1300" b="1" spc="-10" dirty="0">
                <a:latin typeface="Arial "/>
                <a:cs typeface="Calibri"/>
              </a:rPr>
              <a:t>APLICACIÓN</a:t>
            </a:r>
            <a:r>
              <a:rPr lang="es-MX" sz="1300" b="1" spc="40" dirty="0">
                <a:latin typeface="Arial "/>
                <a:cs typeface="Calibri"/>
              </a:rPr>
              <a:t> </a:t>
            </a:r>
            <a:r>
              <a:rPr lang="es-MX" sz="1300" b="1" spc="-15" dirty="0">
                <a:latin typeface="Arial "/>
                <a:cs typeface="Calibri"/>
              </a:rPr>
              <a:t>D</a:t>
            </a:r>
            <a:r>
              <a:rPr lang="es-MX" sz="1300" b="1" spc="-10" dirty="0">
                <a:latin typeface="Arial "/>
                <a:cs typeface="Calibri"/>
              </a:rPr>
              <a:t>E</a:t>
            </a:r>
            <a:r>
              <a:rPr lang="es-MX" sz="1300" b="1" spc="5" dirty="0">
                <a:latin typeface="Arial "/>
                <a:cs typeface="Calibri"/>
              </a:rPr>
              <a:t> </a:t>
            </a:r>
            <a:r>
              <a:rPr lang="es-MX" sz="1300" b="1" spc="-10" dirty="0">
                <a:latin typeface="Arial "/>
                <a:cs typeface="Calibri"/>
              </a:rPr>
              <a:t>LA</a:t>
            </a:r>
            <a:r>
              <a:rPr lang="es-MX" sz="1300" b="1" spc="15" dirty="0">
                <a:latin typeface="Arial "/>
                <a:cs typeface="Calibri"/>
              </a:rPr>
              <a:t> </a:t>
            </a:r>
            <a:r>
              <a:rPr lang="es-MX" sz="1300" b="1" spc="-10" dirty="0">
                <a:latin typeface="Arial "/>
                <a:cs typeface="Calibri"/>
              </a:rPr>
              <a:t>ENCUESTA</a:t>
            </a:r>
            <a:endParaRPr lang="es-MX" sz="1300" dirty="0">
              <a:latin typeface="Arial "/>
              <a:cs typeface="Calibri"/>
            </a:endParaRPr>
          </a:p>
          <a:p>
            <a:pPr marL="299085" indent="-287020" algn="just">
              <a:lnSpc>
                <a:spcPct val="100000"/>
              </a:lnSpc>
              <a:spcBef>
                <a:spcPts val="15"/>
              </a:spcBef>
              <a:buFont typeface="Arial"/>
              <a:buChar char="•"/>
              <a:tabLst>
                <a:tab pos="299085" algn="l"/>
              </a:tabLst>
            </a:pPr>
            <a:r>
              <a:rPr lang="es-MX" sz="1300" spc="-15" dirty="0">
                <a:latin typeface="Arial "/>
                <a:cs typeface="Calibri"/>
              </a:rPr>
              <a:t>Meses </a:t>
            </a:r>
            <a:r>
              <a:rPr lang="es-MX" sz="1300" spc="-15" dirty="0" smtClean="0">
                <a:latin typeface="Arial "/>
                <a:cs typeface="Calibri"/>
              </a:rPr>
              <a:t>d</a:t>
            </a:r>
            <a:r>
              <a:rPr lang="es-MX" sz="1300" spc="-10" dirty="0" smtClean="0">
                <a:latin typeface="Arial "/>
                <a:cs typeface="Calibri"/>
              </a:rPr>
              <a:t>e </a:t>
            </a:r>
            <a:r>
              <a:rPr lang="es-MX" sz="1300" spc="-10" dirty="0" smtClean="0">
                <a:latin typeface="Arial "/>
                <a:cs typeface="Calibri"/>
              </a:rPr>
              <a:t>enero, febrero, marzo </a:t>
            </a:r>
            <a:r>
              <a:rPr lang="es-MX" sz="1300" spc="-10" dirty="0" smtClean="0">
                <a:latin typeface="Arial "/>
                <a:cs typeface="Calibri"/>
              </a:rPr>
              <a:t>y abril</a:t>
            </a:r>
            <a:r>
              <a:rPr lang="es-MX" sz="1300" spc="20" dirty="0" smtClean="0">
                <a:latin typeface="Arial "/>
                <a:cs typeface="Calibri"/>
              </a:rPr>
              <a:t> </a:t>
            </a:r>
            <a:r>
              <a:rPr lang="es-MX" sz="1300" spc="-10" dirty="0" smtClean="0">
                <a:latin typeface="Arial "/>
                <a:cs typeface="Calibri"/>
              </a:rPr>
              <a:t>de</a:t>
            </a:r>
            <a:r>
              <a:rPr lang="es-MX" sz="1300" spc="5" dirty="0" smtClean="0">
                <a:latin typeface="Arial "/>
                <a:cs typeface="Calibri"/>
              </a:rPr>
              <a:t> </a:t>
            </a:r>
            <a:r>
              <a:rPr lang="es-MX" sz="1300" spc="-10" dirty="0" smtClean="0">
                <a:latin typeface="Arial "/>
                <a:cs typeface="Calibri"/>
              </a:rPr>
              <a:t>2023.</a:t>
            </a:r>
            <a:endParaRPr lang="es-MX" sz="1300" dirty="0">
              <a:latin typeface="Arial "/>
              <a:cs typeface="Calibri"/>
            </a:endParaRPr>
          </a:p>
          <a:p>
            <a:pPr algn="just">
              <a:lnSpc>
                <a:spcPts val="550"/>
              </a:lnSpc>
              <a:spcBef>
                <a:spcPts val="9"/>
              </a:spcBef>
            </a:pPr>
            <a:endParaRPr lang="es-MX" sz="1300" dirty="0">
              <a:latin typeface="Arial "/>
            </a:endParaRPr>
          </a:p>
          <a:p>
            <a:pPr algn="just">
              <a:lnSpc>
                <a:spcPts val="1000"/>
              </a:lnSpc>
            </a:pPr>
            <a:endParaRPr lang="es-MX" sz="1300" dirty="0">
              <a:latin typeface="Arial "/>
            </a:endParaRPr>
          </a:p>
          <a:p>
            <a:pPr marL="12700" algn="just">
              <a:lnSpc>
                <a:spcPct val="100000"/>
              </a:lnSpc>
            </a:pPr>
            <a:r>
              <a:rPr lang="es-MX" sz="1300" b="1" spc="-10" dirty="0">
                <a:latin typeface="Arial "/>
                <a:cs typeface="Calibri"/>
              </a:rPr>
              <a:t>1.3</a:t>
            </a:r>
            <a:r>
              <a:rPr lang="es-MX" sz="1300" b="1" spc="20" dirty="0">
                <a:latin typeface="Arial "/>
                <a:cs typeface="Calibri"/>
              </a:rPr>
              <a:t> </a:t>
            </a:r>
            <a:r>
              <a:rPr lang="es-MX" sz="1300" b="1" spc="-10" dirty="0">
                <a:latin typeface="Arial "/>
                <a:cs typeface="Calibri"/>
              </a:rPr>
              <a:t>DISEÑO</a:t>
            </a:r>
            <a:r>
              <a:rPr lang="es-MX" sz="1300" b="1" spc="15" dirty="0">
                <a:latin typeface="Arial "/>
                <a:cs typeface="Calibri"/>
              </a:rPr>
              <a:t> </a:t>
            </a:r>
            <a:r>
              <a:rPr lang="es-MX" sz="1300" b="1" spc="-25" dirty="0">
                <a:latin typeface="Arial "/>
                <a:cs typeface="Calibri"/>
              </a:rPr>
              <a:t>M</a:t>
            </a:r>
            <a:r>
              <a:rPr lang="es-MX" sz="1300" b="1" spc="-10" dirty="0">
                <a:latin typeface="Arial "/>
                <a:cs typeface="Calibri"/>
              </a:rPr>
              <a:t>U</a:t>
            </a:r>
            <a:r>
              <a:rPr lang="es-MX" sz="1300" b="1" spc="-20" dirty="0">
                <a:latin typeface="Arial "/>
                <a:cs typeface="Calibri"/>
              </a:rPr>
              <a:t>E</a:t>
            </a:r>
            <a:r>
              <a:rPr lang="es-MX" sz="1300" b="1" spc="-25" dirty="0">
                <a:latin typeface="Arial "/>
                <a:cs typeface="Calibri"/>
              </a:rPr>
              <a:t>S</a:t>
            </a:r>
            <a:r>
              <a:rPr lang="es-MX" sz="1300" b="1" spc="-20" dirty="0">
                <a:latin typeface="Arial "/>
                <a:cs typeface="Calibri"/>
              </a:rPr>
              <a:t>T</a:t>
            </a:r>
            <a:r>
              <a:rPr lang="es-MX" sz="1300" b="1" spc="-10" dirty="0">
                <a:latin typeface="Arial "/>
                <a:cs typeface="Calibri"/>
              </a:rPr>
              <a:t>RAL.</a:t>
            </a:r>
            <a:endParaRPr lang="es-MX" sz="1300" dirty="0">
              <a:latin typeface="Arial "/>
              <a:cs typeface="Calibri"/>
            </a:endParaRPr>
          </a:p>
          <a:p>
            <a:pPr marL="299085" indent="-287020" algn="just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r>
              <a:rPr lang="es-MX" sz="1300" i="1" spc="-15" dirty="0">
                <a:latin typeface="Arial "/>
                <a:cs typeface="Calibri"/>
              </a:rPr>
              <a:t>U</a:t>
            </a:r>
            <a:r>
              <a:rPr lang="es-MX" sz="1300" i="1" spc="-5" dirty="0">
                <a:latin typeface="Arial "/>
                <a:cs typeface="Calibri"/>
              </a:rPr>
              <a:t>nivers</a:t>
            </a:r>
            <a:r>
              <a:rPr lang="es-MX" sz="1300" i="1" spc="-15" dirty="0">
                <a:latin typeface="Arial "/>
                <a:cs typeface="Calibri"/>
              </a:rPr>
              <a:t>o</a:t>
            </a:r>
            <a:r>
              <a:rPr lang="es-MX" sz="1300" i="1" spc="-5" dirty="0">
                <a:latin typeface="Arial "/>
                <a:cs typeface="Calibri"/>
              </a:rPr>
              <a:t>:</a:t>
            </a:r>
            <a:r>
              <a:rPr lang="es-MX" sz="1300" i="1" spc="15" dirty="0">
                <a:latin typeface="Arial "/>
                <a:cs typeface="Calibri"/>
              </a:rPr>
              <a:t> </a:t>
            </a:r>
            <a:r>
              <a:rPr lang="es-MX" sz="1300" spc="-10" dirty="0" smtClean="0">
                <a:latin typeface="Arial "/>
                <a:cs typeface="Calibri"/>
              </a:rPr>
              <a:t>E</a:t>
            </a:r>
            <a:r>
              <a:rPr lang="es-MX" sz="1300" spc="-20" dirty="0" smtClean="0">
                <a:latin typeface="Arial "/>
                <a:cs typeface="Calibri"/>
              </a:rPr>
              <a:t>n</a:t>
            </a:r>
            <a:r>
              <a:rPr lang="es-MX" sz="1300" spc="-5" dirty="0" smtClean="0">
                <a:latin typeface="Arial "/>
                <a:cs typeface="Calibri"/>
              </a:rPr>
              <a:t>tida</a:t>
            </a:r>
            <a:r>
              <a:rPr lang="es-MX" sz="1300" spc="-10" dirty="0" smtClean="0">
                <a:latin typeface="Arial "/>
                <a:cs typeface="Calibri"/>
              </a:rPr>
              <a:t>d</a:t>
            </a:r>
            <a:r>
              <a:rPr lang="es-MX" sz="1300" spc="-5" dirty="0" smtClean="0">
                <a:latin typeface="Arial "/>
                <a:cs typeface="Calibri"/>
              </a:rPr>
              <a:t>es</a:t>
            </a:r>
            <a:r>
              <a:rPr lang="es-MX" sz="1300" spc="40" dirty="0" smtClean="0">
                <a:latin typeface="Arial "/>
                <a:cs typeface="Calibri"/>
              </a:rPr>
              <a:t> Bomberiles y </a:t>
            </a:r>
            <a:r>
              <a:rPr lang="es-MX" sz="1300" spc="-5" dirty="0" smtClean="0">
                <a:latin typeface="Arial "/>
                <a:cs typeface="Calibri"/>
              </a:rPr>
              <a:t>Territoriales</a:t>
            </a:r>
            <a:r>
              <a:rPr lang="es-MX" sz="1300" spc="-5" dirty="0">
                <a:latin typeface="Arial "/>
                <a:cs typeface="Calibri"/>
              </a:rPr>
              <a:t>.</a:t>
            </a:r>
            <a:endParaRPr lang="es-MX" sz="1300" dirty="0">
              <a:latin typeface="Arial "/>
              <a:cs typeface="Calibri"/>
            </a:endParaRPr>
          </a:p>
          <a:p>
            <a:pPr marL="299085" marR="6985" indent="-287020" algn="just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r>
              <a:rPr lang="es-MX" sz="1300" i="1" spc="-30" dirty="0">
                <a:latin typeface="Arial "/>
                <a:cs typeface="Calibri"/>
              </a:rPr>
              <a:t>R</a:t>
            </a:r>
            <a:r>
              <a:rPr lang="es-MX" sz="1300" i="1" spc="-10" dirty="0">
                <a:latin typeface="Arial "/>
                <a:cs typeface="Calibri"/>
              </a:rPr>
              <a:t>e</a:t>
            </a:r>
            <a:r>
              <a:rPr lang="es-MX" sz="1300" i="1" spc="-5" dirty="0">
                <a:latin typeface="Arial "/>
                <a:cs typeface="Calibri"/>
              </a:rPr>
              <a:t>p</a:t>
            </a:r>
            <a:r>
              <a:rPr lang="es-MX" sz="1300" i="1" spc="-10" dirty="0">
                <a:latin typeface="Arial "/>
                <a:cs typeface="Calibri"/>
              </a:rPr>
              <a:t>res</a:t>
            </a:r>
            <a:r>
              <a:rPr lang="es-MX" sz="1300" i="1" spc="-20" dirty="0">
                <a:latin typeface="Arial "/>
                <a:cs typeface="Calibri"/>
              </a:rPr>
              <a:t>en</a:t>
            </a:r>
            <a:r>
              <a:rPr lang="es-MX" sz="1300" i="1" spc="-35" dirty="0">
                <a:latin typeface="Arial "/>
                <a:cs typeface="Calibri"/>
              </a:rPr>
              <a:t>t</a:t>
            </a:r>
            <a:r>
              <a:rPr lang="es-MX" sz="1300" i="1" spc="-5" dirty="0">
                <a:latin typeface="Arial "/>
                <a:cs typeface="Calibri"/>
              </a:rPr>
              <a:t>ativi</a:t>
            </a:r>
            <a:r>
              <a:rPr lang="es-MX" sz="1300" i="1" spc="-15" dirty="0">
                <a:latin typeface="Arial "/>
                <a:cs typeface="Calibri"/>
              </a:rPr>
              <a:t>d</a:t>
            </a:r>
            <a:r>
              <a:rPr lang="es-MX" sz="1300" i="1" spc="-20" dirty="0">
                <a:latin typeface="Arial "/>
                <a:cs typeface="Calibri"/>
              </a:rPr>
              <a:t>a</a:t>
            </a:r>
            <a:r>
              <a:rPr lang="es-MX" sz="1300" i="1" dirty="0">
                <a:latin typeface="Arial "/>
                <a:cs typeface="Calibri"/>
              </a:rPr>
              <a:t>d</a:t>
            </a:r>
            <a:r>
              <a:rPr lang="es-MX" sz="1300" i="1" spc="-5" dirty="0">
                <a:latin typeface="Arial "/>
                <a:cs typeface="Calibri"/>
              </a:rPr>
              <a:t>:</a:t>
            </a:r>
            <a:r>
              <a:rPr lang="es-MX" sz="1300" i="1" spc="55" dirty="0">
                <a:latin typeface="Arial "/>
                <a:cs typeface="Calibri"/>
              </a:rPr>
              <a:t> </a:t>
            </a:r>
            <a:r>
              <a:rPr lang="es-MX" sz="1300" spc="-35" dirty="0">
                <a:latin typeface="Arial "/>
                <a:cs typeface="Calibri"/>
              </a:rPr>
              <a:t>P</a:t>
            </a:r>
            <a:r>
              <a:rPr lang="es-MX" sz="1300" spc="-10" dirty="0">
                <a:latin typeface="Arial "/>
                <a:cs typeface="Calibri"/>
              </a:rPr>
              <a:t>a</a:t>
            </a:r>
            <a:r>
              <a:rPr lang="es-MX" sz="1300" spc="-35" dirty="0">
                <a:latin typeface="Arial "/>
                <a:cs typeface="Calibri"/>
              </a:rPr>
              <a:t>r</a:t>
            </a:r>
            <a:r>
              <a:rPr lang="es-MX" sz="1300" spc="-10" dirty="0">
                <a:latin typeface="Arial "/>
                <a:cs typeface="Calibri"/>
              </a:rPr>
              <a:t>a</a:t>
            </a:r>
            <a:r>
              <a:rPr lang="es-MX" sz="1300" spc="55" dirty="0">
                <a:latin typeface="Arial "/>
                <a:cs typeface="Calibri"/>
              </a:rPr>
              <a:t> </a:t>
            </a:r>
            <a:r>
              <a:rPr lang="es-MX" sz="1300" spc="-5" dirty="0">
                <a:latin typeface="Arial "/>
                <a:cs typeface="Calibri"/>
              </a:rPr>
              <a:t>las</a:t>
            </a:r>
            <a:r>
              <a:rPr lang="es-MX" sz="1300" spc="60" dirty="0">
                <a:latin typeface="Arial "/>
                <a:cs typeface="Calibri"/>
              </a:rPr>
              <a:t> </a:t>
            </a:r>
            <a:r>
              <a:rPr lang="es-MX" sz="1300" dirty="0">
                <a:latin typeface="Arial "/>
                <a:cs typeface="Calibri"/>
              </a:rPr>
              <a:t>e</a:t>
            </a:r>
            <a:r>
              <a:rPr lang="es-MX" sz="1300" spc="-10" dirty="0">
                <a:latin typeface="Arial "/>
                <a:cs typeface="Calibri"/>
              </a:rPr>
              <a:t>n</a:t>
            </a:r>
            <a:r>
              <a:rPr lang="es-MX" sz="1300" spc="-5" dirty="0">
                <a:latin typeface="Arial "/>
                <a:cs typeface="Calibri"/>
              </a:rPr>
              <a:t>c</a:t>
            </a:r>
            <a:r>
              <a:rPr lang="es-MX" sz="1300" spc="-10" dirty="0">
                <a:latin typeface="Arial "/>
                <a:cs typeface="Calibri"/>
              </a:rPr>
              <a:t>u</a:t>
            </a:r>
            <a:r>
              <a:rPr lang="es-MX" sz="1300" spc="-5" dirty="0">
                <a:latin typeface="Arial "/>
                <a:cs typeface="Calibri"/>
              </a:rPr>
              <a:t>e</a:t>
            </a:r>
            <a:r>
              <a:rPr lang="es-MX" sz="1300" spc="-20" dirty="0">
                <a:latin typeface="Arial "/>
                <a:cs typeface="Calibri"/>
              </a:rPr>
              <a:t>s</a:t>
            </a:r>
            <a:r>
              <a:rPr lang="es-MX" sz="1300" spc="-10" dirty="0">
                <a:latin typeface="Arial "/>
                <a:cs typeface="Calibri"/>
              </a:rPr>
              <a:t>tas</a:t>
            </a:r>
            <a:r>
              <a:rPr lang="es-MX" sz="1300" spc="65" dirty="0">
                <a:latin typeface="Arial "/>
                <a:cs typeface="Calibri"/>
              </a:rPr>
              <a:t> </a:t>
            </a:r>
            <a:r>
              <a:rPr lang="es-MX" sz="1300" dirty="0">
                <a:latin typeface="Arial "/>
                <a:cs typeface="Calibri"/>
              </a:rPr>
              <a:t>e</a:t>
            </a:r>
            <a:r>
              <a:rPr lang="es-MX" sz="1300" spc="-5" dirty="0">
                <a:latin typeface="Arial "/>
                <a:cs typeface="Calibri"/>
              </a:rPr>
              <a:t>s</a:t>
            </a:r>
            <a:r>
              <a:rPr lang="es-MX" sz="1300" spc="60" dirty="0">
                <a:latin typeface="Arial "/>
                <a:cs typeface="Calibri"/>
              </a:rPr>
              <a:t> </a:t>
            </a:r>
            <a:r>
              <a:rPr lang="es-MX" sz="1300" spc="-5" dirty="0">
                <a:latin typeface="Arial "/>
                <a:cs typeface="Calibri"/>
              </a:rPr>
              <a:t>el</a:t>
            </a:r>
            <a:r>
              <a:rPr lang="es-MX" sz="1300" spc="55" dirty="0">
                <a:latin typeface="Arial "/>
                <a:cs typeface="Calibri"/>
              </a:rPr>
              <a:t> </a:t>
            </a:r>
            <a:r>
              <a:rPr lang="es-MX" sz="1300" dirty="0">
                <a:latin typeface="Arial "/>
                <a:cs typeface="Calibri"/>
              </a:rPr>
              <a:t>1</a:t>
            </a:r>
            <a:r>
              <a:rPr lang="es-MX" sz="1300" spc="-10" dirty="0">
                <a:latin typeface="Arial "/>
                <a:cs typeface="Calibri"/>
              </a:rPr>
              <a:t>0</a:t>
            </a:r>
            <a:r>
              <a:rPr lang="es-MX" sz="1300" spc="-5" dirty="0">
                <a:latin typeface="Arial "/>
                <a:cs typeface="Calibri"/>
              </a:rPr>
              <a:t>0</a:t>
            </a:r>
            <a:r>
              <a:rPr lang="es-MX" sz="1300" spc="-10" dirty="0">
                <a:latin typeface="Arial "/>
                <a:cs typeface="Calibri"/>
              </a:rPr>
              <a:t>%</a:t>
            </a:r>
            <a:r>
              <a:rPr lang="es-MX" sz="1300" spc="50" dirty="0">
                <a:latin typeface="Arial "/>
                <a:cs typeface="Calibri"/>
              </a:rPr>
              <a:t> </a:t>
            </a:r>
            <a:r>
              <a:rPr lang="es-MX" sz="1300" dirty="0">
                <a:latin typeface="Arial "/>
                <a:cs typeface="Calibri"/>
              </a:rPr>
              <a:t>d</a:t>
            </a:r>
            <a:r>
              <a:rPr lang="es-MX" sz="1300" spc="-10" dirty="0">
                <a:latin typeface="Arial "/>
                <a:cs typeface="Calibri"/>
              </a:rPr>
              <a:t>e</a:t>
            </a:r>
            <a:r>
              <a:rPr lang="es-MX" sz="1300" spc="55" dirty="0">
                <a:latin typeface="Arial "/>
                <a:cs typeface="Calibri"/>
              </a:rPr>
              <a:t> </a:t>
            </a:r>
            <a:r>
              <a:rPr lang="es-MX" sz="1300" dirty="0">
                <a:latin typeface="Arial "/>
                <a:cs typeface="Calibri"/>
              </a:rPr>
              <a:t>l</a:t>
            </a:r>
            <a:r>
              <a:rPr lang="es-MX" sz="1300" spc="-10" dirty="0">
                <a:latin typeface="Arial "/>
                <a:cs typeface="Calibri"/>
              </a:rPr>
              <a:t>os</a:t>
            </a:r>
            <a:r>
              <a:rPr lang="es-MX" sz="1300" spc="60" dirty="0">
                <a:latin typeface="Arial "/>
                <a:cs typeface="Calibri"/>
              </a:rPr>
              <a:t> </a:t>
            </a:r>
            <a:r>
              <a:rPr lang="es-MX" sz="1300" dirty="0">
                <a:latin typeface="Arial "/>
                <a:cs typeface="Calibri"/>
              </a:rPr>
              <a:t>u</a:t>
            </a:r>
            <a:r>
              <a:rPr lang="es-MX" sz="1300" spc="-10" dirty="0">
                <a:latin typeface="Arial "/>
                <a:cs typeface="Calibri"/>
              </a:rPr>
              <a:t>suar</a:t>
            </a:r>
            <a:r>
              <a:rPr lang="es-MX" sz="1300" dirty="0">
                <a:latin typeface="Arial "/>
                <a:cs typeface="Calibri"/>
              </a:rPr>
              <a:t>io</a:t>
            </a:r>
            <a:r>
              <a:rPr lang="es-MX" sz="1300" spc="-5" dirty="0">
                <a:latin typeface="Arial "/>
                <a:cs typeface="Calibri"/>
              </a:rPr>
              <a:t>s</a:t>
            </a:r>
            <a:r>
              <a:rPr lang="es-MX" sz="1300" spc="55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y</a:t>
            </a:r>
            <a:r>
              <a:rPr lang="es-MX" sz="1300" spc="75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e</a:t>
            </a:r>
            <a:r>
              <a:rPr lang="es-MX" sz="1300" spc="-20" dirty="0">
                <a:latin typeface="Arial "/>
                <a:cs typeface="Calibri"/>
              </a:rPr>
              <a:t>st</a:t>
            </a:r>
            <a:r>
              <a:rPr lang="es-MX" sz="1300" spc="-10" dirty="0">
                <a:latin typeface="Arial "/>
                <a:cs typeface="Calibri"/>
              </a:rPr>
              <a:t>án</a:t>
            </a:r>
            <a:r>
              <a:rPr lang="es-MX" sz="1300" spc="70" dirty="0">
                <a:latin typeface="Arial "/>
                <a:cs typeface="Calibri"/>
              </a:rPr>
              <a:t> </a:t>
            </a:r>
            <a:r>
              <a:rPr lang="es-MX" sz="1300" spc="-5" dirty="0">
                <a:latin typeface="Arial "/>
                <a:cs typeface="Calibri"/>
              </a:rPr>
              <a:t>inclu</a:t>
            </a:r>
            <a:r>
              <a:rPr lang="es-MX" sz="1300" spc="5" dirty="0">
                <a:latin typeface="Arial "/>
                <a:cs typeface="Calibri"/>
              </a:rPr>
              <a:t>i</a:t>
            </a:r>
            <a:r>
              <a:rPr lang="es-MX" sz="1300" spc="-10" dirty="0">
                <a:latin typeface="Arial "/>
                <a:cs typeface="Calibri"/>
              </a:rPr>
              <a:t>d</a:t>
            </a:r>
            <a:r>
              <a:rPr lang="es-MX" sz="1300" dirty="0">
                <a:latin typeface="Arial "/>
                <a:cs typeface="Calibri"/>
              </a:rPr>
              <a:t>o</a:t>
            </a:r>
            <a:r>
              <a:rPr lang="es-MX" sz="1300" spc="-5" dirty="0">
                <a:latin typeface="Arial "/>
                <a:cs typeface="Calibri"/>
              </a:rPr>
              <a:t>s</a:t>
            </a:r>
            <a:r>
              <a:rPr lang="es-MX" sz="1300" spc="55" dirty="0">
                <a:latin typeface="Arial "/>
                <a:cs typeface="Calibri"/>
              </a:rPr>
              <a:t> </a:t>
            </a:r>
            <a:r>
              <a:rPr lang="es-MX" sz="1300" dirty="0">
                <a:latin typeface="Arial "/>
                <a:cs typeface="Calibri"/>
              </a:rPr>
              <a:t>e</a:t>
            </a:r>
            <a:r>
              <a:rPr lang="es-MX" sz="1300" spc="-10" dirty="0">
                <a:latin typeface="Arial "/>
                <a:cs typeface="Calibri"/>
              </a:rPr>
              <a:t>n</a:t>
            </a:r>
            <a:r>
              <a:rPr lang="es-MX" sz="1300" spc="55" dirty="0">
                <a:latin typeface="Arial "/>
                <a:cs typeface="Calibri"/>
              </a:rPr>
              <a:t> </a:t>
            </a:r>
            <a:r>
              <a:rPr lang="es-MX" sz="1300" spc="-5" dirty="0">
                <a:latin typeface="Arial "/>
                <a:cs typeface="Calibri"/>
              </a:rPr>
              <a:t>el</a:t>
            </a:r>
            <a:r>
              <a:rPr lang="es-MX" sz="1300" spc="80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Marco</a:t>
            </a:r>
            <a:r>
              <a:rPr lang="es-MX" sz="1300" spc="65" dirty="0">
                <a:latin typeface="Arial "/>
                <a:cs typeface="Calibri"/>
              </a:rPr>
              <a:t> </a:t>
            </a:r>
            <a:r>
              <a:rPr lang="es-MX" sz="1300" spc="65" dirty="0" err="1">
                <a:latin typeface="Arial "/>
                <a:cs typeface="Calibri"/>
              </a:rPr>
              <a:t>M</a:t>
            </a:r>
            <a:r>
              <a:rPr lang="es-MX" sz="1300" spc="-10" dirty="0" err="1">
                <a:latin typeface="Arial "/>
                <a:cs typeface="Calibri"/>
              </a:rPr>
              <a:t>uest</a:t>
            </a:r>
            <a:r>
              <a:rPr lang="es-MX" sz="1300" spc="-30" dirty="0" err="1">
                <a:latin typeface="Arial "/>
                <a:cs typeface="Calibri"/>
              </a:rPr>
              <a:t>r</a:t>
            </a:r>
            <a:r>
              <a:rPr lang="es-MX" sz="1300" spc="-5" dirty="0" err="1">
                <a:latin typeface="Arial "/>
                <a:cs typeface="Calibri"/>
              </a:rPr>
              <a:t>al</a:t>
            </a:r>
            <a:r>
              <a:rPr lang="es-MX" sz="1300" spc="55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de</a:t>
            </a:r>
            <a:r>
              <a:rPr lang="es-MX" sz="1300" spc="65" dirty="0">
                <a:latin typeface="Arial "/>
                <a:cs typeface="Calibri"/>
              </a:rPr>
              <a:t> </a:t>
            </a:r>
            <a:r>
              <a:rPr lang="es-MX" sz="1300" spc="-5" dirty="0">
                <a:latin typeface="Arial "/>
                <a:cs typeface="Calibri"/>
              </a:rPr>
              <a:t>la</a:t>
            </a:r>
            <a:r>
              <a:rPr lang="es-MX" sz="1300" spc="70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p</a:t>
            </a:r>
            <a:r>
              <a:rPr lang="es-MX" sz="1300" spc="-15" dirty="0">
                <a:latin typeface="Arial "/>
                <a:cs typeface="Calibri"/>
              </a:rPr>
              <a:t>r</a:t>
            </a:r>
            <a:r>
              <a:rPr lang="es-MX" sz="1300" spc="-10" dirty="0">
                <a:latin typeface="Arial "/>
                <a:cs typeface="Calibri"/>
              </a:rPr>
              <a:t>e</a:t>
            </a:r>
            <a:r>
              <a:rPr lang="es-MX" sz="1300" spc="-20" dirty="0">
                <a:latin typeface="Arial "/>
                <a:cs typeface="Calibri"/>
              </a:rPr>
              <a:t>st</a:t>
            </a:r>
            <a:r>
              <a:rPr lang="es-MX" sz="1300" spc="-10" dirty="0">
                <a:latin typeface="Arial "/>
                <a:cs typeface="Calibri"/>
              </a:rPr>
              <a:t>a</a:t>
            </a:r>
            <a:r>
              <a:rPr lang="es-MX" sz="1300" spc="-5" dirty="0">
                <a:latin typeface="Arial "/>
                <a:cs typeface="Calibri"/>
              </a:rPr>
              <a:t>c</a:t>
            </a:r>
            <a:r>
              <a:rPr lang="es-MX" sz="1300" spc="-10" dirty="0">
                <a:latin typeface="Arial "/>
                <a:cs typeface="Calibri"/>
              </a:rPr>
              <a:t>ión</a:t>
            </a:r>
            <a:r>
              <a:rPr lang="es-MX" sz="1300" spc="70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d</a:t>
            </a:r>
            <a:r>
              <a:rPr lang="es-MX" sz="1300" spc="-5" dirty="0">
                <a:latin typeface="Arial "/>
                <a:cs typeface="Calibri"/>
              </a:rPr>
              <a:t>el</a:t>
            </a:r>
            <a:r>
              <a:rPr lang="es-MX" sz="1300" spc="80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se</a:t>
            </a:r>
            <a:r>
              <a:rPr lang="es-MX" sz="1300" spc="5" dirty="0">
                <a:latin typeface="Arial "/>
                <a:cs typeface="Calibri"/>
              </a:rPr>
              <a:t>r</a:t>
            </a:r>
            <a:r>
              <a:rPr lang="es-MX" sz="1300" spc="-5" dirty="0">
                <a:latin typeface="Arial "/>
                <a:cs typeface="Calibri"/>
              </a:rPr>
              <a:t>vicio</a:t>
            </a:r>
            <a:r>
              <a:rPr lang="es-MX" sz="1300" spc="60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o</a:t>
            </a:r>
            <a:r>
              <a:rPr lang="es-MX" sz="1300" spc="75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e</a:t>
            </a:r>
            <a:r>
              <a:rPr lang="es-MX" sz="1300" spc="-20" dirty="0">
                <a:latin typeface="Arial "/>
                <a:cs typeface="Calibri"/>
              </a:rPr>
              <a:t>n</a:t>
            </a:r>
            <a:r>
              <a:rPr lang="es-MX" sz="1300" spc="-5" dirty="0">
                <a:latin typeface="Arial "/>
                <a:cs typeface="Calibri"/>
              </a:rPr>
              <a:t>t</a:t>
            </a:r>
            <a:r>
              <a:rPr lang="es-MX" sz="1300" spc="-15" dirty="0">
                <a:latin typeface="Arial "/>
                <a:cs typeface="Calibri"/>
              </a:rPr>
              <a:t>r</a:t>
            </a:r>
            <a:r>
              <a:rPr lang="es-MX" sz="1300" spc="-10" dirty="0">
                <a:latin typeface="Arial "/>
                <a:cs typeface="Calibri"/>
              </a:rPr>
              <a:t>e</a:t>
            </a:r>
            <a:r>
              <a:rPr lang="es-MX" sz="1300" spc="-30" dirty="0">
                <a:latin typeface="Arial "/>
                <a:cs typeface="Calibri"/>
              </a:rPr>
              <a:t>g</a:t>
            </a:r>
            <a:r>
              <a:rPr lang="es-MX" sz="1300" spc="-10" dirty="0">
                <a:latin typeface="Arial "/>
                <a:cs typeface="Calibri"/>
              </a:rPr>
              <a:t>a</a:t>
            </a:r>
            <a:r>
              <a:rPr lang="es-MX" sz="1300" spc="55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de</a:t>
            </a:r>
            <a:r>
              <a:rPr lang="es-MX" sz="1300" spc="-5" dirty="0">
                <a:latin typeface="Arial "/>
                <a:cs typeface="Calibri"/>
              </a:rPr>
              <a:t> p</a:t>
            </a:r>
            <a:r>
              <a:rPr lang="es-MX" sz="1300" spc="-25" dirty="0">
                <a:latin typeface="Arial "/>
                <a:cs typeface="Calibri"/>
              </a:rPr>
              <a:t>r</a:t>
            </a:r>
            <a:r>
              <a:rPr lang="es-MX" sz="1300" spc="-10" dirty="0">
                <a:latin typeface="Arial "/>
                <a:cs typeface="Calibri"/>
              </a:rPr>
              <a:t>odu</a:t>
            </a:r>
            <a:r>
              <a:rPr lang="es-MX" sz="1300" spc="-5" dirty="0">
                <a:latin typeface="Arial "/>
                <a:cs typeface="Calibri"/>
              </a:rPr>
              <a:t>c</a:t>
            </a:r>
            <a:r>
              <a:rPr lang="es-MX" sz="1300" spc="-20" dirty="0">
                <a:latin typeface="Arial "/>
                <a:cs typeface="Calibri"/>
              </a:rPr>
              <a:t>t</a:t>
            </a:r>
            <a:r>
              <a:rPr lang="es-MX" sz="1300" spc="-10" dirty="0">
                <a:latin typeface="Arial "/>
                <a:cs typeface="Calibri"/>
              </a:rPr>
              <a:t>os</a:t>
            </a:r>
            <a:r>
              <a:rPr lang="es-MX" sz="1300" spc="25" dirty="0">
                <a:latin typeface="Arial "/>
                <a:cs typeface="Calibri"/>
              </a:rPr>
              <a:t> </a:t>
            </a:r>
            <a:r>
              <a:rPr lang="es-MX" sz="1300" spc="-20" dirty="0">
                <a:latin typeface="Arial "/>
                <a:cs typeface="Calibri"/>
              </a:rPr>
              <a:t>g</a:t>
            </a:r>
            <a:r>
              <a:rPr lang="es-MX" sz="1300" spc="-10" dirty="0">
                <a:latin typeface="Arial "/>
                <a:cs typeface="Calibri"/>
              </a:rPr>
              <a:t>e</a:t>
            </a:r>
            <a:r>
              <a:rPr lang="es-MX" sz="1300" spc="-5" dirty="0">
                <a:latin typeface="Arial "/>
                <a:cs typeface="Calibri"/>
              </a:rPr>
              <a:t>n</a:t>
            </a:r>
            <a:r>
              <a:rPr lang="es-MX" sz="1300" spc="-10" dirty="0">
                <a:latin typeface="Arial "/>
                <a:cs typeface="Calibri"/>
              </a:rPr>
              <a:t>e</a:t>
            </a:r>
            <a:r>
              <a:rPr lang="es-MX" sz="1300" spc="-25" dirty="0">
                <a:latin typeface="Arial "/>
                <a:cs typeface="Calibri"/>
              </a:rPr>
              <a:t>r</a:t>
            </a:r>
            <a:r>
              <a:rPr lang="es-MX" sz="1300" spc="-10" dirty="0">
                <a:latin typeface="Arial "/>
                <a:cs typeface="Calibri"/>
              </a:rPr>
              <a:t>ados.</a:t>
            </a:r>
            <a:endParaRPr lang="es-MX" sz="1300" dirty="0">
              <a:latin typeface="Arial "/>
              <a:cs typeface="Calibri"/>
            </a:endParaRPr>
          </a:p>
          <a:p>
            <a:pPr marL="12700" marR="6350">
              <a:lnSpc>
                <a:spcPct val="100000"/>
              </a:lnSpc>
            </a:pPr>
            <a:endParaRPr sz="1300" dirty="0">
              <a:latin typeface="+mj-lt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03819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1048"/>
          </a:xfrm>
        </p:spPr>
      </p:pic>
      <p:sp>
        <p:nvSpPr>
          <p:cNvPr id="7" name="Rectángulo 6"/>
          <p:cNvSpPr/>
          <p:nvPr/>
        </p:nvSpPr>
        <p:spPr>
          <a:xfrm>
            <a:off x="1321723" y="791422"/>
            <a:ext cx="10382597" cy="19102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6350" algn="just">
              <a:lnSpc>
                <a:spcPct val="90000"/>
              </a:lnSpc>
            </a:pPr>
            <a:r>
              <a:rPr lang="es-MX" b="1" i="1" spc="-150" dirty="0">
                <a:latin typeface="Arial "/>
                <a:cs typeface="Calibri"/>
              </a:rPr>
              <a:t>T</a:t>
            </a:r>
            <a:r>
              <a:rPr lang="es-MX" b="1" i="1" dirty="0">
                <a:latin typeface="Arial "/>
                <a:cs typeface="Calibri"/>
              </a:rPr>
              <a:t>amaño</a:t>
            </a:r>
            <a:r>
              <a:rPr lang="es-MX" b="1" i="1" spc="55" dirty="0">
                <a:latin typeface="Arial "/>
                <a:cs typeface="Calibri"/>
              </a:rPr>
              <a:t> </a:t>
            </a:r>
            <a:r>
              <a:rPr lang="es-MX" b="1" i="1" dirty="0">
                <a:latin typeface="Arial "/>
                <a:cs typeface="Calibri"/>
              </a:rPr>
              <a:t>de</a:t>
            </a:r>
            <a:r>
              <a:rPr lang="es-MX" b="1" i="1" spc="60" dirty="0">
                <a:latin typeface="Arial "/>
                <a:cs typeface="Calibri"/>
              </a:rPr>
              <a:t> </a:t>
            </a:r>
            <a:r>
              <a:rPr lang="es-MX" b="1" i="1" dirty="0">
                <a:latin typeface="Arial "/>
                <a:cs typeface="Calibri"/>
              </a:rPr>
              <a:t>la</a:t>
            </a:r>
            <a:r>
              <a:rPr lang="es-MX" b="1" i="1" spc="60" dirty="0">
                <a:latin typeface="Arial "/>
                <a:cs typeface="Calibri"/>
              </a:rPr>
              <a:t> </a:t>
            </a:r>
            <a:r>
              <a:rPr lang="es-MX" b="1" i="1" dirty="0">
                <a:latin typeface="Arial "/>
                <a:cs typeface="Calibri"/>
              </a:rPr>
              <a:t>Mue</a:t>
            </a:r>
            <a:r>
              <a:rPr lang="es-MX" b="1" i="1" spc="-35" dirty="0">
                <a:latin typeface="Arial "/>
                <a:cs typeface="Calibri"/>
              </a:rPr>
              <a:t>s</a:t>
            </a:r>
            <a:r>
              <a:rPr lang="es-MX" b="1" i="1" dirty="0">
                <a:latin typeface="Arial "/>
                <a:cs typeface="Calibri"/>
              </a:rPr>
              <a:t>tr</a:t>
            </a:r>
            <a:r>
              <a:rPr lang="es-MX" b="1" i="1" spc="5" dirty="0">
                <a:latin typeface="Arial "/>
                <a:cs typeface="Calibri"/>
              </a:rPr>
              <a:t>a</a:t>
            </a:r>
            <a:r>
              <a:rPr lang="es-MX" b="1" dirty="0">
                <a:latin typeface="Arial "/>
                <a:cs typeface="Calibri"/>
              </a:rPr>
              <a:t>:</a:t>
            </a:r>
            <a:r>
              <a:rPr lang="es-MX" b="1" spc="55" dirty="0">
                <a:latin typeface="Arial "/>
                <a:cs typeface="Calibri"/>
              </a:rPr>
              <a:t> </a:t>
            </a:r>
            <a:r>
              <a:rPr lang="es-MX" dirty="0" smtClean="0">
                <a:latin typeface="Arial "/>
                <a:cs typeface="Calibri"/>
              </a:rPr>
              <a:t>La</a:t>
            </a:r>
            <a:r>
              <a:rPr lang="es-MX" spc="60" dirty="0" smtClean="0">
                <a:latin typeface="Arial "/>
                <a:cs typeface="Calibri"/>
              </a:rPr>
              <a:t> </a:t>
            </a:r>
            <a:r>
              <a:rPr lang="es-MX" spc="-5" dirty="0">
                <a:latin typeface="Arial "/>
                <a:cs typeface="Calibri"/>
              </a:rPr>
              <a:t>m</a:t>
            </a:r>
            <a:r>
              <a:rPr lang="es-MX" dirty="0">
                <a:latin typeface="Arial "/>
                <a:cs typeface="Calibri"/>
              </a:rPr>
              <a:t>ue</a:t>
            </a:r>
            <a:r>
              <a:rPr lang="es-MX" spc="-15" dirty="0">
                <a:latin typeface="Arial "/>
                <a:cs typeface="Calibri"/>
              </a:rPr>
              <a:t>s</a:t>
            </a:r>
            <a:r>
              <a:rPr lang="es-MX" spc="-10" dirty="0">
                <a:latin typeface="Arial "/>
                <a:cs typeface="Calibri"/>
              </a:rPr>
              <a:t>t</a:t>
            </a:r>
            <a:r>
              <a:rPr lang="es-MX" spc="-45" dirty="0">
                <a:latin typeface="Arial "/>
                <a:cs typeface="Calibri"/>
              </a:rPr>
              <a:t>r</a:t>
            </a:r>
            <a:r>
              <a:rPr lang="es-MX" dirty="0">
                <a:latin typeface="Arial "/>
                <a:cs typeface="Calibri"/>
              </a:rPr>
              <a:t>a</a:t>
            </a:r>
            <a:r>
              <a:rPr lang="es-MX" spc="60" dirty="0">
                <a:latin typeface="Arial "/>
                <a:cs typeface="Calibri"/>
              </a:rPr>
              <a:t> </a:t>
            </a:r>
            <a:r>
              <a:rPr lang="es-MX" spc="-20" dirty="0">
                <a:latin typeface="Arial "/>
                <a:cs typeface="Calibri"/>
              </a:rPr>
              <a:t>r</a:t>
            </a:r>
            <a:r>
              <a:rPr lang="es-MX" spc="-10" dirty="0">
                <a:latin typeface="Arial "/>
                <a:cs typeface="Calibri"/>
              </a:rPr>
              <a:t>ep</a:t>
            </a:r>
            <a:r>
              <a:rPr lang="es-MX" spc="-20" dirty="0">
                <a:latin typeface="Arial "/>
                <a:cs typeface="Calibri"/>
              </a:rPr>
              <a:t>r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dirty="0">
                <a:latin typeface="Arial "/>
                <a:cs typeface="Calibri"/>
              </a:rPr>
              <a:t>s</a:t>
            </a:r>
            <a:r>
              <a:rPr lang="es-MX" spc="-10" dirty="0">
                <a:latin typeface="Arial "/>
                <a:cs typeface="Calibri"/>
              </a:rPr>
              <a:t>en</a:t>
            </a:r>
            <a:r>
              <a:rPr lang="es-MX" spc="-35" dirty="0">
                <a:latin typeface="Arial "/>
                <a:cs typeface="Calibri"/>
              </a:rPr>
              <a:t>t</a:t>
            </a:r>
            <a:r>
              <a:rPr lang="es-MX" spc="-15" dirty="0">
                <a:latin typeface="Arial "/>
                <a:cs typeface="Calibri"/>
              </a:rPr>
              <a:t>a</a:t>
            </a:r>
            <a:r>
              <a:rPr lang="es-MX" spc="-10" dirty="0">
                <a:latin typeface="Arial "/>
                <a:cs typeface="Calibri"/>
              </a:rPr>
              <a:t>t</a:t>
            </a:r>
            <a:r>
              <a:rPr lang="es-MX" dirty="0">
                <a:latin typeface="Arial "/>
                <a:cs typeface="Calibri"/>
              </a:rPr>
              <a:t>i</a:t>
            </a:r>
            <a:r>
              <a:rPr lang="es-MX" spc="-35" dirty="0">
                <a:latin typeface="Arial "/>
                <a:cs typeface="Calibri"/>
              </a:rPr>
              <a:t>v</a:t>
            </a:r>
            <a:r>
              <a:rPr lang="es-MX" dirty="0">
                <a:latin typeface="Arial "/>
                <a:cs typeface="Calibri"/>
              </a:rPr>
              <a:t>a</a:t>
            </a:r>
            <a:r>
              <a:rPr lang="es-MX" spc="6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qu</a:t>
            </a:r>
            <a:r>
              <a:rPr lang="es-MX" dirty="0">
                <a:latin typeface="Arial "/>
                <a:cs typeface="Calibri"/>
              </a:rPr>
              <a:t>e</a:t>
            </a:r>
            <a:r>
              <a:rPr lang="es-MX" spc="60" dirty="0">
                <a:latin typeface="Arial "/>
                <a:cs typeface="Calibri"/>
              </a:rPr>
              <a:t> </a:t>
            </a:r>
            <a:r>
              <a:rPr lang="es-MX" spc="5" dirty="0">
                <a:latin typeface="Arial "/>
                <a:cs typeface="Calibri"/>
              </a:rPr>
              <a:t>s</a:t>
            </a:r>
            <a:r>
              <a:rPr lang="es-MX" dirty="0">
                <a:latin typeface="Arial "/>
                <a:cs typeface="Calibri"/>
              </a:rPr>
              <a:t>e</a:t>
            </a:r>
            <a:r>
              <a:rPr lang="es-MX" spc="60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u</a:t>
            </a:r>
            <a:r>
              <a:rPr lang="es-MX" spc="-10" dirty="0">
                <a:latin typeface="Arial "/>
                <a:cs typeface="Calibri"/>
              </a:rPr>
              <a:t>ti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5" dirty="0">
                <a:latin typeface="Arial "/>
                <a:cs typeface="Calibri"/>
              </a:rPr>
              <a:t>i</a:t>
            </a:r>
            <a:r>
              <a:rPr lang="es-MX" spc="-40" dirty="0">
                <a:latin typeface="Arial "/>
                <a:cs typeface="Calibri"/>
              </a:rPr>
              <a:t>z</a:t>
            </a:r>
            <a:r>
              <a:rPr lang="es-MX" dirty="0">
                <a:latin typeface="Arial "/>
                <a:cs typeface="Calibri"/>
              </a:rPr>
              <a:t>ó</a:t>
            </a:r>
            <a:r>
              <a:rPr lang="es-MX" spc="50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p</a:t>
            </a:r>
            <a:r>
              <a:rPr lang="es-MX" spc="-15" dirty="0">
                <a:latin typeface="Arial "/>
                <a:cs typeface="Calibri"/>
              </a:rPr>
              <a:t>a</a:t>
            </a:r>
            <a:r>
              <a:rPr lang="es-MX" spc="-30" dirty="0">
                <a:latin typeface="Arial "/>
                <a:cs typeface="Calibri"/>
              </a:rPr>
              <a:t>r</a:t>
            </a:r>
            <a:r>
              <a:rPr lang="es-MX" dirty="0">
                <a:latin typeface="Arial "/>
                <a:cs typeface="Calibri"/>
              </a:rPr>
              <a:t>a</a:t>
            </a:r>
            <a:r>
              <a:rPr lang="es-MX" spc="6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l</a:t>
            </a:r>
            <a:r>
              <a:rPr lang="es-MX" dirty="0">
                <a:latin typeface="Arial "/>
                <a:cs typeface="Calibri"/>
              </a:rPr>
              <a:t>a</a:t>
            </a:r>
            <a:r>
              <a:rPr lang="es-MX" spc="60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a</a:t>
            </a:r>
            <a:r>
              <a:rPr lang="es-MX" spc="-10" dirty="0">
                <a:latin typeface="Arial "/>
                <a:cs typeface="Calibri"/>
              </a:rPr>
              <a:t>p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5" dirty="0">
                <a:latin typeface="Arial "/>
                <a:cs typeface="Calibri"/>
              </a:rPr>
              <a:t>i</a:t>
            </a:r>
            <a:r>
              <a:rPr lang="es-MX" spc="-30" dirty="0">
                <a:latin typeface="Arial "/>
                <a:cs typeface="Calibri"/>
              </a:rPr>
              <a:t>c</a:t>
            </a:r>
            <a:r>
              <a:rPr lang="es-MX" dirty="0">
                <a:latin typeface="Arial "/>
                <a:cs typeface="Calibri"/>
              </a:rPr>
              <a:t>aci</a:t>
            </a:r>
            <a:r>
              <a:rPr lang="es-MX" spc="-10" dirty="0">
                <a:latin typeface="Arial "/>
                <a:cs typeface="Calibri"/>
              </a:rPr>
              <a:t>ó</a:t>
            </a:r>
            <a:r>
              <a:rPr lang="es-MX" dirty="0">
                <a:latin typeface="Arial "/>
                <a:cs typeface="Calibri"/>
              </a:rPr>
              <a:t>n</a:t>
            </a:r>
            <a:r>
              <a:rPr lang="es-MX" spc="65" dirty="0">
                <a:latin typeface="Arial "/>
                <a:cs typeface="Calibri"/>
              </a:rPr>
              <a:t> </a:t>
            </a:r>
            <a:r>
              <a:rPr lang="es-MX" spc="5" dirty="0">
                <a:latin typeface="Arial "/>
                <a:cs typeface="Calibri"/>
              </a:rPr>
              <a:t>d</a:t>
            </a:r>
            <a:r>
              <a:rPr lang="es-MX" dirty="0">
                <a:latin typeface="Arial "/>
                <a:cs typeface="Calibri"/>
              </a:rPr>
              <a:t>e</a:t>
            </a:r>
            <a:r>
              <a:rPr lang="es-MX" spc="50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la</a:t>
            </a:r>
            <a:r>
              <a:rPr lang="es-MX" spc="45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e</a:t>
            </a:r>
            <a:r>
              <a:rPr lang="es-MX" spc="5" dirty="0">
                <a:latin typeface="Arial "/>
                <a:cs typeface="Calibri"/>
              </a:rPr>
              <a:t>n</a:t>
            </a:r>
            <a:r>
              <a:rPr lang="es-MX" dirty="0">
                <a:latin typeface="Arial "/>
                <a:cs typeface="Calibri"/>
              </a:rPr>
              <a:t>cue</a:t>
            </a:r>
            <a:r>
              <a:rPr lang="es-MX" spc="-25" dirty="0">
                <a:latin typeface="Arial "/>
                <a:cs typeface="Calibri"/>
              </a:rPr>
              <a:t>s</a:t>
            </a:r>
            <a:r>
              <a:rPr lang="es-MX" spc="-20" dirty="0">
                <a:latin typeface="Arial "/>
                <a:cs typeface="Calibri"/>
              </a:rPr>
              <a:t>t</a:t>
            </a:r>
            <a:r>
              <a:rPr lang="es-MX" dirty="0">
                <a:latin typeface="Arial "/>
                <a:cs typeface="Calibri"/>
              </a:rPr>
              <a:t>a</a:t>
            </a:r>
            <a:r>
              <a:rPr lang="es-MX" spc="6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d</a:t>
            </a:r>
            <a:r>
              <a:rPr lang="es-MX" dirty="0">
                <a:latin typeface="Arial "/>
                <a:cs typeface="Calibri"/>
              </a:rPr>
              <a:t>e</a:t>
            </a:r>
            <a:r>
              <a:rPr lang="es-MX" spc="60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s</a:t>
            </a:r>
            <a:r>
              <a:rPr lang="es-MX" spc="-15" dirty="0">
                <a:latin typeface="Arial "/>
                <a:cs typeface="Calibri"/>
              </a:rPr>
              <a:t>a</a:t>
            </a:r>
            <a:r>
              <a:rPr lang="es-MX" spc="-10" dirty="0">
                <a:latin typeface="Arial "/>
                <a:cs typeface="Calibri"/>
              </a:rPr>
              <a:t>tis</a:t>
            </a:r>
            <a:r>
              <a:rPr lang="es-MX" spc="-40" dirty="0">
                <a:latin typeface="Arial "/>
                <a:cs typeface="Calibri"/>
              </a:rPr>
              <a:t>f</a:t>
            </a:r>
            <a:r>
              <a:rPr lang="es-MX" dirty="0">
                <a:latin typeface="Arial "/>
                <a:cs typeface="Calibri"/>
              </a:rPr>
              <a:t>acción</a:t>
            </a:r>
            <a:r>
              <a:rPr lang="es-MX" spc="7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es </a:t>
            </a:r>
            <a:r>
              <a:rPr lang="es-MX" spc="-15" dirty="0">
                <a:latin typeface="Arial "/>
                <a:cs typeface="Calibri"/>
              </a:rPr>
              <a:t>c</a:t>
            </a:r>
            <a:r>
              <a:rPr lang="es-MX" dirty="0">
                <a:latin typeface="Arial "/>
                <a:cs typeface="Calibri"/>
              </a:rPr>
              <a:t>on</a:t>
            </a:r>
            <a:r>
              <a:rPr lang="es-MX" spc="-50" dirty="0">
                <a:latin typeface="Arial "/>
                <a:cs typeface="Calibri"/>
              </a:rPr>
              <a:t>f</a:t>
            </a:r>
            <a:r>
              <a:rPr lang="es-MX" dirty="0">
                <a:latin typeface="Arial "/>
                <a:cs typeface="Calibri"/>
              </a:rPr>
              <a:t>o</a:t>
            </a:r>
            <a:r>
              <a:rPr lang="es-MX" spc="5" dirty="0">
                <a:latin typeface="Arial "/>
                <a:cs typeface="Calibri"/>
              </a:rPr>
              <a:t>r</a:t>
            </a:r>
            <a:r>
              <a:rPr lang="es-MX" spc="-5" dirty="0">
                <a:latin typeface="Arial "/>
                <a:cs typeface="Calibri"/>
              </a:rPr>
              <a:t>m</a:t>
            </a:r>
            <a:r>
              <a:rPr lang="es-MX" spc="-15" dirty="0">
                <a:latin typeface="Arial "/>
                <a:cs typeface="Calibri"/>
              </a:rPr>
              <a:t>a</a:t>
            </a:r>
            <a:r>
              <a:rPr lang="es-MX" dirty="0">
                <a:latin typeface="Arial "/>
                <a:cs typeface="Calibri"/>
              </a:rPr>
              <a:t>da</a:t>
            </a:r>
            <a:r>
              <a:rPr lang="es-MX" spc="120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p</a:t>
            </a:r>
            <a:r>
              <a:rPr lang="es-MX" spc="-15" dirty="0">
                <a:latin typeface="Arial "/>
                <a:cs typeface="Calibri"/>
              </a:rPr>
              <a:t>o</a:t>
            </a:r>
            <a:r>
              <a:rPr lang="es-MX" spc="5" dirty="0">
                <a:latin typeface="Arial "/>
                <a:cs typeface="Calibri"/>
              </a:rPr>
              <a:t>r</a:t>
            </a:r>
            <a:r>
              <a:rPr lang="es-MX" dirty="0">
                <a:latin typeface="Arial "/>
                <a:cs typeface="Calibri"/>
              </a:rPr>
              <a:t>:</a:t>
            </a:r>
            <a:r>
              <a:rPr lang="es-MX" spc="114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-5" dirty="0">
                <a:latin typeface="Arial "/>
                <a:cs typeface="Calibri"/>
              </a:rPr>
              <a:t>o</a:t>
            </a:r>
            <a:r>
              <a:rPr lang="es-MX" dirty="0">
                <a:latin typeface="Arial "/>
                <a:cs typeface="Calibri"/>
              </a:rPr>
              <a:t>s</a:t>
            </a:r>
            <a:r>
              <a:rPr lang="es-MX" spc="13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usu</a:t>
            </a:r>
            <a:r>
              <a:rPr lang="es-MX" spc="-15" dirty="0">
                <a:latin typeface="Arial "/>
                <a:cs typeface="Calibri"/>
              </a:rPr>
              <a:t>a</a:t>
            </a:r>
            <a:r>
              <a:rPr lang="es-MX" dirty="0">
                <a:latin typeface="Arial "/>
                <a:cs typeface="Calibri"/>
              </a:rPr>
              <a:t>ri</a:t>
            </a:r>
            <a:r>
              <a:rPr lang="es-MX" spc="-5" dirty="0">
                <a:latin typeface="Arial "/>
                <a:cs typeface="Calibri"/>
              </a:rPr>
              <a:t>o</a:t>
            </a:r>
            <a:r>
              <a:rPr lang="es-MX" dirty="0">
                <a:latin typeface="Arial "/>
                <a:cs typeface="Calibri"/>
              </a:rPr>
              <a:t>s</a:t>
            </a:r>
            <a:r>
              <a:rPr lang="es-MX" spc="12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q</a:t>
            </a:r>
            <a:r>
              <a:rPr lang="es-MX" dirty="0">
                <a:latin typeface="Arial "/>
                <a:cs typeface="Calibri"/>
              </a:rPr>
              <a:t>ue</a:t>
            </a:r>
            <a:r>
              <a:rPr lang="es-MX" spc="125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acceden a los servicios de la DNBC los cuales son: Entidades </a:t>
            </a:r>
            <a:r>
              <a:rPr lang="es-MX" dirty="0" smtClean="0">
                <a:latin typeface="Arial "/>
                <a:cs typeface="Calibri"/>
              </a:rPr>
              <a:t>Bomberiles y territoriales que </a:t>
            </a:r>
            <a:r>
              <a:rPr lang="es-MX" dirty="0">
                <a:latin typeface="Arial "/>
                <a:cs typeface="Calibri"/>
              </a:rPr>
              <a:t>accedieron a los servicios a través del chat institucional, correo electrónico, atención telefónica y </a:t>
            </a:r>
            <a:r>
              <a:rPr lang="es-MX" dirty="0" smtClean="0">
                <a:latin typeface="Arial "/>
                <a:cs typeface="Calibri"/>
              </a:rPr>
              <a:t>presencial y </a:t>
            </a:r>
            <a:r>
              <a:rPr lang="es-MX" dirty="0">
                <a:latin typeface="Arial "/>
                <a:cs typeface="Calibri"/>
              </a:rPr>
              <a:t>correspondencia certificada.</a:t>
            </a:r>
          </a:p>
          <a:p>
            <a:pPr>
              <a:lnSpc>
                <a:spcPts val="1000"/>
              </a:lnSpc>
              <a:spcBef>
                <a:spcPts val="20"/>
              </a:spcBef>
            </a:pPr>
            <a:endParaRPr lang="es-MX" sz="1050" dirty="0">
              <a:latin typeface="Arial "/>
            </a:endParaRPr>
          </a:p>
          <a:p>
            <a:pPr marL="12700" marR="6985" algn="just">
              <a:lnSpc>
                <a:spcPts val="1839"/>
              </a:lnSpc>
            </a:pPr>
            <a:r>
              <a:rPr lang="es-MX" spc="-5" dirty="0">
                <a:latin typeface="Arial "/>
                <a:cs typeface="Calibri"/>
              </a:rPr>
              <a:t>A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145" dirty="0">
                <a:latin typeface="Arial "/>
                <a:cs typeface="Calibri"/>
              </a:rPr>
              <a:t> </a:t>
            </a:r>
            <a:r>
              <a:rPr lang="es-MX" spc="5" dirty="0">
                <a:latin typeface="Arial "/>
                <a:cs typeface="Calibri"/>
              </a:rPr>
              <a:t>n</a:t>
            </a:r>
            <a:r>
              <a:rPr lang="es-MX" dirty="0">
                <a:latin typeface="Arial "/>
                <a:cs typeface="Calibri"/>
              </a:rPr>
              <a:t>o</a:t>
            </a:r>
            <a:r>
              <a:rPr lang="es-MX" spc="140" dirty="0">
                <a:latin typeface="Arial "/>
                <a:cs typeface="Calibri"/>
              </a:rPr>
              <a:t> </a:t>
            </a:r>
            <a:r>
              <a:rPr lang="es-MX" spc="-20" dirty="0">
                <a:latin typeface="Arial "/>
                <a:cs typeface="Calibri"/>
              </a:rPr>
              <a:t>t</a:t>
            </a:r>
            <a:r>
              <a:rPr lang="es-MX" dirty="0">
                <a:latin typeface="Arial "/>
                <a:cs typeface="Calibri"/>
              </a:rPr>
              <a:t>e</a:t>
            </a:r>
            <a:r>
              <a:rPr lang="es-MX" spc="5" dirty="0">
                <a:latin typeface="Arial "/>
                <a:cs typeface="Calibri"/>
              </a:rPr>
              <a:t>n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dirty="0">
                <a:latin typeface="Arial "/>
                <a:cs typeface="Calibri"/>
              </a:rPr>
              <a:t>r</a:t>
            </a:r>
            <a:r>
              <a:rPr lang="es-MX" spc="15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un</a:t>
            </a:r>
            <a:r>
              <a:rPr lang="es-MX" dirty="0">
                <a:latin typeface="Arial "/>
                <a:cs typeface="Calibri"/>
              </a:rPr>
              <a:t>a</a:t>
            </a:r>
            <a:r>
              <a:rPr lang="es-MX" spc="140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b</a:t>
            </a:r>
            <a:r>
              <a:rPr lang="es-MX" spc="-15" dirty="0">
                <a:latin typeface="Arial "/>
                <a:cs typeface="Calibri"/>
              </a:rPr>
              <a:t>a</a:t>
            </a:r>
            <a:r>
              <a:rPr lang="es-MX" dirty="0">
                <a:latin typeface="Arial "/>
                <a:cs typeface="Calibri"/>
              </a:rPr>
              <a:t>se</a:t>
            </a:r>
            <a:r>
              <a:rPr lang="es-MX" spc="15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d</a:t>
            </a:r>
            <a:r>
              <a:rPr lang="es-MX" dirty="0">
                <a:latin typeface="Arial "/>
                <a:cs typeface="Calibri"/>
              </a:rPr>
              <a:t>e</a:t>
            </a:r>
            <a:r>
              <a:rPr lang="es-MX" spc="14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d</a:t>
            </a:r>
            <a:r>
              <a:rPr lang="es-MX" spc="-15" dirty="0">
                <a:latin typeface="Arial "/>
                <a:cs typeface="Calibri"/>
              </a:rPr>
              <a:t>a</a:t>
            </a:r>
            <a:r>
              <a:rPr lang="es-MX" spc="-10" dirty="0">
                <a:latin typeface="Arial "/>
                <a:cs typeface="Calibri"/>
              </a:rPr>
              <a:t>t</a:t>
            </a:r>
            <a:r>
              <a:rPr lang="es-MX" spc="-15" dirty="0">
                <a:latin typeface="Arial "/>
                <a:cs typeface="Calibri"/>
              </a:rPr>
              <a:t>o</a:t>
            </a:r>
            <a:r>
              <a:rPr lang="es-MX" dirty="0">
                <a:latin typeface="Arial "/>
                <a:cs typeface="Calibri"/>
              </a:rPr>
              <a:t>s</a:t>
            </a:r>
            <a:r>
              <a:rPr lang="es-MX" spc="145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s</a:t>
            </a:r>
            <a:r>
              <a:rPr lang="es-MX" spc="-15" dirty="0">
                <a:latin typeface="Arial "/>
                <a:cs typeface="Calibri"/>
              </a:rPr>
              <a:t>o</a:t>
            </a:r>
            <a:r>
              <a:rPr lang="es-MX" spc="-10" dirty="0">
                <a:latin typeface="Arial "/>
                <a:cs typeface="Calibri"/>
              </a:rPr>
              <a:t>b</a:t>
            </a:r>
            <a:r>
              <a:rPr lang="es-MX" spc="-20" dirty="0">
                <a:latin typeface="Arial "/>
                <a:cs typeface="Calibri"/>
              </a:rPr>
              <a:t>r</a:t>
            </a:r>
            <a:r>
              <a:rPr lang="es-MX" dirty="0">
                <a:latin typeface="Arial "/>
                <a:cs typeface="Calibri"/>
              </a:rPr>
              <a:t>e</a:t>
            </a:r>
            <a:r>
              <a:rPr lang="es-MX" spc="16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14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uni</a:t>
            </a:r>
            <a:r>
              <a:rPr lang="es-MX" spc="-15" dirty="0">
                <a:latin typeface="Arial "/>
                <a:cs typeface="Calibri"/>
              </a:rPr>
              <a:t>v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spc="-30" dirty="0">
                <a:latin typeface="Arial "/>
                <a:cs typeface="Calibri"/>
              </a:rPr>
              <a:t>r</a:t>
            </a:r>
            <a:r>
              <a:rPr lang="es-MX" dirty="0">
                <a:latin typeface="Arial "/>
                <a:cs typeface="Calibri"/>
              </a:rPr>
              <a:t>so</a:t>
            </a:r>
            <a:r>
              <a:rPr lang="es-MX" spc="145" dirty="0">
                <a:latin typeface="Arial "/>
                <a:cs typeface="Calibri"/>
              </a:rPr>
              <a:t> </a:t>
            </a:r>
            <a:r>
              <a:rPr lang="es-MX" spc="-20" dirty="0">
                <a:latin typeface="Arial "/>
                <a:cs typeface="Calibri"/>
              </a:rPr>
              <a:t>t</a:t>
            </a:r>
            <a:r>
              <a:rPr lang="es-MX" dirty="0">
                <a:latin typeface="Arial "/>
                <a:cs typeface="Calibri"/>
              </a:rPr>
              <a:t>o</a:t>
            </a:r>
            <a:r>
              <a:rPr lang="es-MX" spc="-20" dirty="0">
                <a:latin typeface="Arial "/>
                <a:cs typeface="Calibri"/>
              </a:rPr>
              <a:t>t</a:t>
            </a:r>
            <a:r>
              <a:rPr lang="es-MX" dirty="0">
                <a:latin typeface="Arial "/>
                <a:cs typeface="Calibri"/>
              </a:rPr>
              <a:t>al,</a:t>
            </a:r>
            <a:r>
              <a:rPr lang="es-MX" spc="15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s</a:t>
            </a:r>
            <a:r>
              <a:rPr lang="es-MX" dirty="0">
                <a:latin typeface="Arial "/>
                <a:cs typeface="Calibri"/>
              </a:rPr>
              <a:t>e</a:t>
            </a:r>
            <a:r>
              <a:rPr lang="es-MX" spc="155" dirty="0">
                <a:latin typeface="Arial "/>
                <a:cs typeface="Calibri"/>
              </a:rPr>
              <a:t> </a:t>
            </a:r>
            <a:r>
              <a:rPr lang="es-MX" spc="-15" dirty="0">
                <a:latin typeface="Arial "/>
                <a:cs typeface="Calibri"/>
              </a:rPr>
              <a:t>a</a:t>
            </a:r>
            <a:r>
              <a:rPr lang="es-MX" spc="-20" dirty="0">
                <a:latin typeface="Arial "/>
                <a:cs typeface="Calibri"/>
              </a:rPr>
              <a:t>t</a:t>
            </a:r>
            <a:r>
              <a:rPr lang="es-MX" spc="-10" dirty="0">
                <a:latin typeface="Arial "/>
                <a:cs typeface="Calibri"/>
              </a:rPr>
              <a:t>end</a:t>
            </a:r>
            <a:r>
              <a:rPr lang="es-MX" dirty="0">
                <a:latin typeface="Arial "/>
                <a:cs typeface="Calibri"/>
              </a:rPr>
              <a:t>ie</a:t>
            </a:r>
            <a:r>
              <a:rPr lang="es-MX" spc="-35" dirty="0">
                <a:latin typeface="Arial "/>
                <a:cs typeface="Calibri"/>
              </a:rPr>
              <a:t>r</a:t>
            </a:r>
            <a:r>
              <a:rPr lang="es-MX" dirty="0">
                <a:latin typeface="Arial "/>
                <a:cs typeface="Calibri"/>
              </a:rPr>
              <a:t>on</a:t>
            </a:r>
            <a:r>
              <a:rPr lang="es-MX" spc="160" dirty="0">
                <a:latin typeface="Arial "/>
                <a:cs typeface="Calibri"/>
              </a:rPr>
              <a:t> </a:t>
            </a:r>
            <a:r>
              <a:rPr lang="es-MX" dirty="0" smtClean="0"/>
              <a:t>257</a:t>
            </a:r>
            <a:r>
              <a:rPr lang="es-MX" spc="130" dirty="0" smtClean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u</a:t>
            </a:r>
            <a:r>
              <a:rPr lang="es-MX" spc="-10" dirty="0">
                <a:latin typeface="Arial "/>
                <a:cs typeface="Calibri"/>
              </a:rPr>
              <a:t>su</a:t>
            </a:r>
            <a:r>
              <a:rPr lang="es-MX" spc="-15" dirty="0">
                <a:latin typeface="Arial "/>
                <a:cs typeface="Calibri"/>
              </a:rPr>
              <a:t>a</a:t>
            </a:r>
            <a:r>
              <a:rPr lang="es-MX" spc="-10" dirty="0">
                <a:latin typeface="Arial "/>
                <a:cs typeface="Calibri"/>
              </a:rPr>
              <a:t>r</a:t>
            </a:r>
            <a:r>
              <a:rPr lang="es-MX" dirty="0">
                <a:latin typeface="Arial "/>
                <a:cs typeface="Calibri"/>
              </a:rPr>
              <a:t>ios</a:t>
            </a:r>
            <a:r>
              <a:rPr lang="es-MX" spc="155" dirty="0">
                <a:latin typeface="Arial "/>
                <a:cs typeface="Calibri"/>
              </a:rPr>
              <a:t> </a:t>
            </a:r>
            <a:r>
              <a:rPr lang="es-MX" spc="5" dirty="0">
                <a:latin typeface="Arial "/>
                <a:cs typeface="Calibri"/>
              </a:rPr>
              <a:t>d</a:t>
            </a:r>
            <a:r>
              <a:rPr lang="es-MX" dirty="0">
                <a:latin typeface="Arial "/>
                <a:cs typeface="Calibri"/>
              </a:rPr>
              <a:t>e</a:t>
            </a:r>
            <a:r>
              <a:rPr lang="es-MX" spc="145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-5" dirty="0">
                <a:latin typeface="Arial "/>
                <a:cs typeface="Calibri"/>
              </a:rPr>
              <a:t>o</a:t>
            </a:r>
            <a:r>
              <a:rPr lang="es-MX" dirty="0">
                <a:latin typeface="Arial "/>
                <a:cs typeface="Calibri"/>
              </a:rPr>
              <a:t>s</a:t>
            </a:r>
            <a:r>
              <a:rPr lang="es-MX" spc="160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c</a:t>
            </a:r>
            <a:r>
              <a:rPr lang="es-MX" spc="-10" dirty="0">
                <a:latin typeface="Arial "/>
                <a:cs typeface="Calibri"/>
              </a:rPr>
              <a:t>u</a:t>
            </a:r>
            <a:r>
              <a:rPr lang="es-MX" dirty="0">
                <a:latin typeface="Arial "/>
                <a:cs typeface="Calibri"/>
              </a:rPr>
              <a:t>a</a:t>
            </a:r>
            <a:r>
              <a:rPr lang="es-MX" spc="-10" dirty="0">
                <a:latin typeface="Arial "/>
                <a:cs typeface="Calibri"/>
              </a:rPr>
              <a:t>l</a:t>
            </a:r>
            <a:r>
              <a:rPr lang="es-MX" dirty="0">
                <a:latin typeface="Arial "/>
                <a:cs typeface="Calibri"/>
              </a:rPr>
              <a:t>es</a:t>
            </a:r>
            <a:r>
              <a:rPr lang="es-MX" spc="150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s</a:t>
            </a:r>
            <a:r>
              <a:rPr lang="es-MX" spc="-15" dirty="0">
                <a:latin typeface="Arial "/>
                <a:cs typeface="Calibri"/>
              </a:rPr>
              <a:t>o</a:t>
            </a:r>
            <a:r>
              <a:rPr lang="es-MX" dirty="0">
                <a:latin typeface="Arial "/>
                <a:cs typeface="Calibri"/>
              </a:rPr>
              <a:t>lo</a:t>
            </a:r>
            <a:r>
              <a:rPr lang="es-MX" spc="160" dirty="0">
                <a:latin typeface="Arial "/>
                <a:cs typeface="Calibri"/>
              </a:rPr>
              <a:t> </a:t>
            </a:r>
            <a:r>
              <a:rPr lang="es-MX" spc="160" dirty="0" smtClean="0">
                <a:latin typeface="Arial "/>
                <a:cs typeface="Calibri"/>
              </a:rPr>
              <a:t>34</a:t>
            </a:r>
            <a:r>
              <a:rPr lang="es-MX" spc="155" dirty="0" smtClean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diligenciaron</a:t>
            </a:r>
            <a:r>
              <a:rPr lang="es-MX" spc="16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el </a:t>
            </a:r>
            <a:r>
              <a:rPr lang="es-MX" spc="-40" dirty="0">
                <a:latin typeface="Arial "/>
                <a:cs typeface="Calibri"/>
              </a:rPr>
              <a:t>f</a:t>
            </a:r>
            <a:r>
              <a:rPr lang="es-MX" dirty="0">
                <a:latin typeface="Arial "/>
                <a:cs typeface="Calibri"/>
              </a:rPr>
              <a:t>o</a:t>
            </a:r>
            <a:r>
              <a:rPr lang="es-MX" spc="5" dirty="0">
                <a:latin typeface="Arial "/>
                <a:cs typeface="Calibri"/>
              </a:rPr>
              <a:t>r</a:t>
            </a:r>
            <a:r>
              <a:rPr lang="es-MX" spc="-5" dirty="0">
                <a:latin typeface="Arial "/>
                <a:cs typeface="Calibri"/>
              </a:rPr>
              <a:t>m</a:t>
            </a:r>
            <a:r>
              <a:rPr lang="es-MX" dirty="0">
                <a:latin typeface="Arial "/>
                <a:cs typeface="Calibri"/>
              </a:rPr>
              <a:t>u</a:t>
            </a:r>
            <a:r>
              <a:rPr lang="es-MX" spc="-10" dirty="0">
                <a:latin typeface="Arial "/>
                <a:cs typeface="Calibri"/>
              </a:rPr>
              <a:t>l</a:t>
            </a:r>
            <a:r>
              <a:rPr lang="es-MX" spc="-15" dirty="0">
                <a:latin typeface="Arial "/>
                <a:cs typeface="Calibri"/>
              </a:rPr>
              <a:t>a</a:t>
            </a:r>
            <a:r>
              <a:rPr lang="es-MX" spc="-10" dirty="0">
                <a:latin typeface="Arial "/>
                <a:cs typeface="Calibri"/>
              </a:rPr>
              <a:t>r</a:t>
            </a:r>
            <a:r>
              <a:rPr lang="es-MX" dirty="0">
                <a:latin typeface="Arial "/>
                <a:cs typeface="Calibri"/>
              </a:rPr>
              <a:t>i</a:t>
            </a:r>
            <a:r>
              <a:rPr lang="es-MX" spc="-35" dirty="0">
                <a:latin typeface="Arial "/>
                <a:cs typeface="Calibri"/>
              </a:rPr>
              <a:t>o</a:t>
            </a:r>
            <a:r>
              <a:rPr lang="es-MX" dirty="0">
                <a:latin typeface="Arial "/>
                <a:cs typeface="Calibri"/>
              </a:rPr>
              <a:t>,</a:t>
            </a:r>
            <a:r>
              <a:rPr lang="es-MX" spc="45" dirty="0">
                <a:latin typeface="Arial "/>
                <a:cs typeface="Calibri"/>
              </a:rPr>
              <a:t> </a:t>
            </a:r>
            <a:r>
              <a:rPr lang="es-MX" spc="5" dirty="0">
                <a:latin typeface="Arial "/>
                <a:cs typeface="Calibri"/>
              </a:rPr>
              <a:t>s</a:t>
            </a:r>
            <a:r>
              <a:rPr lang="es-MX" dirty="0">
                <a:latin typeface="Arial "/>
                <a:cs typeface="Calibri"/>
              </a:rPr>
              <a:t>e</a:t>
            </a:r>
            <a:r>
              <a:rPr lang="es-MX" spc="50" dirty="0">
                <a:latin typeface="Arial "/>
                <a:cs typeface="Calibri"/>
              </a:rPr>
              <a:t> </a:t>
            </a:r>
            <a:r>
              <a:rPr lang="es-MX" spc="-20" dirty="0">
                <a:latin typeface="Arial "/>
                <a:cs typeface="Calibri"/>
              </a:rPr>
              <a:t>r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dirty="0">
                <a:latin typeface="Arial "/>
                <a:cs typeface="Calibri"/>
              </a:rPr>
              <a:t>a</a:t>
            </a:r>
            <a:r>
              <a:rPr lang="es-MX" spc="-10" dirty="0">
                <a:latin typeface="Arial "/>
                <a:cs typeface="Calibri"/>
              </a:rPr>
              <a:t>l</a:t>
            </a:r>
            <a:r>
              <a:rPr lang="es-MX" dirty="0">
                <a:latin typeface="Arial "/>
                <a:cs typeface="Calibri"/>
              </a:rPr>
              <a:t>i</a:t>
            </a:r>
            <a:r>
              <a:rPr lang="es-MX" spc="-35" dirty="0">
                <a:latin typeface="Arial "/>
                <a:cs typeface="Calibri"/>
              </a:rPr>
              <a:t>z</a:t>
            </a:r>
            <a:r>
              <a:rPr lang="es-MX" dirty="0">
                <a:latin typeface="Arial "/>
                <a:cs typeface="Calibri"/>
              </a:rPr>
              <a:t>ó</a:t>
            </a:r>
            <a:r>
              <a:rPr lang="es-MX" spc="50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a</a:t>
            </a:r>
            <a:r>
              <a:rPr lang="es-MX" spc="4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u</a:t>
            </a:r>
            <a:r>
              <a:rPr lang="es-MX" dirty="0">
                <a:latin typeface="Arial "/>
                <a:cs typeface="Calibri"/>
              </a:rPr>
              <a:t>n</a:t>
            </a:r>
            <a:r>
              <a:rPr lang="es-MX" spc="3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n</a:t>
            </a:r>
            <a:r>
              <a:rPr lang="es-MX" dirty="0">
                <a:latin typeface="Arial "/>
                <a:cs typeface="Calibri"/>
              </a:rPr>
              <a:t>ú</a:t>
            </a:r>
            <a:r>
              <a:rPr lang="es-MX" spc="-5" dirty="0">
                <a:latin typeface="Arial "/>
                <a:cs typeface="Calibri"/>
              </a:rPr>
              <a:t>m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spc="-30" dirty="0">
                <a:latin typeface="Arial "/>
                <a:cs typeface="Calibri"/>
              </a:rPr>
              <a:t>r</a:t>
            </a:r>
            <a:r>
              <a:rPr lang="es-MX" dirty="0">
                <a:latin typeface="Arial "/>
                <a:cs typeface="Calibri"/>
              </a:rPr>
              <a:t>o</a:t>
            </a:r>
            <a:r>
              <a:rPr lang="es-MX" spc="50" dirty="0">
                <a:latin typeface="Arial "/>
                <a:cs typeface="Calibri"/>
              </a:rPr>
              <a:t> </a:t>
            </a:r>
            <a:r>
              <a:rPr lang="es-MX" spc="-20" dirty="0">
                <a:latin typeface="Arial "/>
                <a:cs typeface="Calibri"/>
              </a:rPr>
              <a:t>r</a:t>
            </a:r>
            <a:r>
              <a:rPr lang="es-MX" spc="-10" dirty="0">
                <a:latin typeface="Arial "/>
                <a:cs typeface="Calibri"/>
              </a:rPr>
              <a:t>ep</a:t>
            </a:r>
            <a:r>
              <a:rPr lang="es-MX" spc="-20" dirty="0">
                <a:latin typeface="Arial "/>
                <a:cs typeface="Calibri"/>
              </a:rPr>
              <a:t>r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dirty="0">
                <a:latin typeface="Arial "/>
                <a:cs typeface="Calibri"/>
              </a:rPr>
              <a:t>s</a:t>
            </a:r>
            <a:r>
              <a:rPr lang="es-MX" spc="-10" dirty="0">
                <a:latin typeface="Arial "/>
                <a:cs typeface="Calibri"/>
              </a:rPr>
              <a:t>en</a:t>
            </a:r>
            <a:r>
              <a:rPr lang="es-MX" spc="-35" dirty="0">
                <a:latin typeface="Arial "/>
                <a:cs typeface="Calibri"/>
              </a:rPr>
              <a:t>t</a:t>
            </a:r>
            <a:r>
              <a:rPr lang="es-MX" spc="-15" dirty="0">
                <a:latin typeface="Arial "/>
                <a:cs typeface="Calibri"/>
              </a:rPr>
              <a:t>a</a:t>
            </a:r>
            <a:r>
              <a:rPr lang="es-MX" dirty="0">
                <a:latin typeface="Arial "/>
                <a:cs typeface="Calibri"/>
              </a:rPr>
              <a:t>t</a:t>
            </a:r>
            <a:r>
              <a:rPr lang="es-MX" spc="-10" dirty="0">
                <a:latin typeface="Arial "/>
                <a:cs typeface="Calibri"/>
              </a:rPr>
              <a:t>i</a:t>
            </a:r>
            <a:r>
              <a:rPr lang="es-MX" spc="-15" dirty="0">
                <a:latin typeface="Arial "/>
                <a:cs typeface="Calibri"/>
              </a:rPr>
              <a:t>v</a:t>
            </a:r>
            <a:r>
              <a:rPr lang="es-MX" dirty="0">
                <a:latin typeface="Arial "/>
                <a:cs typeface="Calibri"/>
              </a:rPr>
              <a:t>o</a:t>
            </a:r>
            <a:r>
              <a:rPr lang="es-MX" spc="4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su</a:t>
            </a:r>
            <a:r>
              <a:rPr lang="es-MX" dirty="0">
                <a:latin typeface="Arial "/>
                <a:cs typeface="Calibri"/>
              </a:rPr>
              <a:t>p</a:t>
            </a:r>
            <a:r>
              <a:rPr lang="es-MX" spc="-10" dirty="0">
                <a:latin typeface="Arial "/>
                <a:cs typeface="Calibri"/>
              </a:rPr>
              <a:t>er</a:t>
            </a:r>
            <a:r>
              <a:rPr lang="es-MX" dirty="0">
                <a:latin typeface="Arial "/>
                <a:cs typeface="Calibri"/>
              </a:rPr>
              <a:t>i</a:t>
            </a:r>
            <a:r>
              <a:rPr lang="es-MX" spc="-5" dirty="0">
                <a:latin typeface="Arial "/>
                <a:cs typeface="Calibri"/>
              </a:rPr>
              <a:t>o</a:t>
            </a:r>
            <a:r>
              <a:rPr lang="es-MX" dirty="0">
                <a:latin typeface="Arial "/>
                <a:cs typeface="Calibri"/>
              </a:rPr>
              <a:t>r</a:t>
            </a:r>
            <a:r>
              <a:rPr lang="es-MX" spc="55" dirty="0">
                <a:latin typeface="Arial "/>
                <a:cs typeface="Calibri"/>
              </a:rPr>
              <a:t> </a:t>
            </a:r>
            <a:r>
              <a:rPr lang="es-MX" spc="-5" dirty="0">
                <a:latin typeface="Arial "/>
                <a:cs typeface="Calibri"/>
              </a:rPr>
              <a:t>a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50" dirty="0">
                <a:latin typeface="Arial "/>
                <a:cs typeface="Calibri"/>
              </a:rPr>
              <a:t> </a:t>
            </a:r>
            <a:r>
              <a:rPr lang="es-MX" spc="-15" dirty="0" smtClean="0">
                <a:latin typeface="Arial "/>
                <a:cs typeface="Calibri"/>
              </a:rPr>
              <a:t>12</a:t>
            </a:r>
            <a:r>
              <a:rPr lang="es-MX" dirty="0" smtClean="0">
                <a:latin typeface="Arial "/>
                <a:cs typeface="Calibri"/>
              </a:rPr>
              <a:t>%</a:t>
            </a:r>
            <a:r>
              <a:rPr lang="es-MX" spc="40" dirty="0" smtClean="0">
                <a:solidFill>
                  <a:srgbClr val="FF0000"/>
                </a:solidFill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d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5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p</a:t>
            </a:r>
            <a:r>
              <a:rPr lang="es-MX" spc="-30" dirty="0">
                <a:latin typeface="Arial "/>
                <a:cs typeface="Calibri"/>
              </a:rPr>
              <a:t>r</a:t>
            </a:r>
            <a:r>
              <a:rPr lang="es-MX" dirty="0">
                <a:latin typeface="Arial "/>
                <a:cs typeface="Calibri"/>
              </a:rPr>
              <a:t>ome</a:t>
            </a:r>
            <a:r>
              <a:rPr lang="es-MX" spc="-10" dirty="0">
                <a:latin typeface="Arial "/>
                <a:cs typeface="Calibri"/>
              </a:rPr>
              <a:t>d</a:t>
            </a:r>
            <a:r>
              <a:rPr lang="es-MX" dirty="0">
                <a:latin typeface="Arial "/>
                <a:cs typeface="Calibri"/>
              </a:rPr>
              <a:t>io</a:t>
            </a:r>
            <a:r>
              <a:rPr lang="es-MX" spc="55" dirty="0">
                <a:latin typeface="Arial "/>
                <a:cs typeface="Calibri"/>
              </a:rPr>
              <a:t> </a:t>
            </a:r>
            <a:r>
              <a:rPr lang="es-MX" spc="-5" dirty="0">
                <a:latin typeface="Arial "/>
                <a:cs typeface="Calibri"/>
              </a:rPr>
              <a:t>m</a:t>
            </a:r>
            <a:r>
              <a:rPr lang="es-MX" dirty="0">
                <a:latin typeface="Arial "/>
                <a:cs typeface="Calibri"/>
              </a:rPr>
              <a:t>en</a:t>
            </a:r>
            <a:r>
              <a:rPr lang="es-MX" spc="-15" dirty="0">
                <a:latin typeface="Arial "/>
                <a:cs typeface="Calibri"/>
              </a:rPr>
              <a:t>s</a:t>
            </a:r>
            <a:r>
              <a:rPr lang="es-MX" dirty="0">
                <a:latin typeface="Arial "/>
                <a:cs typeface="Calibri"/>
              </a:rPr>
              <a:t>u</a:t>
            </a:r>
            <a:r>
              <a:rPr lang="es-MX" spc="-15" dirty="0">
                <a:latin typeface="Arial "/>
                <a:cs typeface="Calibri"/>
              </a:rPr>
              <a:t>a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50" dirty="0">
                <a:latin typeface="Arial "/>
                <a:cs typeface="Calibri"/>
              </a:rPr>
              <a:t> </a:t>
            </a:r>
            <a:r>
              <a:rPr lang="es-MX" spc="-15" dirty="0">
                <a:latin typeface="Arial "/>
                <a:cs typeface="Calibri"/>
              </a:rPr>
              <a:t>a</a:t>
            </a:r>
            <a:r>
              <a:rPr lang="es-MX" spc="-20" dirty="0">
                <a:latin typeface="Arial "/>
                <a:cs typeface="Calibri"/>
              </a:rPr>
              <a:t>t</a:t>
            </a:r>
            <a:r>
              <a:rPr lang="es-MX" spc="-10" dirty="0">
                <a:latin typeface="Arial "/>
                <a:cs typeface="Calibri"/>
              </a:rPr>
              <a:t>endi</a:t>
            </a:r>
            <a:r>
              <a:rPr lang="es-MX" dirty="0">
                <a:latin typeface="Arial "/>
                <a:cs typeface="Calibri"/>
              </a:rPr>
              <a:t>d</a:t>
            </a:r>
            <a:r>
              <a:rPr lang="es-MX" spc="-15" dirty="0">
                <a:latin typeface="Arial "/>
                <a:cs typeface="Calibri"/>
              </a:rPr>
              <a:t>o</a:t>
            </a:r>
            <a:r>
              <a:rPr lang="es-MX" dirty="0">
                <a:latin typeface="Arial "/>
                <a:cs typeface="Calibri"/>
              </a:rPr>
              <a:t>s</a:t>
            </a:r>
            <a:r>
              <a:rPr lang="es-MX" spc="55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p</a:t>
            </a:r>
            <a:r>
              <a:rPr lang="es-MX" spc="-15" dirty="0">
                <a:latin typeface="Arial "/>
                <a:cs typeface="Calibri"/>
              </a:rPr>
              <a:t>o</a:t>
            </a:r>
            <a:r>
              <a:rPr lang="es-MX" dirty="0">
                <a:latin typeface="Arial "/>
                <a:cs typeface="Calibri"/>
              </a:rPr>
              <a:t>r</a:t>
            </a:r>
            <a:r>
              <a:rPr lang="es-MX" spc="40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5" dirty="0">
                <a:latin typeface="Arial "/>
                <a:cs typeface="Calibri"/>
              </a:rPr>
              <a:t>o</a:t>
            </a:r>
            <a:r>
              <a:rPr lang="es-MX" dirty="0">
                <a:latin typeface="Arial "/>
                <a:cs typeface="Calibri"/>
              </a:rPr>
              <a:t>s</a:t>
            </a:r>
            <a:r>
              <a:rPr lang="es-MX" spc="4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d</a:t>
            </a:r>
            <a:r>
              <a:rPr lang="es-MX" dirty="0">
                <a:latin typeface="Arial "/>
                <a:cs typeface="Calibri"/>
              </a:rPr>
              <a:t>i</a:t>
            </a:r>
            <a:r>
              <a:rPr lang="es-MX" spc="-15" dirty="0">
                <a:latin typeface="Arial "/>
                <a:cs typeface="Calibri"/>
              </a:rPr>
              <a:t>s</a:t>
            </a:r>
            <a:r>
              <a:rPr lang="es-MX" spc="-10" dirty="0">
                <a:latin typeface="Arial "/>
                <a:cs typeface="Calibri"/>
              </a:rPr>
              <a:t>ti</a:t>
            </a:r>
            <a:r>
              <a:rPr lang="es-MX" spc="-20" dirty="0">
                <a:latin typeface="Arial "/>
                <a:cs typeface="Calibri"/>
              </a:rPr>
              <a:t>n</a:t>
            </a:r>
            <a:r>
              <a:rPr lang="es-MX" spc="-10" dirty="0">
                <a:latin typeface="Arial "/>
                <a:cs typeface="Calibri"/>
              </a:rPr>
              <a:t>t</a:t>
            </a:r>
            <a:r>
              <a:rPr lang="es-MX" spc="-15" dirty="0">
                <a:latin typeface="Arial "/>
                <a:cs typeface="Calibri"/>
              </a:rPr>
              <a:t>o</a:t>
            </a:r>
            <a:r>
              <a:rPr lang="es-MX" dirty="0">
                <a:latin typeface="Arial "/>
                <a:cs typeface="Calibri"/>
              </a:rPr>
              <a:t>s </a:t>
            </a:r>
            <a:r>
              <a:rPr lang="es-MX" spc="-15" dirty="0">
                <a:latin typeface="Arial "/>
                <a:cs typeface="Calibri"/>
              </a:rPr>
              <a:t>c</a:t>
            </a:r>
            <a:r>
              <a:rPr lang="es-MX" dirty="0">
                <a:latin typeface="Arial "/>
                <a:cs typeface="Calibri"/>
              </a:rPr>
              <a:t>anal</a:t>
            </a:r>
            <a:r>
              <a:rPr lang="es-MX" spc="5" dirty="0">
                <a:latin typeface="Arial "/>
                <a:cs typeface="Calibri"/>
              </a:rPr>
              <a:t>e</a:t>
            </a:r>
            <a:r>
              <a:rPr lang="es-MX" spc="10" dirty="0">
                <a:latin typeface="Arial "/>
                <a:cs typeface="Calibri"/>
              </a:rPr>
              <a:t>s</a:t>
            </a:r>
            <a:r>
              <a:rPr lang="es-MX" dirty="0">
                <a:latin typeface="Arial "/>
                <a:cs typeface="Calibri"/>
              </a:rPr>
              <a:t>.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0322382"/>
              </p:ext>
            </p:extLst>
          </p:nvPr>
        </p:nvGraphicFramePr>
        <p:xfrm>
          <a:off x="1850621" y="3527702"/>
          <a:ext cx="3544339" cy="123444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915228">
                  <a:extLst>
                    <a:ext uri="{9D8B030D-6E8A-4147-A177-3AD203B41FA5}">
                      <a16:colId xmlns:a16="http://schemas.microsoft.com/office/drawing/2014/main" val="3287831381"/>
                    </a:ext>
                  </a:extLst>
                </a:gridCol>
                <a:gridCol w="2629111">
                  <a:extLst>
                    <a:ext uri="{9D8B030D-6E8A-4147-A177-3AD203B41FA5}">
                      <a16:colId xmlns:a16="http://schemas.microsoft.com/office/drawing/2014/main" val="4024175437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 smtClean="0">
                          <a:effectLst/>
                        </a:rPr>
                        <a:t>ETIQUETAS DE FILA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u="none" strike="noStrike" dirty="0" smtClean="0">
                          <a:effectLst/>
                        </a:rPr>
                        <a:t>CUENTA DE NATURALEZA JURIDICA DEL PETICIONARIO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5869256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Entidad Bomberil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29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579191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Entidad Territorial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3359581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Total general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34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6871967"/>
                  </a:ext>
                </a:extLst>
              </a:tr>
            </a:tbl>
          </a:graphicData>
        </a:graphic>
      </p:graphicFrame>
      <p:graphicFrame>
        <p:nvGraphicFramePr>
          <p:cNvPr id="8" name="Grá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3689341"/>
              </p:ext>
            </p:extLst>
          </p:nvPr>
        </p:nvGraphicFramePr>
        <p:xfrm>
          <a:off x="6788208" y="3377285"/>
          <a:ext cx="3752850" cy="2105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56826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1048"/>
          </a:xfrm>
        </p:spPr>
      </p:pic>
      <p:sp>
        <p:nvSpPr>
          <p:cNvPr id="7" name="Rectángulo 6"/>
          <p:cNvSpPr/>
          <p:nvPr/>
        </p:nvSpPr>
        <p:spPr>
          <a:xfrm>
            <a:off x="304801" y="1098669"/>
            <a:ext cx="11439780" cy="37984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b="1" spc="-15" dirty="0">
                <a:latin typeface="Arial "/>
                <a:cs typeface="Calibri"/>
              </a:rPr>
              <a:t>1</a:t>
            </a:r>
            <a:r>
              <a:rPr lang="en-US" b="1" dirty="0">
                <a:latin typeface="Arial "/>
                <a:cs typeface="Calibri"/>
              </a:rPr>
              <a:t>.</a:t>
            </a:r>
            <a:r>
              <a:rPr lang="en-US" b="1" spc="-10" dirty="0">
                <a:latin typeface="Arial "/>
                <a:cs typeface="Calibri"/>
              </a:rPr>
              <a:t>4</a:t>
            </a:r>
            <a:r>
              <a:rPr lang="en-US" b="1" spc="5" dirty="0">
                <a:latin typeface="Arial "/>
                <a:cs typeface="Calibri"/>
              </a:rPr>
              <a:t> </a:t>
            </a:r>
            <a:r>
              <a:rPr lang="en-US" b="1" spc="-15" dirty="0">
                <a:latin typeface="Arial "/>
                <a:cs typeface="Calibri"/>
              </a:rPr>
              <a:t>MÉ</a:t>
            </a:r>
            <a:r>
              <a:rPr lang="en-US" b="1" spc="-60" dirty="0">
                <a:latin typeface="Arial "/>
                <a:cs typeface="Calibri"/>
              </a:rPr>
              <a:t>T</a:t>
            </a:r>
            <a:r>
              <a:rPr lang="en-US" b="1" spc="-15" dirty="0">
                <a:latin typeface="Arial "/>
                <a:cs typeface="Calibri"/>
              </a:rPr>
              <a:t>ODO</a:t>
            </a:r>
            <a:r>
              <a:rPr lang="en-US" b="1" spc="25" dirty="0">
                <a:latin typeface="Arial "/>
                <a:cs typeface="Calibri"/>
              </a:rPr>
              <a:t> </a:t>
            </a:r>
            <a:r>
              <a:rPr lang="en-US" b="1" spc="-10" dirty="0">
                <a:latin typeface="Arial "/>
                <a:cs typeface="Calibri"/>
              </a:rPr>
              <a:t>DE</a:t>
            </a:r>
            <a:r>
              <a:rPr lang="en-US" b="1" spc="-5" dirty="0">
                <a:latin typeface="Arial "/>
                <a:cs typeface="Calibri"/>
              </a:rPr>
              <a:t> </a:t>
            </a:r>
            <a:r>
              <a:rPr lang="en-US" b="1" spc="-10" dirty="0">
                <a:latin typeface="Arial "/>
                <a:cs typeface="Calibri"/>
              </a:rPr>
              <a:t>E</a:t>
            </a:r>
            <a:r>
              <a:rPr lang="en-US" b="1" spc="-90" dirty="0">
                <a:latin typeface="Arial "/>
                <a:cs typeface="Calibri"/>
              </a:rPr>
              <a:t>V</a:t>
            </a:r>
            <a:r>
              <a:rPr lang="en-US" b="1" spc="-10" dirty="0">
                <a:latin typeface="Arial "/>
                <a:cs typeface="Calibri"/>
              </a:rPr>
              <a:t>A</a:t>
            </a:r>
            <a:r>
              <a:rPr lang="en-US" b="1" spc="-50" dirty="0">
                <a:latin typeface="Arial "/>
                <a:cs typeface="Calibri"/>
              </a:rPr>
              <a:t>L</a:t>
            </a:r>
            <a:r>
              <a:rPr lang="en-US" b="1" spc="-65" dirty="0">
                <a:latin typeface="Arial "/>
                <a:cs typeface="Calibri"/>
              </a:rPr>
              <a:t>U</a:t>
            </a:r>
            <a:r>
              <a:rPr lang="en-US" b="1" spc="-30" dirty="0">
                <a:latin typeface="Arial "/>
                <a:cs typeface="Calibri"/>
              </a:rPr>
              <a:t>A</a:t>
            </a:r>
            <a:r>
              <a:rPr lang="en-US" b="1" spc="-10" dirty="0">
                <a:latin typeface="Arial "/>
                <a:cs typeface="Calibri"/>
              </a:rPr>
              <a:t>C</a:t>
            </a:r>
            <a:r>
              <a:rPr lang="en-US" b="1" spc="-20" dirty="0">
                <a:latin typeface="Arial "/>
                <a:cs typeface="Calibri"/>
              </a:rPr>
              <a:t>I</a:t>
            </a:r>
            <a:r>
              <a:rPr lang="en-US" b="1" spc="-15" dirty="0">
                <a:latin typeface="Arial "/>
                <a:cs typeface="Calibri"/>
              </a:rPr>
              <a:t>Ó</a:t>
            </a:r>
            <a:r>
              <a:rPr lang="en-US" b="1" spc="-5" dirty="0">
                <a:latin typeface="Arial "/>
                <a:cs typeface="Calibri"/>
              </a:rPr>
              <a:t>N:</a:t>
            </a:r>
            <a:endParaRPr lang="en-US" dirty="0">
              <a:latin typeface="Arial "/>
              <a:cs typeface="Calibri"/>
            </a:endParaRPr>
          </a:p>
          <a:p>
            <a:pPr marL="12700" marR="6350" algn="just">
              <a:lnSpc>
                <a:spcPct val="90000"/>
              </a:lnSpc>
            </a:pPr>
            <a:endParaRPr lang="es-MX" b="1" spc="55" dirty="0" smtClean="0">
              <a:latin typeface="Arial "/>
              <a:cs typeface="Calibri"/>
            </a:endParaRPr>
          </a:p>
          <a:p>
            <a:pPr marL="12700" marR="6350" algn="just">
              <a:lnSpc>
                <a:spcPct val="90000"/>
              </a:lnSpc>
            </a:pPr>
            <a:r>
              <a:rPr lang="es-MX" spc="-10" dirty="0">
                <a:latin typeface="Arial "/>
                <a:cs typeface="Calibri"/>
              </a:rPr>
              <a:t>Según  </a:t>
            </a:r>
            <a:r>
              <a:rPr lang="es-MX" spc="-110" dirty="0">
                <a:latin typeface="Arial "/>
                <a:cs typeface="Calibri"/>
              </a:rPr>
              <a:t> </a:t>
            </a:r>
            <a:r>
              <a:rPr lang="es-MX" spc="-15" dirty="0">
                <a:latin typeface="Arial "/>
                <a:cs typeface="Calibri"/>
              </a:rPr>
              <a:t>e</a:t>
            </a:r>
            <a:r>
              <a:rPr lang="es-MX" spc="-5" dirty="0">
                <a:latin typeface="Arial "/>
                <a:cs typeface="Calibri"/>
              </a:rPr>
              <a:t>l</a:t>
            </a:r>
            <a:r>
              <a:rPr lang="es-MX" dirty="0">
                <a:latin typeface="Arial "/>
                <a:cs typeface="Calibri"/>
              </a:rPr>
              <a:t>  </a:t>
            </a:r>
            <a:r>
              <a:rPr lang="es-MX" spc="-110" dirty="0">
                <a:latin typeface="Arial "/>
                <a:cs typeface="Calibri"/>
              </a:rPr>
              <a:t> P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-10" dirty="0">
                <a:latin typeface="Arial "/>
                <a:cs typeface="Calibri"/>
              </a:rPr>
              <a:t>an</a:t>
            </a:r>
            <a:r>
              <a:rPr lang="es-MX" dirty="0">
                <a:latin typeface="Arial "/>
                <a:cs typeface="Calibri"/>
              </a:rPr>
              <a:t>  </a:t>
            </a:r>
            <a:r>
              <a:rPr lang="es-MX" spc="-110" dirty="0">
                <a:latin typeface="Arial "/>
                <a:cs typeface="Calibri"/>
              </a:rPr>
              <a:t> E</a:t>
            </a:r>
            <a:r>
              <a:rPr lang="es-MX" spc="-25" dirty="0">
                <a:latin typeface="Arial "/>
                <a:cs typeface="Calibri"/>
              </a:rPr>
              <a:t>s</a:t>
            </a:r>
            <a:r>
              <a:rPr lang="es-MX" spc="-10" dirty="0">
                <a:latin typeface="Arial "/>
                <a:cs typeface="Calibri"/>
              </a:rPr>
              <a:t>t</a:t>
            </a:r>
            <a:r>
              <a:rPr lang="es-MX" spc="-55" dirty="0">
                <a:latin typeface="Arial "/>
                <a:cs typeface="Calibri"/>
              </a:rPr>
              <a:t>r</a:t>
            </a:r>
            <a:r>
              <a:rPr lang="es-MX" spc="-20" dirty="0">
                <a:latin typeface="Arial "/>
                <a:cs typeface="Calibri"/>
              </a:rPr>
              <a:t>at</a:t>
            </a:r>
            <a:r>
              <a:rPr lang="es-MX" spc="-10" dirty="0">
                <a:latin typeface="Arial "/>
                <a:cs typeface="Calibri"/>
              </a:rPr>
              <a:t>ég</a:t>
            </a:r>
            <a:r>
              <a:rPr lang="es-MX" dirty="0">
                <a:latin typeface="Arial "/>
                <a:cs typeface="Calibri"/>
              </a:rPr>
              <a:t>i</a:t>
            </a:r>
            <a:r>
              <a:rPr lang="es-MX" spc="-25" dirty="0">
                <a:latin typeface="Arial "/>
                <a:cs typeface="Calibri"/>
              </a:rPr>
              <a:t>c</a:t>
            </a:r>
            <a:r>
              <a:rPr lang="es-MX" spc="-10" dirty="0">
                <a:latin typeface="Arial "/>
                <a:cs typeface="Calibri"/>
              </a:rPr>
              <a:t>o</a:t>
            </a:r>
            <a:r>
              <a:rPr lang="es-MX" dirty="0">
                <a:latin typeface="Arial "/>
                <a:cs typeface="Calibri"/>
              </a:rPr>
              <a:t>  </a:t>
            </a:r>
            <a:r>
              <a:rPr lang="es-MX" spc="-114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In</a:t>
            </a:r>
            <a:r>
              <a:rPr lang="es-MX" spc="-25" dirty="0">
                <a:latin typeface="Arial "/>
                <a:cs typeface="Calibri"/>
              </a:rPr>
              <a:t>s</a:t>
            </a:r>
            <a:r>
              <a:rPr lang="es-MX" spc="-20" dirty="0">
                <a:latin typeface="Arial "/>
                <a:cs typeface="Calibri"/>
              </a:rPr>
              <a:t>t</a:t>
            </a:r>
            <a:r>
              <a:rPr lang="es-MX" spc="-10" dirty="0">
                <a:latin typeface="Arial "/>
                <a:cs typeface="Calibri"/>
              </a:rPr>
              <a:t>itu</a:t>
            </a:r>
            <a:r>
              <a:rPr lang="es-MX" spc="-25" dirty="0">
                <a:latin typeface="Arial "/>
                <a:cs typeface="Calibri"/>
              </a:rPr>
              <a:t>c</a:t>
            </a:r>
            <a:r>
              <a:rPr lang="es-MX" spc="-15" dirty="0">
                <a:latin typeface="Arial "/>
                <a:cs typeface="Calibri"/>
              </a:rPr>
              <a:t>i</a:t>
            </a:r>
            <a:r>
              <a:rPr lang="es-MX" spc="-10" dirty="0">
                <a:latin typeface="Arial "/>
                <a:cs typeface="Calibri"/>
              </a:rPr>
              <a:t>onal</a:t>
            </a:r>
            <a:r>
              <a:rPr lang="es-MX" dirty="0">
                <a:latin typeface="Arial "/>
                <a:cs typeface="Calibri"/>
              </a:rPr>
              <a:t>  </a:t>
            </a:r>
            <a:r>
              <a:rPr lang="es-MX" spc="-10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y</a:t>
            </a:r>
            <a:r>
              <a:rPr lang="es-MX" dirty="0">
                <a:latin typeface="Arial "/>
                <a:cs typeface="Calibri"/>
              </a:rPr>
              <a:t>  </a:t>
            </a:r>
            <a:r>
              <a:rPr lang="es-MX" spc="-12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con</a:t>
            </a:r>
            <a:r>
              <a:rPr lang="es-MX" dirty="0">
                <a:latin typeface="Arial "/>
                <a:cs typeface="Calibri"/>
              </a:rPr>
              <a:t>  </a:t>
            </a:r>
            <a:r>
              <a:rPr lang="es-MX" spc="-105" dirty="0">
                <a:latin typeface="Arial "/>
                <a:cs typeface="Calibri"/>
              </a:rPr>
              <a:t> </a:t>
            </a:r>
            <a:r>
              <a:rPr lang="es-MX" spc="-15" dirty="0">
                <a:latin typeface="Arial "/>
                <a:cs typeface="Calibri"/>
              </a:rPr>
              <a:t>e</a:t>
            </a:r>
            <a:r>
              <a:rPr lang="es-MX" spc="-5" dirty="0">
                <a:latin typeface="Arial "/>
                <a:cs typeface="Calibri"/>
              </a:rPr>
              <a:t>l</a:t>
            </a:r>
            <a:r>
              <a:rPr lang="es-MX" dirty="0">
                <a:latin typeface="Arial "/>
                <a:cs typeface="Calibri"/>
              </a:rPr>
              <a:t>  </a:t>
            </a:r>
            <a:r>
              <a:rPr lang="es-MX" spc="-11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p</a:t>
            </a:r>
            <a:r>
              <a:rPr lang="es-MX" spc="-25" dirty="0">
                <a:latin typeface="Arial "/>
                <a:cs typeface="Calibri"/>
              </a:rPr>
              <a:t>r</a:t>
            </a:r>
            <a:r>
              <a:rPr lang="es-MX" spc="-10" dirty="0">
                <a:latin typeface="Arial "/>
                <a:cs typeface="Calibri"/>
              </a:rPr>
              <a:t>opósi</a:t>
            </a:r>
            <a:r>
              <a:rPr lang="es-MX" spc="-20" dirty="0">
                <a:latin typeface="Arial "/>
                <a:cs typeface="Calibri"/>
              </a:rPr>
              <a:t>t</a:t>
            </a:r>
            <a:r>
              <a:rPr lang="es-MX" spc="-10" dirty="0">
                <a:latin typeface="Arial "/>
                <a:cs typeface="Calibri"/>
              </a:rPr>
              <a:t>o</a:t>
            </a:r>
            <a:r>
              <a:rPr lang="es-MX" dirty="0">
                <a:latin typeface="Arial "/>
                <a:cs typeface="Calibri"/>
              </a:rPr>
              <a:t>  </a:t>
            </a:r>
            <a:r>
              <a:rPr lang="es-MX" spc="-114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d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dirty="0">
                <a:latin typeface="Arial "/>
                <a:cs typeface="Calibri"/>
              </a:rPr>
              <a:t>  </a:t>
            </a:r>
            <a:r>
              <a:rPr lang="es-MX" spc="-10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spc="-25" dirty="0">
                <a:latin typeface="Arial "/>
                <a:cs typeface="Calibri"/>
              </a:rPr>
              <a:t>s</a:t>
            </a:r>
            <a:r>
              <a:rPr lang="es-MX" spc="-30" dirty="0">
                <a:latin typeface="Arial "/>
                <a:cs typeface="Calibri"/>
              </a:rPr>
              <a:t>t</a:t>
            </a:r>
            <a:r>
              <a:rPr lang="es-MX" spc="-10" dirty="0">
                <a:latin typeface="Arial "/>
                <a:cs typeface="Calibri"/>
              </a:rPr>
              <a:t>able</a:t>
            </a:r>
            <a:r>
              <a:rPr lang="es-MX" spc="-20" dirty="0">
                <a:latin typeface="Arial "/>
                <a:cs typeface="Calibri"/>
              </a:rPr>
              <a:t>c</a:t>
            </a:r>
            <a:r>
              <a:rPr lang="es-MX" spc="-10" dirty="0">
                <a:latin typeface="Arial "/>
                <a:cs typeface="Calibri"/>
              </a:rPr>
              <a:t>er</a:t>
            </a:r>
            <a:r>
              <a:rPr lang="es-MX" dirty="0">
                <a:latin typeface="Arial "/>
                <a:cs typeface="Calibri"/>
              </a:rPr>
              <a:t>  </a:t>
            </a:r>
            <a:r>
              <a:rPr lang="es-MX" spc="-10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un</a:t>
            </a:r>
            <a:r>
              <a:rPr lang="es-MX" dirty="0">
                <a:latin typeface="Arial "/>
                <a:cs typeface="Calibri"/>
              </a:rPr>
              <a:t>  </a:t>
            </a:r>
            <a:r>
              <a:rPr lang="es-MX" spc="-114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p</a:t>
            </a:r>
            <a:r>
              <a:rPr lang="es-MX" spc="-5" dirty="0">
                <a:latin typeface="Arial "/>
                <a:cs typeface="Calibri"/>
              </a:rPr>
              <a:t>o</a:t>
            </a:r>
            <a:r>
              <a:rPr lang="es-MX" spc="-40" dirty="0">
                <a:latin typeface="Arial "/>
                <a:cs typeface="Calibri"/>
              </a:rPr>
              <a:t>r</a:t>
            </a:r>
            <a:r>
              <a:rPr lang="es-MX" spc="-10" dirty="0">
                <a:latin typeface="Arial "/>
                <a:cs typeface="Calibri"/>
              </a:rPr>
              <a:t>c</a:t>
            </a:r>
            <a:r>
              <a:rPr lang="es-MX" spc="-20" dirty="0">
                <a:latin typeface="Arial "/>
                <a:cs typeface="Calibri"/>
              </a:rPr>
              <a:t>e</a:t>
            </a:r>
            <a:r>
              <a:rPr lang="es-MX" spc="-10" dirty="0">
                <a:latin typeface="Arial "/>
                <a:cs typeface="Calibri"/>
              </a:rPr>
              <a:t>n</a:t>
            </a:r>
            <a:r>
              <a:rPr lang="es-MX" spc="-30" dirty="0">
                <a:latin typeface="Arial "/>
                <a:cs typeface="Calibri"/>
              </a:rPr>
              <a:t>t</a:t>
            </a:r>
            <a:r>
              <a:rPr lang="es-MX" spc="-10" dirty="0">
                <a:latin typeface="Arial "/>
                <a:cs typeface="Calibri"/>
              </a:rPr>
              <a:t>aje</a:t>
            </a:r>
            <a:r>
              <a:rPr lang="es-MX" dirty="0">
                <a:latin typeface="Arial "/>
                <a:cs typeface="Calibri"/>
              </a:rPr>
              <a:t>  </a:t>
            </a:r>
            <a:r>
              <a:rPr lang="es-MX" spc="-114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d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dirty="0">
                <a:latin typeface="Arial "/>
                <a:cs typeface="Calibri"/>
              </a:rPr>
              <a:t>  </a:t>
            </a:r>
            <a:r>
              <a:rPr lang="es-MX" spc="-12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a</a:t>
            </a:r>
            <a:r>
              <a:rPr lang="es-MX" dirty="0">
                <a:latin typeface="Arial "/>
                <a:cs typeface="Calibri"/>
              </a:rPr>
              <a:t>c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spc="-25" dirty="0">
                <a:latin typeface="Arial "/>
                <a:cs typeface="Calibri"/>
              </a:rPr>
              <a:t>p</a:t>
            </a:r>
            <a:r>
              <a:rPr lang="es-MX" spc="-30" dirty="0">
                <a:latin typeface="Arial "/>
                <a:cs typeface="Calibri"/>
              </a:rPr>
              <a:t>t</a:t>
            </a:r>
            <a:r>
              <a:rPr lang="es-MX" spc="-10" dirty="0">
                <a:latin typeface="Arial "/>
                <a:cs typeface="Calibri"/>
              </a:rPr>
              <a:t>ació</a:t>
            </a:r>
            <a:r>
              <a:rPr lang="es-MX" spc="-5" dirty="0">
                <a:latin typeface="Arial "/>
                <a:cs typeface="Calibri"/>
              </a:rPr>
              <a:t>n,</a:t>
            </a:r>
            <a:r>
              <a:rPr lang="es-MX" spc="-10" dirty="0">
                <a:latin typeface="Arial "/>
                <a:cs typeface="Calibri"/>
              </a:rPr>
              <a:t> implem</a:t>
            </a:r>
            <a:r>
              <a:rPr lang="es-MX" spc="-15" dirty="0">
                <a:latin typeface="Arial "/>
                <a:cs typeface="Calibri"/>
              </a:rPr>
              <a:t>e</a:t>
            </a:r>
            <a:r>
              <a:rPr lang="es-MX" spc="-25" dirty="0">
                <a:latin typeface="Arial "/>
                <a:cs typeface="Calibri"/>
              </a:rPr>
              <a:t>n</a:t>
            </a:r>
            <a:r>
              <a:rPr lang="es-MX" spc="-30" dirty="0">
                <a:latin typeface="Arial "/>
                <a:cs typeface="Calibri"/>
              </a:rPr>
              <a:t>t</a:t>
            </a:r>
            <a:r>
              <a:rPr lang="es-MX" spc="-10" dirty="0">
                <a:latin typeface="Arial "/>
                <a:cs typeface="Calibri"/>
              </a:rPr>
              <a:t>ación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de</a:t>
            </a:r>
            <a:r>
              <a:rPr lang="es-MX" spc="-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acciones</a:t>
            </a:r>
            <a:r>
              <a:rPr lang="es-MX" spc="1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de</a:t>
            </a:r>
            <a:r>
              <a:rPr lang="es-MX" spc="5" dirty="0">
                <a:latin typeface="Arial "/>
                <a:cs typeface="Calibri"/>
              </a:rPr>
              <a:t> </a:t>
            </a:r>
            <a:r>
              <a:rPr lang="es-MX" spc="-15" dirty="0">
                <a:latin typeface="Arial "/>
                <a:cs typeface="Calibri"/>
              </a:rPr>
              <a:t>m</a:t>
            </a:r>
            <a:r>
              <a:rPr lang="es-MX" spc="-20" dirty="0">
                <a:latin typeface="Arial "/>
                <a:cs typeface="Calibri"/>
              </a:rPr>
              <a:t>e</a:t>
            </a:r>
            <a:r>
              <a:rPr lang="es-MX" spc="-10" dirty="0">
                <a:latin typeface="Arial "/>
                <a:cs typeface="Calibri"/>
              </a:rPr>
              <a:t>jo</a:t>
            </a:r>
            <a:r>
              <a:rPr lang="es-MX" spc="-55" dirty="0">
                <a:latin typeface="Arial "/>
                <a:cs typeface="Calibri"/>
              </a:rPr>
              <a:t>r</a:t>
            </a:r>
            <a:r>
              <a:rPr lang="es-MX" spc="-10" dirty="0">
                <a:latin typeface="Arial "/>
                <a:cs typeface="Calibri"/>
              </a:rPr>
              <a:t>a,</a:t>
            </a:r>
            <a:r>
              <a:rPr lang="es-MX" spc="3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se</a:t>
            </a:r>
            <a:r>
              <a:rPr lang="es-MX" spc="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spc="-25" dirty="0">
                <a:latin typeface="Arial "/>
                <a:cs typeface="Calibri"/>
              </a:rPr>
              <a:t>s</a:t>
            </a:r>
            <a:r>
              <a:rPr lang="es-MX" spc="-30" dirty="0">
                <a:latin typeface="Arial "/>
                <a:cs typeface="Calibri"/>
              </a:rPr>
              <a:t>t</a:t>
            </a:r>
            <a:r>
              <a:rPr lang="es-MX" spc="-10" dirty="0">
                <a:latin typeface="Arial "/>
                <a:cs typeface="Calibri"/>
              </a:rPr>
              <a:t>able</a:t>
            </a:r>
            <a:r>
              <a:rPr lang="es-MX" spc="-20" dirty="0">
                <a:latin typeface="Arial "/>
                <a:cs typeface="Calibri"/>
              </a:rPr>
              <a:t>c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spc="-10" dirty="0" smtClean="0">
                <a:latin typeface="Arial "/>
                <a:cs typeface="Calibri"/>
              </a:rPr>
              <a:t>:</a:t>
            </a:r>
          </a:p>
          <a:p>
            <a:pPr marL="12700" marR="6350" algn="just">
              <a:lnSpc>
                <a:spcPct val="90000"/>
              </a:lnSpc>
            </a:pPr>
            <a:endParaRPr lang="es-MX" spc="-10" dirty="0">
              <a:latin typeface="Arial "/>
              <a:cs typeface="Calibri"/>
            </a:endParaRPr>
          </a:p>
          <a:p>
            <a:pPr marL="413384" marR="7620" indent="-401320" algn="just">
              <a:lnSpc>
                <a:spcPct val="100099"/>
              </a:lnSpc>
              <a:buFont typeface="Calibri"/>
              <a:buAutoNum type="romanUcPeriod"/>
              <a:tabLst>
                <a:tab pos="413384" algn="l"/>
              </a:tabLst>
            </a:pPr>
            <a:r>
              <a:rPr lang="es-MX" spc="-10" dirty="0">
                <a:latin typeface="Arial "/>
                <a:cs typeface="Calibri"/>
              </a:rPr>
              <a:t>El</a:t>
            </a:r>
            <a:r>
              <a:rPr lang="es-MX" spc="1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n</a:t>
            </a:r>
            <a:r>
              <a:rPr lang="es-MX" dirty="0">
                <a:latin typeface="Arial "/>
                <a:cs typeface="Calibri"/>
              </a:rPr>
              <a:t>i</a:t>
            </a:r>
            <a:r>
              <a:rPr lang="es-MX" spc="-25" dirty="0">
                <a:latin typeface="Arial "/>
                <a:cs typeface="Calibri"/>
              </a:rPr>
              <a:t>v</a:t>
            </a:r>
            <a:r>
              <a:rPr lang="es-MX" spc="-10" dirty="0">
                <a:latin typeface="Arial "/>
                <a:cs typeface="Calibri"/>
              </a:rPr>
              <a:t>el</a:t>
            </a:r>
            <a:r>
              <a:rPr lang="es-MX" spc="1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de</a:t>
            </a:r>
            <a:r>
              <a:rPr lang="es-MX" spc="5" dirty="0">
                <a:latin typeface="Arial "/>
                <a:cs typeface="Calibri"/>
              </a:rPr>
              <a:t> </a:t>
            </a:r>
            <a:r>
              <a:rPr lang="es-MX" spc="-40" dirty="0">
                <a:latin typeface="Arial "/>
                <a:cs typeface="Calibri"/>
              </a:rPr>
              <a:t>f</a:t>
            </a:r>
            <a:r>
              <a:rPr lang="es-MX" spc="-35" dirty="0">
                <a:latin typeface="Arial "/>
                <a:cs typeface="Calibri"/>
              </a:rPr>
              <a:t>a</a:t>
            </a:r>
            <a:r>
              <a:rPr lang="es-MX" spc="-25" dirty="0">
                <a:latin typeface="Arial "/>
                <a:cs typeface="Calibri"/>
              </a:rPr>
              <a:t>v</a:t>
            </a:r>
            <a:r>
              <a:rPr lang="es-MX" spc="-10" dirty="0">
                <a:latin typeface="Arial "/>
                <a:cs typeface="Calibri"/>
              </a:rPr>
              <a:t>o</a:t>
            </a:r>
            <a:r>
              <a:rPr lang="es-MX" spc="-55" dirty="0">
                <a:latin typeface="Arial "/>
                <a:cs typeface="Calibri"/>
              </a:rPr>
              <a:t>r</a:t>
            </a:r>
            <a:r>
              <a:rPr lang="es-MX" spc="-10" dirty="0">
                <a:latin typeface="Arial "/>
                <a:cs typeface="Calibri"/>
              </a:rPr>
              <a:t>abi</a:t>
            </a:r>
            <a:r>
              <a:rPr lang="es-MX" spc="-15" dirty="0">
                <a:latin typeface="Arial "/>
                <a:cs typeface="Calibri"/>
              </a:rPr>
              <a:t>l</a:t>
            </a:r>
            <a:r>
              <a:rPr lang="es-MX" spc="-10" dirty="0">
                <a:latin typeface="Arial "/>
                <a:cs typeface="Calibri"/>
              </a:rPr>
              <a:t>idad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5" dirty="0">
                <a:latin typeface="Arial "/>
                <a:cs typeface="Calibri"/>
              </a:rPr>
              <a:t>i</a:t>
            </a:r>
            <a:r>
              <a:rPr lang="es-MX" spc="-10" dirty="0">
                <a:latin typeface="Arial "/>
                <a:cs typeface="Calibri"/>
              </a:rPr>
              <a:t>gu</a:t>
            </a:r>
            <a:r>
              <a:rPr lang="es-MX" spc="-20" dirty="0">
                <a:latin typeface="Arial "/>
                <a:cs typeface="Calibri"/>
              </a:rPr>
              <a:t>a</a:t>
            </a:r>
            <a:r>
              <a:rPr lang="es-MX" spc="-5" dirty="0">
                <a:latin typeface="Arial "/>
                <a:cs typeface="Calibri"/>
              </a:rPr>
              <a:t>l</a:t>
            </a:r>
            <a:r>
              <a:rPr lang="es-MX" spc="1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o</a:t>
            </a:r>
            <a:r>
              <a:rPr lang="es-MX" spc="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sup</a:t>
            </a:r>
            <a:r>
              <a:rPr lang="es-MX" dirty="0">
                <a:latin typeface="Arial "/>
                <a:cs typeface="Calibri"/>
              </a:rPr>
              <a:t>e</a:t>
            </a:r>
            <a:r>
              <a:rPr lang="es-MX" spc="-15" dirty="0">
                <a:latin typeface="Arial "/>
                <a:cs typeface="Calibri"/>
              </a:rPr>
              <a:t>r</a:t>
            </a:r>
            <a:r>
              <a:rPr lang="es-MX" spc="-5" dirty="0">
                <a:latin typeface="Arial "/>
                <a:cs typeface="Calibri"/>
              </a:rPr>
              <a:t>io</a:t>
            </a:r>
            <a:r>
              <a:rPr lang="es-MX" spc="-10" dirty="0">
                <a:latin typeface="Arial "/>
                <a:cs typeface="Calibri"/>
              </a:rPr>
              <a:t>r</a:t>
            </a:r>
            <a:r>
              <a:rPr lang="es-MX" spc="1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al</a:t>
            </a:r>
            <a:r>
              <a:rPr lang="es-MX" spc="15" dirty="0">
                <a:latin typeface="Arial "/>
                <a:cs typeface="Calibri"/>
              </a:rPr>
              <a:t> </a:t>
            </a:r>
            <a:r>
              <a:rPr lang="es-MX" spc="-20" dirty="0">
                <a:latin typeface="Arial "/>
                <a:cs typeface="Calibri"/>
              </a:rPr>
              <a:t>8</a:t>
            </a:r>
            <a:r>
              <a:rPr lang="es-MX" spc="-5" dirty="0">
                <a:latin typeface="Arial "/>
                <a:cs typeface="Calibri"/>
              </a:rPr>
              <a:t>0</a:t>
            </a:r>
            <a:r>
              <a:rPr lang="es-MX" spc="-15" dirty="0">
                <a:latin typeface="Arial "/>
                <a:cs typeface="Calibri"/>
              </a:rPr>
              <a:t>%</a:t>
            </a:r>
            <a:r>
              <a:rPr lang="es-MX" spc="20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(</a:t>
            </a:r>
            <a:r>
              <a:rPr lang="es-MX" spc="-15" dirty="0">
                <a:latin typeface="Arial "/>
                <a:cs typeface="Calibri"/>
              </a:rPr>
              <a:t>%</a:t>
            </a:r>
            <a:r>
              <a:rPr lang="es-MX" spc="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Muy</a:t>
            </a:r>
            <a:r>
              <a:rPr lang="es-MX" spc="2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Bu</a:t>
            </a:r>
            <a:r>
              <a:rPr lang="es-MX" spc="-15" dirty="0">
                <a:latin typeface="Arial "/>
                <a:cs typeface="Calibri"/>
              </a:rPr>
              <a:t>e</a:t>
            </a:r>
            <a:r>
              <a:rPr lang="es-MX" dirty="0">
                <a:latin typeface="Arial "/>
                <a:cs typeface="Calibri"/>
              </a:rPr>
              <a:t>n</a:t>
            </a:r>
            <a:r>
              <a:rPr lang="es-MX" spc="-10" dirty="0">
                <a:latin typeface="Arial "/>
                <a:cs typeface="Calibri"/>
              </a:rPr>
              <a:t>o</a:t>
            </a:r>
            <a:r>
              <a:rPr lang="es-MX" spc="2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+</a:t>
            </a:r>
            <a:r>
              <a:rPr lang="es-MX" spc="15" dirty="0">
                <a:latin typeface="Arial "/>
                <a:cs typeface="Calibri"/>
              </a:rPr>
              <a:t> </a:t>
            </a:r>
            <a:r>
              <a:rPr lang="es-MX" spc="-15" dirty="0">
                <a:latin typeface="Arial "/>
                <a:cs typeface="Calibri"/>
              </a:rPr>
              <a:t>%</a:t>
            </a:r>
            <a:r>
              <a:rPr lang="es-MX" spc="2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B</a:t>
            </a:r>
            <a:r>
              <a:rPr lang="es-MX" spc="-5" dirty="0">
                <a:latin typeface="Arial "/>
                <a:cs typeface="Calibri"/>
              </a:rPr>
              <a:t>u</a:t>
            </a:r>
            <a:r>
              <a:rPr lang="es-MX" spc="-10" dirty="0">
                <a:latin typeface="Arial "/>
                <a:cs typeface="Calibri"/>
              </a:rPr>
              <a:t>eno</a:t>
            </a:r>
            <a:r>
              <a:rPr lang="es-MX" spc="3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≥</a:t>
            </a:r>
            <a:r>
              <a:rPr lang="es-MX" spc="20" dirty="0">
                <a:latin typeface="Arial "/>
                <a:cs typeface="Calibri"/>
              </a:rPr>
              <a:t> </a:t>
            </a:r>
            <a:r>
              <a:rPr lang="es-MX" spc="-20" dirty="0">
                <a:latin typeface="Arial "/>
                <a:cs typeface="Calibri"/>
              </a:rPr>
              <a:t>8</a:t>
            </a:r>
            <a:r>
              <a:rPr lang="es-MX" spc="-5" dirty="0">
                <a:latin typeface="Arial "/>
                <a:cs typeface="Calibri"/>
              </a:rPr>
              <a:t>0%</a:t>
            </a:r>
            <a:r>
              <a:rPr lang="es-MX" spc="-10" dirty="0">
                <a:latin typeface="Arial "/>
                <a:cs typeface="Calibri"/>
              </a:rPr>
              <a:t>)</a:t>
            </a:r>
            <a:r>
              <a:rPr lang="es-MX" spc="-5" dirty="0">
                <a:latin typeface="Arial "/>
                <a:cs typeface="Calibri"/>
              </a:rPr>
              <a:t>,</a:t>
            </a:r>
            <a:r>
              <a:rPr lang="es-MX" spc="5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n</a:t>
            </a:r>
            <a:r>
              <a:rPr lang="es-MX" spc="-10" dirty="0">
                <a:latin typeface="Arial "/>
                <a:cs typeface="Calibri"/>
              </a:rPr>
              <a:t>o</a:t>
            </a:r>
            <a:r>
              <a:rPr lang="es-MX" spc="5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s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spc="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impleme</a:t>
            </a:r>
            <a:r>
              <a:rPr lang="es-MX" spc="-25" dirty="0">
                <a:latin typeface="Arial "/>
                <a:cs typeface="Calibri"/>
              </a:rPr>
              <a:t>n</a:t>
            </a:r>
            <a:r>
              <a:rPr lang="es-MX" spc="-30" dirty="0">
                <a:latin typeface="Arial "/>
                <a:cs typeface="Calibri"/>
              </a:rPr>
              <a:t>t</a:t>
            </a:r>
            <a:r>
              <a:rPr lang="es-MX" spc="-10" dirty="0">
                <a:latin typeface="Arial "/>
                <a:cs typeface="Calibri"/>
              </a:rPr>
              <a:t>a</a:t>
            </a:r>
            <a:r>
              <a:rPr lang="es-MX" spc="1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p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-20" dirty="0">
                <a:latin typeface="Arial "/>
                <a:cs typeface="Calibri"/>
              </a:rPr>
              <a:t>a</a:t>
            </a:r>
            <a:r>
              <a:rPr lang="es-MX" spc="-10" dirty="0">
                <a:latin typeface="Arial "/>
                <a:cs typeface="Calibri"/>
              </a:rPr>
              <a:t>n</a:t>
            </a:r>
            <a:r>
              <a:rPr lang="es-MX" spc="1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de</a:t>
            </a:r>
            <a:r>
              <a:rPr lang="es-MX" spc="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acción,</a:t>
            </a:r>
            <a:r>
              <a:rPr lang="es-MX" spc="1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y</a:t>
            </a:r>
            <a:r>
              <a:rPr lang="es-MX" spc="-5" dirty="0">
                <a:latin typeface="Arial "/>
                <a:cs typeface="Calibri"/>
              </a:rPr>
              <a:t> se</a:t>
            </a:r>
            <a:r>
              <a:rPr lang="es-MX" spc="-55" dirty="0">
                <a:latin typeface="Arial "/>
                <a:cs typeface="Calibri"/>
              </a:rPr>
              <a:t>r</a:t>
            </a:r>
            <a:r>
              <a:rPr lang="es-MX" spc="-10" dirty="0">
                <a:latin typeface="Arial "/>
                <a:cs typeface="Calibri"/>
              </a:rPr>
              <a:t>á</a:t>
            </a:r>
            <a:r>
              <a:rPr lang="es-MX" spc="12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decis</a:t>
            </a:r>
            <a:r>
              <a:rPr lang="es-MX" dirty="0">
                <a:latin typeface="Arial "/>
                <a:cs typeface="Calibri"/>
              </a:rPr>
              <a:t>i</a:t>
            </a:r>
            <a:r>
              <a:rPr lang="es-MX" spc="-10" dirty="0">
                <a:latin typeface="Arial "/>
                <a:cs typeface="Calibri"/>
              </a:rPr>
              <a:t>ón</a:t>
            </a:r>
            <a:r>
              <a:rPr lang="es-MX" spc="114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de</a:t>
            </a:r>
            <a:r>
              <a:rPr lang="es-MX" spc="114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-10" dirty="0">
                <a:latin typeface="Arial "/>
                <a:cs typeface="Calibri"/>
              </a:rPr>
              <a:t>a</a:t>
            </a:r>
            <a:r>
              <a:rPr lang="es-MX" spc="11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D</a:t>
            </a:r>
            <a:r>
              <a:rPr lang="es-MX" dirty="0">
                <a:latin typeface="Arial "/>
                <a:cs typeface="Calibri"/>
              </a:rPr>
              <a:t>i</a:t>
            </a:r>
            <a:r>
              <a:rPr lang="es-MX" spc="-40" dirty="0">
                <a:latin typeface="Arial "/>
                <a:cs typeface="Calibri"/>
              </a:rPr>
              <a:t>r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spc="-5" dirty="0">
                <a:latin typeface="Arial "/>
                <a:cs typeface="Calibri"/>
              </a:rPr>
              <a:t>c</a:t>
            </a:r>
            <a:r>
              <a:rPr lang="es-MX" spc="-10" dirty="0">
                <a:latin typeface="Arial "/>
                <a:cs typeface="Calibri"/>
              </a:rPr>
              <a:t>ción</a:t>
            </a:r>
            <a:r>
              <a:rPr lang="es-MX" spc="12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y</a:t>
            </a:r>
            <a:r>
              <a:rPr lang="es-MX" spc="114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Subdi</a:t>
            </a:r>
            <a:r>
              <a:rPr lang="es-MX" spc="-30" dirty="0">
                <a:latin typeface="Arial "/>
                <a:cs typeface="Calibri"/>
              </a:rPr>
              <a:t>r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spc="-20" dirty="0">
                <a:latin typeface="Arial "/>
                <a:cs typeface="Calibri"/>
              </a:rPr>
              <a:t>c</a:t>
            </a:r>
            <a:r>
              <a:rPr lang="es-MX" spc="-10" dirty="0">
                <a:latin typeface="Arial "/>
                <a:cs typeface="Calibri"/>
              </a:rPr>
              <a:t>ción</a:t>
            </a:r>
            <a:r>
              <a:rPr lang="es-MX" spc="13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spc="-25" dirty="0" smtClean="0">
                <a:latin typeface="Arial "/>
                <a:cs typeface="Calibri"/>
              </a:rPr>
              <a:t>s</a:t>
            </a:r>
            <a:r>
              <a:rPr lang="es-MX" spc="-10" dirty="0" smtClean="0">
                <a:latin typeface="Arial "/>
                <a:cs typeface="Calibri"/>
              </a:rPr>
              <a:t>t</a:t>
            </a:r>
            <a:r>
              <a:rPr lang="es-MX" spc="-55" dirty="0" smtClean="0">
                <a:latin typeface="Arial "/>
                <a:cs typeface="Calibri"/>
              </a:rPr>
              <a:t>r</a:t>
            </a:r>
            <a:r>
              <a:rPr lang="es-MX" spc="-20" dirty="0" smtClean="0">
                <a:latin typeface="Arial "/>
                <a:cs typeface="Calibri"/>
              </a:rPr>
              <a:t>at</a:t>
            </a:r>
            <a:r>
              <a:rPr lang="es-MX" spc="-10" dirty="0" smtClean="0">
                <a:latin typeface="Arial "/>
                <a:cs typeface="Calibri"/>
              </a:rPr>
              <a:t>ég</a:t>
            </a:r>
            <a:r>
              <a:rPr lang="es-MX" dirty="0" smtClean="0">
                <a:latin typeface="Arial "/>
                <a:cs typeface="Calibri"/>
              </a:rPr>
              <a:t>i</a:t>
            </a:r>
            <a:r>
              <a:rPr lang="es-MX" spc="-40" dirty="0" smtClean="0">
                <a:latin typeface="Arial "/>
                <a:cs typeface="Calibri"/>
              </a:rPr>
              <a:t>c</a:t>
            </a:r>
            <a:r>
              <a:rPr lang="es-MX" spc="-10" dirty="0" smtClean="0">
                <a:latin typeface="Arial "/>
                <a:cs typeface="Calibri"/>
              </a:rPr>
              <a:t>a</a:t>
            </a:r>
            <a:r>
              <a:rPr lang="es-MX" spc="125" dirty="0" smtClean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y</a:t>
            </a:r>
            <a:r>
              <a:rPr lang="es-MX" spc="114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de</a:t>
            </a:r>
            <a:r>
              <a:rPr lang="es-MX" spc="114" dirty="0">
                <a:latin typeface="Arial "/>
                <a:cs typeface="Calibri"/>
              </a:rPr>
              <a:t> </a:t>
            </a:r>
            <a:r>
              <a:rPr lang="es-MX" spc="114" dirty="0" smtClean="0">
                <a:latin typeface="Arial "/>
                <a:cs typeface="Calibri"/>
              </a:rPr>
              <a:t>C</a:t>
            </a:r>
            <a:r>
              <a:rPr lang="es-MX" spc="-5" dirty="0" smtClean="0">
                <a:latin typeface="Arial "/>
                <a:cs typeface="Calibri"/>
              </a:rPr>
              <a:t>oo</a:t>
            </a:r>
            <a:r>
              <a:rPr lang="es-MX" spc="-40" dirty="0" smtClean="0">
                <a:latin typeface="Arial "/>
                <a:cs typeface="Calibri"/>
              </a:rPr>
              <a:t>r</a:t>
            </a:r>
            <a:r>
              <a:rPr lang="es-MX" spc="-10" dirty="0" smtClean="0">
                <a:latin typeface="Arial "/>
                <a:cs typeface="Calibri"/>
              </a:rPr>
              <a:t>d</a:t>
            </a:r>
            <a:r>
              <a:rPr lang="es-MX" dirty="0" smtClean="0">
                <a:latin typeface="Arial "/>
                <a:cs typeface="Calibri"/>
              </a:rPr>
              <a:t>i</a:t>
            </a:r>
            <a:r>
              <a:rPr lang="es-MX" spc="-10" dirty="0" smtClean="0">
                <a:latin typeface="Arial "/>
                <a:cs typeface="Calibri"/>
              </a:rPr>
              <a:t>nación</a:t>
            </a:r>
            <a:r>
              <a:rPr lang="es-MX" spc="125" dirty="0" smtClean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B</a:t>
            </a:r>
            <a:r>
              <a:rPr lang="es-MX" spc="-10" dirty="0" smtClean="0">
                <a:latin typeface="Arial "/>
                <a:cs typeface="Calibri"/>
              </a:rPr>
              <a:t>omb</a:t>
            </a:r>
            <a:r>
              <a:rPr lang="es-MX" spc="-5" dirty="0" smtClean="0">
                <a:latin typeface="Arial "/>
                <a:cs typeface="Calibri"/>
              </a:rPr>
              <a:t>e</a:t>
            </a:r>
            <a:r>
              <a:rPr lang="es-MX" spc="-15" dirty="0" smtClean="0">
                <a:latin typeface="Arial "/>
                <a:cs typeface="Calibri"/>
              </a:rPr>
              <a:t>r</a:t>
            </a:r>
            <a:r>
              <a:rPr lang="es-MX" spc="-5" dirty="0" smtClean="0">
                <a:latin typeface="Arial "/>
                <a:cs typeface="Calibri"/>
              </a:rPr>
              <a:t>il</a:t>
            </a:r>
            <a:r>
              <a:rPr lang="es-MX" spc="-5" dirty="0">
                <a:latin typeface="Arial "/>
                <a:cs typeface="Calibri"/>
              </a:rPr>
              <a:t>,</a:t>
            </a:r>
            <a:r>
              <a:rPr lang="es-MX" spc="12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im</a:t>
            </a:r>
            <a:r>
              <a:rPr lang="es-MX" spc="-25" dirty="0">
                <a:latin typeface="Arial "/>
                <a:cs typeface="Calibri"/>
              </a:rPr>
              <a:t>p</a:t>
            </a:r>
            <a:r>
              <a:rPr lang="es-MX" spc="-10" dirty="0">
                <a:latin typeface="Arial "/>
                <a:cs typeface="Calibri"/>
              </a:rPr>
              <a:t>le</a:t>
            </a:r>
            <a:r>
              <a:rPr lang="es-MX" spc="-25" dirty="0">
                <a:latin typeface="Arial "/>
                <a:cs typeface="Calibri"/>
              </a:rPr>
              <a:t>m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spc="-25" dirty="0">
                <a:latin typeface="Arial "/>
                <a:cs typeface="Calibri"/>
              </a:rPr>
              <a:t>n</a:t>
            </a:r>
            <a:r>
              <a:rPr lang="es-MX" spc="-30" dirty="0">
                <a:latin typeface="Arial "/>
                <a:cs typeface="Calibri"/>
              </a:rPr>
              <a:t>t</a:t>
            </a:r>
            <a:r>
              <a:rPr lang="es-MX" spc="-10" dirty="0">
                <a:latin typeface="Arial "/>
                <a:cs typeface="Calibri"/>
              </a:rPr>
              <a:t>ar</a:t>
            </a:r>
            <a:r>
              <a:rPr lang="es-MX" spc="12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p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-10" dirty="0">
                <a:latin typeface="Arial "/>
                <a:cs typeface="Calibri"/>
              </a:rPr>
              <a:t>anes</a:t>
            </a:r>
            <a:r>
              <a:rPr lang="es-MX" spc="12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de</a:t>
            </a:r>
            <a:r>
              <a:rPr lang="es-MX" spc="114" dirty="0">
                <a:latin typeface="Arial "/>
                <a:cs typeface="Calibri"/>
              </a:rPr>
              <a:t> </a:t>
            </a:r>
            <a:r>
              <a:rPr lang="es-MX" spc="-15" dirty="0">
                <a:latin typeface="Arial "/>
                <a:cs typeface="Calibri"/>
              </a:rPr>
              <a:t>m</a:t>
            </a:r>
            <a:r>
              <a:rPr lang="es-MX" spc="-20" dirty="0">
                <a:latin typeface="Arial "/>
                <a:cs typeface="Calibri"/>
              </a:rPr>
              <a:t>e</a:t>
            </a:r>
            <a:r>
              <a:rPr lang="es-MX" dirty="0">
                <a:latin typeface="Arial "/>
                <a:cs typeface="Calibri"/>
              </a:rPr>
              <a:t>j</a:t>
            </a:r>
            <a:r>
              <a:rPr lang="es-MX" spc="-5" dirty="0">
                <a:latin typeface="Arial "/>
                <a:cs typeface="Calibri"/>
              </a:rPr>
              <a:t>o</a:t>
            </a:r>
            <a:r>
              <a:rPr lang="es-MX" spc="-55" dirty="0">
                <a:latin typeface="Arial "/>
                <a:cs typeface="Calibri"/>
              </a:rPr>
              <a:t>r</a:t>
            </a:r>
            <a:r>
              <a:rPr lang="es-MX" spc="-10" dirty="0">
                <a:latin typeface="Arial "/>
                <a:cs typeface="Calibri"/>
              </a:rPr>
              <a:t>a pa</a:t>
            </a:r>
            <a:r>
              <a:rPr lang="es-MX" spc="-55" dirty="0">
                <a:latin typeface="Arial "/>
                <a:cs typeface="Calibri"/>
              </a:rPr>
              <a:t>r</a:t>
            </a:r>
            <a:r>
              <a:rPr lang="es-MX" spc="-10" dirty="0">
                <a:latin typeface="Arial "/>
                <a:cs typeface="Calibri"/>
              </a:rPr>
              <a:t>a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aquel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-10" dirty="0">
                <a:latin typeface="Arial "/>
                <a:cs typeface="Calibri"/>
              </a:rPr>
              <a:t>as</a:t>
            </a:r>
            <a:r>
              <a:rPr lang="es-MX" spc="-25" dirty="0">
                <a:latin typeface="Arial "/>
                <a:cs typeface="Calibri"/>
              </a:rPr>
              <a:t> </a:t>
            </a:r>
            <a:r>
              <a:rPr lang="es-MX" spc="-35" dirty="0">
                <a:latin typeface="Arial "/>
                <a:cs typeface="Calibri"/>
              </a:rPr>
              <a:t>v</a:t>
            </a:r>
            <a:r>
              <a:rPr lang="es-MX" spc="-10" dirty="0">
                <a:latin typeface="Arial "/>
                <a:cs typeface="Calibri"/>
              </a:rPr>
              <a:t>ari</a:t>
            </a:r>
            <a:r>
              <a:rPr lang="es-MX" spc="-5" dirty="0">
                <a:latin typeface="Arial "/>
                <a:cs typeface="Calibri"/>
              </a:rPr>
              <a:t>a</a:t>
            </a:r>
            <a:r>
              <a:rPr lang="es-MX" spc="-10" dirty="0">
                <a:latin typeface="Arial "/>
                <a:cs typeface="Calibri"/>
              </a:rPr>
              <a:t>b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-10" dirty="0">
                <a:latin typeface="Arial "/>
                <a:cs typeface="Calibri"/>
              </a:rPr>
              <a:t>es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cu</a:t>
            </a:r>
            <a:r>
              <a:rPr lang="es-MX" spc="-40" dirty="0">
                <a:latin typeface="Arial "/>
                <a:cs typeface="Calibri"/>
              </a:rPr>
              <a:t>y</a:t>
            </a:r>
            <a:r>
              <a:rPr lang="es-MX" spc="-10" dirty="0">
                <a:latin typeface="Arial "/>
                <a:cs typeface="Calibri"/>
              </a:rPr>
              <a:t>o</a:t>
            </a:r>
            <a:r>
              <a:rPr lang="es-MX" spc="20" dirty="0">
                <a:latin typeface="Arial "/>
                <a:cs typeface="Calibri"/>
              </a:rPr>
              <a:t> </a:t>
            </a:r>
            <a:r>
              <a:rPr lang="es-MX" spc="-40" dirty="0">
                <a:latin typeface="Arial "/>
                <a:cs typeface="Calibri"/>
              </a:rPr>
              <a:t>r</a:t>
            </a:r>
            <a:r>
              <a:rPr lang="es-MX" spc="-10" dirty="0">
                <a:latin typeface="Arial "/>
                <a:cs typeface="Calibri"/>
              </a:rPr>
              <a:t>esul</a:t>
            </a:r>
            <a:r>
              <a:rPr lang="es-MX" spc="-25" dirty="0">
                <a:latin typeface="Arial "/>
                <a:cs typeface="Calibri"/>
              </a:rPr>
              <a:t>t</a:t>
            </a:r>
            <a:r>
              <a:rPr lang="es-MX" spc="-10" dirty="0">
                <a:latin typeface="Arial "/>
                <a:cs typeface="Calibri"/>
              </a:rPr>
              <a:t>ado</a:t>
            </a:r>
            <a:r>
              <a:rPr lang="es-MX" spc="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de</a:t>
            </a:r>
            <a:r>
              <a:rPr lang="es-MX" spc="5" dirty="0">
                <a:latin typeface="Arial "/>
                <a:cs typeface="Calibri"/>
              </a:rPr>
              <a:t> </a:t>
            </a:r>
            <a:r>
              <a:rPr lang="es-MX" spc="-25" dirty="0">
                <a:latin typeface="Arial "/>
                <a:cs typeface="Calibri"/>
              </a:rPr>
              <a:t>e</a:t>
            </a:r>
            <a:r>
              <a:rPr lang="es-MX" spc="-35" dirty="0">
                <a:latin typeface="Arial "/>
                <a:cs typeface="Calibri"/>
              </a:rPr>
              <a:t>v</a:t>
            </a:r>
            <a:r>
              <a:rPr lang="es-MX" spc="-10" dirty="0">
                <a:latin typeface="Arial "/>
                <a:cs typeface="Calibri"/>
              </a:rPr>
              <a:t>a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-10" dirty="0">
                <a:latin typeface="Arial "/>
                <a:cs typeface="Calibri"/>
              </a:rPr>
              <a:t>uación</a:t>
            </a:r>
            <a:r>
              <a:rPr lang="es-MX" spc="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spc="-25" dirty="0">
                <a:latin typeface="Arial "/>
                <a:cs typeface="Calibri"/>
              </a:rPr>
              <a:t>s</a:t>
            </a:r>
            <a:r>
              <a:rPr lang="es-MX" spc="-20" dirty="0">
                <a:latin typeface="Arial "/>
                <a:cs typeface="Calibri"/>
              </a:rPr>
              <a:t>t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spc="-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por</a:t>
            </a:r>
            <a:r>
              <a:rPr lang="es-MX" spc="1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encima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del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20" dirty="0">
                <a:latin typeface="Arial "/>
                <a:cs typeface="Calibri"/>
              </a:rPr>
              <a:t>8</a:t>
            </a:r>
            <a:r>
              <a:rPr lang="es-MX" spc="-15" dirty="0">
                <a:latin typeface="Arial "/>
                <a:cs typeface="Calibri"/>
              </a:rPr>
              <a:t>0</a:t>
            </a:r>
            <a:r>
              <a:rPr lang="es-MX" spc="-20" dirty="0">
                <a:latin typeface="Arial "/>
                <a:cs typeface="Calibri"/>
              </a:rPr>
              <a:t>%</a:t>
            </a:r>
            <a:r>
              <a:rPr lang="es-MX" spc="-5" dirty="0">
                <a:latin typeface="Arial "/>
                <a:cs typeface="Calibri"/>
              </a:rPr>
              <a:t>.</a:t>
            </a:r>
            <a:endParaRPr lang="es-MX" dirty="0">
              <a:latin typeface="Arial "/>
              <a:cs typeface="Calibri"/>
            </a:endParaRPr>
          </a:p>
          <a:p>
            <a:pPr>
              <a:lnSpc>
                <a:spcPts val="900"/>
              </a:lnSpc>
              <a:spcBef>
                <a:spcPts val="19"/>
              </a:spcBef>
              <a:buFont typeface="Calibri"/>
              <a:buAutoNum type="romanUcPeriod"/>
            </a:pPr>
            <a:endParaRPr lang="es-MX" sz="1000" dirty="0">
              <a:latin typeface="Arial "/>
            </a:endParaRPr>
          </a:p>
          <a:p>
            <a:pPr>
              <a:lnSpc>
                <a:spcPts val="1000"/>
              </a:lnSpc>
              <a:buFont typeface="Calibri"/>
              <a:buAutoNum type="romanUcPeriod"/>
            </a:pPr>
            <a:endParaRPr lang="es-MX" sz="1050" dirty="0">
              <a:latin typeface="Arial "/>
            </a:endParaRPr>
          </a:p>
          <a:p>
            <a:pPr marL="413384" marR="6350" indent="-401320" algn="just">
              <a:lnSpc>
                <a:spcPct val="100000"/>
              </a:lnSpc>
              <a:buFont typeface="Calibri"/>
              <a:buAutoNum type="romanUcPeriod"/>
              <a:tabLst>
                <a:tab pos="459105" algn="l"/>
              </a:tabLst>
            </a:pPr>
            <a:r>
              <a:rPr lang="es-MX" spc="-15" dirty="0">
                <a:latin typeface="Arial "/>
                <a:cs typeface="Calibri"/>
              </a:rPr>
              <a:t>S</a:t>
            </a:r>
            <a:r>
              <a:rPr lang="es-MX" spc="-5" dirty="0">
                <a:latin typeface="Arial "/>
                <a:cs typeface="Calibri"/>
              </a:rPr>
              <a:t>i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70" dirty="0">
                <a:latin typeface="Arial "/>
                <a:cs typeface="Calibri"/>
              </a:rPr>
              <a:t> </a:t>
            </a:r>
            <a:r>
              <a:rPr lang="es-MX" spc="-15" dirty="0">
                <a:latin typeface="Arial "/>
                <a:cs typeface="Calibri"/>
              </a:rPr>
              <a:t>e</a:t>
            </a:r>
            <a:r>
              <a:rPr lang="es-MX" spc="-5" dirty="0">
                <a:latin typeface="Arial "/>
                <a:cs typeface="Calibri"/>
              </a:rPr>
              <a:t>l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65" dirty="0">
                <a:latin typeface="Arial "/>
                <a:cs typeface="Calibri"/>
              </a:rPr>
              <a:t> </a:t>
            </a:r>
            <a:r>
              <a:rPr lang="es-MX" spc="-30" dirty="0">
                <a:latin typeface="Arial "/>
                <a:cs typeface="Calibri"/>
              </a:rPr>
              <a:t>r</a:t>
            </a:r>
            <a:r>
              <a:rPr lang="es-MX" spc="-10" dirty="0">
                <a:latin typeface="Arial "/>
                <a:cs typeface="Calibri"/>
              </a:rPr>
              <a:t>esul</a:t>
            </a:r>
            <a:r>
              <a:rPr lang="es-MX" spc="-25" dirty="0">
                <a:latin typeface="Arial "/>
                <a:cs typeface="Calibri"/>
              </a:rPr>
              <a:t>t</a:t>
            </a:r>
            <a:r>
              <a:rPr lang="es-MX" spc="-10" dirty="0">
                <a:latin typeface="Arial "/>
                <a:cs typeface="Calibri"/>
              </a:rPr>
              <a:t>ado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7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de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65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-10" dirty="0">
                <a:latin typeface="Arial "/>
                <a:cs typeface="Calibri"/>
              </a:rPr>
              <a:t>a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8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a</a:t>
            </a:r>
            <a:r>
              <a:rPr lang="es-MX" spc="-20" dirty="0">
                <a:latin typeface="Arial "/>
                <a:cs typeface="Calibri"/>
              </a:rPr>
              <a:t>d</a:t>
            </a:r>
            <a:r>
              <a:rPr lang="es-MX" spc="-10" dirty="0">
                <a:latin typeface="Arial "/>
                <a:cs typeface="Calibri"/>
              </a:rPr>
              <a:t>ición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7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(</a:t>
            </a:r>
            <a:r>
              <a:rPr lang="es-MX" spc="-15" dirty="0">
                <a:latin typeface="Arial "/>
                <a:cs typeface="Calibri"/>
              </a:rPr>
              <a:t>%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75" dirty="0">
                <a:latin typeface="Arial "/>
                <a:cs typeface="Calibri"/>
              </a:rPr>
              <a:t> </a:t>
            </a:r>
            <a:r>
              <a:rPr lang="es-MX" spc="-15" dirty="0">
                <a:latin typeface="Arial "/>
                <a:cs typeface="Calibri"/>
              </a:rPr>
              <a:t>M</a:t>
            </a:r>
            <a:r>
              <a:rPr lang="es-MX" dirty="0">
                <a:latin typeface="Arial "/>
                <a:cs typeface="Calibri"/>
              </a:rPr>
              <a:t>u</a:t>
            </a:r>
            <a:r>
              <a:rPr lang="es-MX" spc="-10" dirty="0">
                <a:latin typeface="Arial "/>
                <a:cs typeface="Calibri"/>
              </a:rPr>
              <a:t>y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7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B</a:t>
            </a:r>
            <a:r>
              <a:rPr lang="es-MX" spc="-5" dirty="0">
                <a:latin typeface="Arial "/>
                <a:cs typeface="Calibri"/>
              </a:rPr>
              <a:t>u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spc="-5" dirty="0">
                <a:latin typeface="Arial "/>
                <a:cs typeface="Calibri"/>
              </a:rPr>
              <a:t>n</a:t>
            </a:r>
            <a:r>
              <a:rPr lang="es-MX" spc="-10" dirty="0">
                <a:latin typeface="Arial "/>
                <a:cs typeface="Calibri"/>
              </a:rPr>
              <a:t>o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7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+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65" dirty="0">
                <a:latin typeface="Arial "/>
                <a:cs typeface="Calibri"/>
              </a:rPr>
              <a:t> </a:t>
            </a:r>
            <a:r>
              <a:rPr lang="es-MX" spc="-15" dirty="0">
                <a:latin typeface="Arial "/>
                <a:cs typeface="Calibri"/>
              </a:rPr>
              <a:t>%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6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B</a:t>
            </a:r>
            <a:r>
              <a:rPr lang="es-MX" spc="-5" dirty="0">
                <a:latin typeface="Arial "/>
                <a:cs typeface="Calibri"/>
              </a:rPr>
              <a:t>ue</a:t>
            </a:r>
            <a:r>
              <a:rPr lang="es-MX" spc="-10" dirty="0">
                <a:latin typeface="Arial "/>
                <a:cs typeface="Calibri"/>
              </a:rPr>
              <a:t>no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7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‹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75" dirty="0">
                <a:latin typeface="Arial "/>
                <a:cs typeface="Calibri"/>
              </a:rPr>
              <a:t> </a:t>
            </a:r>
            <a:r>
              <a:rPr lang="es-MX" spc="-5" dirty="0">
                <a:latin typeface="Arial "/>
                <a:cs typeface="Calibri"/>
              </a:rPr>
              <a:t>80%)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80" dirty="0">
                <a:latin typeface="Arial "/>
                <a:cs typeface="Calibri"/>
              </a:rPr>
              <a:t> </a:t>
            </a:r>
            <a:r>
              <a:rPr lang="es-MX" spc="-15" dirty="0">
                <a:latin typeface="Arial "/>
                <a:cs typeface="Calibri"/>
              </a:rPr>
              <a:t>e</a:t>
            </a:r>
            <a:r>
              <a:rPr lang="es-MX" spc="-10" dirty="0">
                <a:latin typeface="Arial "/>
                <a:cs typeface="Calibri"/>
              </a:rPr>
              <a:t>s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60" dirty="0">
                <a:latin typeface="Arial "/>
                <a:cs typeface="Calibri"/>
              </a:rPr>
              <a:t> </a:t>
            </a:r>
            <a:r>
              <a:rPr lang="es-MX" spc="-5" dirty="0">
                <a:latin typeface="Arial "/>
                <a:cs typeface="Calibri"/>
              </a:rPr>
              <a:t>i</a:t>
            </a:r>
            <a:r>
              <a:rPr lang="es-MX" spc="-25" dirty="0">
                <a:latin typeface="Arial "/>
                <a:cs typeface="Calibri"/>
              </a:rPr>
              <a:t>n</a:t>
            </a:r>
            <a:r>
              <a:rPr lang="es-MX" spc="-40" dirty="0">
                <a:latin typeface="Arial "/>
                <a:cs typeface="Calibri"/>
              </a:rPr>
              <a:t>f</a:t>
            </a:r>
            <a:r>
              <a:rPr lang="es-MX" spc="-10" dirty="0">
                <a:latin typeface="Arial "/>
                <a:cs typeface="Calibri"/>
              </a:rPr>
              <a:t>er</a:t>
            </a:r>
            <a:r>
              <a:rPr lang="es-MX" dirty="0">
                <a:latin typeface="Arial "/>
                <a:cs typeface="Calibri"/>
              </a:rPr>
              <a:t>i</a:t>
            </a:r>
            <a:r>
              <a:rPr lang="es-MX" spc="-10" dirty="0">
                <a:latin typeface="Arial "/>
                <a:cs typeface="Calibri"/>
              </a:rPr>
              <a:t>or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7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al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70" dirty="0">
                <a:latin typeface="Arial "/>
                <a:cs typeface="Calibri"/>
              </a:rPr>
              <a:t> </a:t>
            </a:r>
            <a:r>
              <a:rPr lang="es-MX" spc="-20" dirty="0">
                <a:latin typeface="Arial "/>
                <a:cs typeface="Calibri"/>
              </a:rPr>
              <a:t>8</a:t>
            </a:r>
            <a:r>
              <a:rPr lang="es-MX" spc="-5" dirty="0">
                <a:latin typeface="Arial "/>
                <a:cs typeface="Calibri"/>
              </a:rPr>
              <a:t>0</a:t>
            </a:r>
            <a:r>
              <a:rPr lang="es-MX" spc="-20" dirty="0">
                <a:latin typeface="Arial "/>
                <a:cs typeface="Calibri"/>
              </a:rPr>
              <a:t>%</a:t>
            </a:r>
            <a:r>
              <a:rPr lang="es-MX" spc="-5" dirty="0">
                <a:latin typeface="Arial "/>
                <a:cs typeface="Calibri"/>
              </a:rPr>
              <a:t>,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65" dirty="0">
                <a:latin typeface="Arial "/>
                <a:cs typeface="Calibri"/>
              </a:rPr>
              <a:t> </a:t>
            </a:r>
            <a:r>
              <a:rPr lang="es-MX" spc="-15" dirty="0">
                <a:latin typeface="Arial "/>
                <a:cs typeface="Calibri"/>
              </a:rPr>
              <a:t>e</a:t>
            </a:r>
            <a:r>
              <a:rPr lang="es-MX" spc="-10" dirty="0">
                <a:latin typeface="Arial "/>
                <a:cs typeface="Calibri"/>
              </a:rPr>
              <a:t>s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75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n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spc="-5" dirty="0">
                <a:latin typeface="Arial "/>
                <a:cs typeface="Calibri"/>
              </a:rPr>
              <a:t>c</a:t>
            </a:r>
            <a:r>
              <a:rPr lang="es-MX" spc="-10" dirty="0">
                <a:latin typeface="Arial "/>
                <a:cs typeface="Calibri"/>
              </a:rPr>
              <a:t>esario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70" dirty="0">
                <a:latin typeface="Arial "/>
                <a:cs typeface="Calibri"/>
              </a:rPr>
              <a:t> </a:t>
            </a:r>
            <a:r>
              <a:rPr lang="es-MX" spc="-20" dirty="0">
                <a:latin typeface="Arial "/>
                <a:cs typeface="Calibri"/>
              </a:rPr>
              <a:t>g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spc="-5" dirty="0">
                <a:latin typeface="Arial "/>
                <a:cs typeface="Calibri"/>
              </a:rPr>
              <a:t>ne</a:t>
            </a:r>
            <a:r>
              <a:rPr lang="es-MX" spc="-55" dirty="0">
                <a:latin typeface="Arial "/>
                <a:cs typeface="Calibri"/>
              </a:rPr>
              <a:t>r</a:t>
            </a:r>
            <a:r>
              <a:rPr lang="es-MX" spc="-10" dirty="0">
                <a:latin typeface="Arial "/>
                <a:cs typeface="Calibri"/>
              </a:rPr>
              <a:t>ar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7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p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-10" dirty="0">
                <a:latin typeface="Arial "/>
                <a:cs typeface="Calibri"/>
              </a:rPr>
              <a:t>anes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7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de acción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en</a:t>
            </a:r>
            <a:r>
              <a:rPr lang="es-MX" spc="-30" dirty="0">
                <a:latin typeface="Arial "/>
                <a:cs typeface="Calibri"/>
              </a:rPr>
              <a:t>c</a:t>
            </a:r>
            <a:r>
              <a:rPr lang="es-MX" spc="-10" dirty="0">
                <a:latin typeface="Arial "/>
                <a:cs typeface="Calibri"/>
              </a:rPr>
              <a:t>aminados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a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5" dirty="0">
                <a:latin typeface="Arial "/>
                <a:cs typeface="Calibri"/>
              </a:rPr>
              <a:t>m</a:t>
            </a:r>
            <a:r>
              <a:rPr lang="es-MX" spc="-20" dirty="0">
                <a:latin typeface="Arial "/>
                <a:cs typeface="Calibri"/>
              </a:rPr>
              <a:t>e</a:t>
            </a:r>
            <a:r>
              <a:rPr lang="es-MX" spc="-10" dirty="0">
                <a:latin typeface="Arial "/>
                <a:cs typeface="Calibri"/>
              </a:rPr>
              <a:t>jo</a:t>
            </a:r>
            <a:r>
              <a:rPr lang="es-MX" spc="-55" dirty="0">
                <a:latin typeface="Arial "/>
                <a:cs typeface="Calibri"/>
              </a:rPr>
              <a:t>r</a:t>
            </a:r>
            <a:r>
              <a:rPr lang="es-MX" spc="-10" dirty="0">
                <a:latin typeface="Arial "/>
                <a:cs typeface="Calibri"/>
              </a:rPr>
              <a:t>ar</a:t>
            </a:r>
            <a:r>
              <a:rPr lang="es-MX" spc="30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-10" dirty="0">
                <a:latin typeface="Arial "/>
                <a:cs typeface="Calibri"/>
              </a:rPr>
              <a:t>a </a:t>
            </a:r>
            <a:r>
              <a:rPr lang="es-MX" spc="-25" dirty="0">
                <a:latin typeface="Arial "/>
                <a:cs typeface="Calibri"/>
              </a:rPr>
              <a:t>c</a:t>
            </a:r>
            <a:r>
              <a:rPr lang="es-MX" spc="-10" dirty="0">
                <a:latin typeface="Arial "/>
                <a:cs typeface="Calibri"/>
              </a:rPr>
              <a:t>a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-10" dirty="0">
                <a:latin typeface="Arial "/>
                <a:cs typeface="Calibri"/>
              </a:rPr>
              <a:t>idad</a:t>
            </a:r>
            <a:r>
              <a:rPr lang="es-MX" spc="-25" dirty="0">
                <a:latin typeface="Arial "/>
                <a:cs typeface="Calibri"/>
              </a:rPr>
              <a:t> </a:t>
            </a:r>
            <a:r>
              <a:rPr lang="es-MX" spc="-15" dirty="0">
                <a:latin typeface="Arial "/>
                <a:cs typeface="Calibri"/>
              </a:rPr>
              <a:t>e</a:t>
            </a:r>
            <a:r>
              <a:rPr lang="es-MX" spc="-10" dirty="0">
                <a:latin typeface="Arial "/>
                <a:cs typeface="Calibri"/>
              </a:rPr>
              <a:t>n</a:t>
            </a:r>
            <a:r>
              <a:rPr lang="es-MX" spc="10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-10" dirty="0">
                <a:latin typeface="Arial "/>
                <a:cs typeface="Calibri"/>
              </a:rPr>
              <a:t>a</a:t>
            </a:r>
            <a:r>
              <a:rPr lang="es-MX" spc="-2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p</a:t>
            </a:r>
            <a:r>
              <a:rPr lang="es-MX" spc="-40" dirty="0">
                <a:latin typeface="Arial "/>
                <a:cs typeface="Calibri"/>
              </a:rPr>
              <a:t>r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spc="-25" dirty="0">
                <a:latin typeface="Arial "/>
                <a:cs typeface="Calibri"/>
              </a:rPr>
              <a:t>s</a:t>
            </a:r>
            <a:r>
              <a:rPr lang="es-MX" spc="-30" dirty="0">
                <a:latin typeface="Arial "/>
                <a:cs typeface="Calibri"/>
              </a:rPr>
              <a:t>t</a:t>
            </a:r>
            <a:r>
              <a:rPr lang="es-MX" spc="-10" dirty="0">
                <a:latin typeface="Arial "/>
                <a:cs typeface="Calibri"/>
              </a:rPr>
              <a:t>ación</a:t>
            </a:r>
            <a:r>
              <a:rPr lang="es-MX" spc="2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de</a:t>
            </a:r>
            <a:r>
              <a:rPr lang="es-MX" spc="-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los</a:t>
            </a:r>
            <a:r>
              <a:rPr lang="es-MX" spc="1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serv</a:t>
            </a:r>
            <a:r>
              <a:rPr lang="es-MX" dirty="0">
                <a:latin typeface="Arial "/>
                <a:cs typeface="Calibri"/>
              </a:rPr>
              <a:t>i</a:t>
            </a:r>
            <a:r>
              <a:rPr lang="es-MX" spc="-10" dirty="0">
                <a:latin typeface="Arial "/>
                <a:cs typeface="Calibri"/>
              </a:rPr>
              <a:t>cios</a:t>
            </a:r>
            <a:r>
              <a:rPr lang="es-MX" spc="2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y</a:t>
            </a:r>
            <a:r>
              <a:rPr lang="es-MX" spc="-45" dirty="0">
                <a:latin typeface="Arial "/>
                <a:cs typeface="Calibri"/>
              </a:rPr>
              <a:t>/</a:t>
            </a:r>
            <a:r>
              <a:rPr lang="es-MX" spc="-10" dirty="0">
                <a:latin typeface="Arial "/>
                <a:cs typeface="Calibri"/>
              </a:rPr>
              <a:t>o</a:t>
            </a:r>
            <a:r>
              <a:rPr lang="es-MX" spc="1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p</a:t>
            </a:r>
            <a:r>
              <a:rPr lang="es-MX" spc="-40" dirty="0">
                <a:latin typeface="Arial "/>
                <a:cs typeface="Calibri"/>
              </a:rPr>
              <a:t>r</a:t>
            </a:r>
            <a:r>
              <a:rPr lang="es-MX" spc="-10" dirty="0">
                <a:latin typeface="Arial "/>
                <a:cs typeface="Calibri"/>
              </a:rPr>
              <a:t>oduc</a:t>
            </a:r>
            <a:r>
              <a:rPr lang="es-MX" spc="-20" dirty="0">
                <a:latin typeface="Arial "/>
                <a:cs typeface="Calibri"/>
              </a:rPr>
              <a:t>t</a:t>
            </a:r>
            <a:r>
              <a:rPr lang="es-MX" spc="-10" dirty="0">
                <a:latin typeface="Arial "/>
                <a:cs typeface="Calibri"/>
              </a:rPr>
              <a:t>os</a:t>
            </a:r>
            <a:r>
              <a:rPr lang="es-MX" spc="2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según</a:t>
            </a:r>
            <a:r>
              <a:rPr lang="es-MX" dirty="0">
                <a:latin typeface="Arial "/>
                <a:cs typeface="Calibri"/>
              </a:rPr>
              <a:t> l</a:t>
            </a:r>
            <a:r>
              <a:rPr lang="es-MX" spc="-10" dirty="0">
                <a:latin typeface="Arial "/>
                <a:cs typeface="Calibri"/>
              </a:rPr>
              <a:t>a </a:t>
            </a:r>
            <a:r>
              <a:rPr lang="es-MX" spc="-35" dirty="0">
                <a:latin typeface="Arial "/>
                <a:cs typeface="Calibri"/>
              </a:rPr>
              <a:t>v</a:t>
            </a:r>
            <a:r>
              <a:rPr lang="es-MX" spc="-10" dirty="0">
                <a:latin typeface="Arial "/>
                <a:cs typeface="Calibri"/>
              </a:rPr>
              <a:t>ari</a:t>
            </a:r>
            <a:r>
              <a:rPr lang="es-MX" spc="-5" dirty="0">
                <a:latin typeface="Arial "/>
                <a:cs typeface="Calibri"/>
              </a:rPr>
              <a:t>a</a:t>
            </a:r>
            <a:r>
              <a:rPr lang="es-MX" spc="-10" dirty="0">
                <a:latin typeface="Arial "/>
                <a:cs typeface="Calibri"/>
              </a:rPr>
              <a:t>b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spc="-15" dirty="0">
                <a:latin typeface="Arial "/>
                <a:cs typeface="Calibri"/>
              </a:rPr>
              <a:t> </a:t>
            </a:r>
            <a:r>
              <a:rPr lang="es-MX" spc="-25" dirty="0">
                <a:latin typeface="Arial "/>
                <a:cs typeface="Calibri"/>
              </a:rPr>
              <a:t>c</a:t>
            </a:r>
            <a:r>
              <a:rPr lang="es-MX" spc="-10" dirty="0">
                <a:latin typeface="Arial "/>
                <a:cs typeface="Calibri"/>
              </a:rPr>
              <a:t>a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-5" dirty="0">
                <a:latin typeface="Arial "/>
                <a:cs typeface="Calibri"/>
              </a:rPr>
              <a:t>ifi</a:t>
            </a:r>
            <a:r>
              <a:rPr lang="es-MX" spc="-25" dirty="0">
                <a:latin typeface="Arial "/>
                <a:cs typeface="Calibri"/>
              </a:rPr>
              <a:t>c</a:t>
            </a:r>
            <a:r>
              <a:rPr lang="es-MX" spc="-10" dirty="0">
                <a:latin typeface="Arial "/>
                <a:cs typeface="Calibri"/>
              </a:rPr>
              <a:t>ada.</a:t>
            </a:r>
            <a:endParaRPr lang="es-MX" dirty="0">
              <a:latin typeface="Arial "/>
              <a:cs typeface="Calibri"/>
            </a:endParaRPr>
          </a:p>
          <a:p>
            <a:pPr marL="12700" marR="6350" algn="just">
              <a:lnSpc>
                <a:spcPct val="90000"/>
              </a:lnSpc>
            </a:pPr>
            <a:endParaRPr lang="es-MX" dirty="0">
              <a:latin typeface="Arial 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8633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1048"/>
          </a:xfrm>
        </p:spPr>
      </p:pic>
      <p:sp>
        <p:nvSpPr>
          <p:cNvPr id="6" name="object 3"/>
          <p:cNvSpPr txBox="1"/>
          <p:nvPr/>
        </p:nvSpPr>
        <p:spPr>
          <a:xfrm>
            <a:off x="681776" y="750327"/>
            <a:ext cx="10244841" cy="26109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b="1" spc="5" dirty="0" smtClean="0">
                <a:latin typeface="Arial "/>
                <a:cs typeface="Calibri"/>
              </a:rPr>
              <a:t>2. </a:t>
            </a:r>
            <a:r>
              <a:rPr lang="en-US" b="1" spc="-15" dirty="0" smtClean="0">
                <a:latin typeface="Arial "/>
                <a:cs typeface="Calibri"/>
              </a:rPr>
              <a:t>RESULTADOS</a:t>
            </a:r>
            <a:r>
              <a:rPr lang="en-US" b="1" spc="-5" dirty="0" smtClean="0">
                <a:latin typeface="Arial "/>
                <a:cs typeface="Calibri"/>
              </a:rPr>
              <a:t>:</a:t>
            </a:r>
          </a:p>
          <a:p>
            <a:pPr marL="12700">
              <a:lnSpc>
                <a:spcPct val="100000"/>
              </a:lnSpc>
            </a:pPr>
            <a:endParaRPr lang="es-CO" b="1" spc="-5" dirty="0">
              <a:latin typeface="Arial "/>
              <a:cs typeface="Calibri"/>
            </a:endParaRPr>
          </a:p>
          <a:p>
            <a:pPr marL="12700"/>
            <a:r>
              <a:rPr lang="en-US" sz="1600" b="1" spc="5" dirty="0" smtClean="0">
                <a:latin typeface="Arial "/>
                <a:cs typeface="Calibri"/>
              </a:rPr>
              <a:t>2.1 </a:t>
            </a:r>
            <a:r>
              <a:rPr lang="en-US" sz="1600" b="1" spc="-15" dirty="0" smtClean="0">
                <a:latin typeface="Arial "/>
                <a:cs typeface="Calibri"/>
              </a:rPr>
              <a:t>CANALES DE ATENCIÓN MÁS FRECUENTES: </a:t>
            </a:r>
            <a:endParaRPr lang="en-US" sz="1600" dirty="0">
              <a:latin typeface="Arial "/>
              <a:cs typeface="Calibri"/>
            </a:endParaRPr>
          </a:p>
          <a:p>
            <a:pPr marL="12700">
              <a:lnSpc>
                <a:spcPct val="100000"/>
              </a:lnSpc>
            </a:pPr>
            <a:endParaRPr lang="en-US" sz="1100" dirty="0">
              <a:latin typeface="Arial "/>
              <a:cs typeface="Calibri"/>
            </a:endParaRPr>
          </a:p>
          <a:p>
            <a:pPr algn="just">
              <a:lnSpc>
                <a:spcPts val="550"/>
              </a:lnSpc>
              <a:spcBef>
                <a:spcPts val="9"/>
              </a:spcBef>
            </a:pPr>
            <a:endParaRPr sz="500" dirty="0">
              <a:latin typeface="Arial "/>
            </a:endParaRPr>
          </a:p>
          <a:p>
            <a:pPr algn="just">
              <a:lnSpc>
                <a:spcPts val="1000"/>
              </a:lnSpc>
            </a:pPr>
            <a:endParaRPr sz="1100" dirty="0">
              <a:latin typeface="Arial "/>
            </a:endParaRPr>
          </a:p>
          <a:p>
            <a:pPr marL="12700" marR="6350" algn="just">
              <a:lnSpc>
                <a:spcPct val="100000"/>
              </a:lnSpc>
            </a:pPr>
            <a:r>
              <a:rPr sz="1600" spc="-15" dirty="0" smtClean="0">
                <a:latin typeface="Arial "/>
                <a:cs typeface="Calibri"/>
              </a:rPr>
              <a:t>L</a:t>
            </a:r>
            <a:r>
              <a:rPr sz="1600" spc="-10" dirty="0" smtClean="0">
                <a:latin typeface="Arial "/>
                <a:cs typeface="Calibri"/>
              </a:rPr>
              <a:t>a</a:t>
            </a:r>
            <a:r>
              <a:rPr sz="1600" spc="20" dirty="0" smtClean="0">
                <a:latin typeface="Arial "/>
                <a:cs typeface="Calibri"/>
              </a:rPr>
              <a:t> </a:t>
            </a:r>
            <a:r>
              <a:rPr sz="1600" b="1" spc="-10" dirty="0">
                <a:latin typeface="Arial "/>
                <a:cs typeface="Calibri"/>
              </a:rPr>
              <a:t>Di</a:t>
            </a:r>
            <a:r>
              <a:rPr sz="1600" b="1" spc="-25" dirty="0">
                <a:latin typeface="Arial "/>
                <a:cs typeface="Calibri"/>
              </a:rPr>
              <a:t>r</a:t>
            </a:r>
            <a:r>
              <a:rPr sz="1600" b="1" spc="-5" dirty="0">
                <a:latin typeface="Arial "/>
                <a:cs typeface="Calibri"/>
              </a:rPr>
              <a:t>ecci</a:t>
            </a:r>
            <a:r>
              <a:rPr sz="1600" b="1" dirty="0">
                <a:latin typeface="Arial "/>
                <a:cs typeface="Calibri"/>
              </a:rPr>
              <a:t>ó</a:t>
            </a:r>
            <a:r>
              <a:rPr sz="1600" b="1" spc="-10" dirty="0">
                <a:latin typeface="Arial "/>
                <a:cs typeface="Calibri"/>
              </a:rPr>
              <a:t>n</a:t>
            </a:r>
            <a:r>
              <a:rPr sz="1600" b="1" spc="20" dirty="0">
                <a:latin typeface="Arial "/>
                <a:cs typeface="Calibri"/>
              </a:rPr>
              <a:t> </a:t>
            </a:r>
            <a:r>
              <a:rPr sz="1600" b="1" spc="-10" dirty="0">
                <a:latin typeface="Arial "/>
                <a:cs typeface="Calibri"/>
              </a:rPr>
              <a:t>Nacio</a:t>
            </a:r>
            <a:r>
              <a:rPr sz="1600" b="1" dirty="0">
                <a:latin typeface="Arial "/>
                <a:cs typeface="Calibri"/>
              </a:rPr>
              <a:t>n</a:t>
            </a:r>
            <a:r>
              <a:rPr sz="1600" b="1" spc="-15" dirty="0">
                <a:latin typeface="Arial "/>
                <a:cs typeface="Calibri"/>
              </a:rPr>
              <a:t>a</a:t>
            </a:r>
            <a:r>
              <a:rPr sz="1600" b="1" spc="-5" dirty="0">
                <a:latin typeface="Arial "/>
                <a:cs typeface="Calibri"/>
              </a:rPr>
              <a:t>l</a:t>
            </a:r>
            <a:r>
              <a:rPr sz="1600" b="1" spc="25" dirty="0">
                <a:latin typeface="Arial "/>
                <a:cs typeface="Calibri"/>
              </a:rPr>
              <a:t> </a:t>
            </a:r>
            <a:r>
              <a:rPr sz="1600" b="1" spc="-10" dirty="0">
                <a:latin typeface="Arial "/>
                <a:cs typeface="Calibri"/>
              </a:rPr>
              <a:t>de</a:t>
            </a:r>
            <a:r>
              <a:rPr sz="1600" b="1" dirty="0">
                <a:latin typeface="Arial "/>
                <a:cs typeface="Calibri"/>
              </a:rPr>
              <a:t> </a:t>
            </a:r>
            <a:r>
              <a:rPr sz="1600" b="1" spc="-10" dirty="0">
                <a:latin typeface="Arial "/>
                <a:cs typeface="Calibri"/>
              </a:rPr>
              <a:t>Bomb</a:t>
            </a:r>
            <a:r>
              <a:rPr sz="1600" b="1" spc="-5" dirty="0">
                <a:latin typeface="Arial "/>
                <a:cs typeface="Calibri"/>
              </a:rPr>
              <a:t>e</a:t>
            </a:r>
            <a:r>
              <a:rPr sz="1600" b="1" spc="-25" dirty="0">
                <a:latin typeface="Arial "/>
                <a:cs typeface="Calibri"/>
              </a:rPr>
              <a:t>r</a:t>
            </a:r>
            <a:r>
              <a:rPr sz="1600" b="1" spc="-10" dirty="0">
                <a:latin typeface="Arial "/>
                <a:cs typeface="Calibri"/>
              </a:rPr>
              <a:t>os</a:t>
            </a:r>
            <a:r>
              <a:rPr sz="1600" b="1" spc="5" dirty="0">
                <a:latin typeface="Arial "/>
                <a:cs typeface="Calibri"/>
              </a:rPr>
              <a:t> </a:t>
            </a:r>
            <a:r>
              <a:rPr sz="1600" b="1" spc="-10" dirty="0">
                <a:latin typeface="Arial "/>
                <a:cs typeface="Calibri"/>
              </a:rPr>
              <a:t>de</a:t>
            </a:r>
            <a:r>
              <a:rPr sz="1600" b="1" spc="10" dirty="0">
                <a:latin typeface="Arial "/>
                <a:cs typeface="Calibri"/>
              </a:rPr>
              <a:t> </a:t>
            </a:r>
            <a:r>
              <a:rPr sz="1600" b="1" spc="-10" dirty="0">
                <a:latin typeface="Arial "/>
                <a:cs typeface="Calibri"/>
              </a:rPr>
              <a:t>Col</a:t>
            </a:r>
            <a:r>
              <a:rPr sz="1600" b="1" dirty="0">
                <a:latin typeface="Arial "/>
                <a:cs typeface="Calibri"/>
              </a:rPr>
              <a:t>o</a:t>
            </a:r>
            <a:r>
              <a:rPr sz="1600" b="1" spc="-10" dirty="0">
                <a:latin typeface="Arial "/>
                <a:cs typeface="Calibri"/>
              </a:rPr>
              <a:t>mb</a:t>
            </a:r>
            <a:r>
              <a:rPr sz="1600" b="1" dirty="0">
                <a:latin typeface="Arial "/>
                <a:cs typeface="Calibri"/>
              </a:rPr>
              <a:t>i</a:t>
            </a:r>
            <a:r>
              <a:rPr sz="1600" b="1" spc="-10" dirty="0">
                <a:latin typeface="Arial "/>
                <a:cs typeface="Calibri"/>
              </a:rPr>
              <a:t>a</a:t>
            </a:r>
            <a:r>
              <a:rPr sz="1600" b="1" spc="5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e</a:t>
            </a:r>
            <a:r>
              <a:rPr sz="1600" spc="-10" dirty="0">
                <a:latin typeface="Arial "/>
                <a:cs typeface="Calibri"/>
              </a:rPr>
              <a:t>n</a:t>
            </a:r>
            <a:r>
              <a:rPr sz="1600" spc="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p</a:t>
            </a:r>
            <a:r>
              <a:rPr sz="1600" spc="-25" dirty="0">
                <a:latin typeface="Arial "/>
                <a:cs typeface="Calibri"/>
              </a:rPr>
              <a:t>r</a:t>
            </a:r>
            <a:r>
              <a:rPr sz="1600" spc="-10" dirty="0">
                <a:latin typeface="Arial "/>
                <a:cs typeface="Calibri"/>
              </a:rPr>
              <a:t>ocu</a:t>
            </a:r>
            <a:r>
              <a:rPr sz="1600" spc="-25" dirty="0">
                <a:latin typeface="Arial "/>
                <a:cs typeface="Calibri"/>
              </a:rPr>
              <a:t>r</a:t>
            </a:r>
            <a:r>
              <a:rPr sz="1600" spc="-10" dirty="0">
                <a:latin typeface="Arial "/>
                <a:cs typeface="Calibri"/>
              </a:rPr>
              <a:t>a</a:t>
            </a:r>
            <a:r>
              <a:rPr sz="1600" spc="1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de</a:t>
            </a:r>
            <a:r>
              <a:rPr sz="1600" spc="1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a</a:t>
            </a:r>
            <a:r>
              <a:rPr sz="1600" dirty="0">
                <a:latin typeface="Arial "/>
                <a:cs typeface="Calibri"/>
              </a:rPr>
              <a:t>rt</a:t>
            </a:r>
            <a:r>
              <a:rPr sz="1600" spc="-5" dirty="0">
                <a:latin typeface="Arial "/>
                <a:cs typeface="Calibri"/>
              </a:rPr>
              <a:t>icular</a:t>
            </a:r>
            <a:r>
              <a:rPr sz="1600" spc="5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l</a:t>
            </a:r>
            <a:r>
              <a:rPr sz="1600" spc="0" dirty="0">
                <a:latin typeface="Arial "/>
                <a:cs typeface="Calibri"/>
              </a:rPr>
              <a:t>a</a:t>
            </a:r>
            <a:r>
              <a:rPr sz="1600" spc="-5" dirty="0">
                <a:latin typeface="Arial "/>
                <a:cs typeface="Calibri"/>
              </a:rPr>
              <a:t>s</a:t>
            </a:r>
            <a:r>
              <a:rPr sz="1600" spc="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a</a:t>
            </a:r>
            <a:r>
              <a:rPr sz="1600" spc="-5" dirty="0">
                <a:latin typeface="Arial "/>
                <a:cs typeface="Calibri"/>
              </a:rPr>
              <a:t>c</a:t>
            </a:r>
            <a:r>
              <a:rPr sz="1600" spc="-10" dirty="0">
                <a:latin typeface="Arial "/>
                <a:cs typeface="Calibri"/>
              </a:rPr>
              <a:t>cion</a:t>
            </a:r>
            <a:r>
              <a:rPr sz="1600" dirty="0">
                <a:latin typeface="Arial "/>
                <a:cs typeface="Calibri"/>
              </a:rPr>
              <a:t>e</a:t>
            </a:r>
            <a:r>
              <a:rPr sz="1600" spc="-5" dirty="0">
                <a:latin typeface="Arial "/>
                <a:cs typeface="Calibri"/>
              </a:rPr>
              <a:t>s</a:t>
            </a:r>
            <a:r>
              <a:rPr sz="1600" spc="5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i</a:t>
            </a:r>
            <a:r>
              <a:rPr sz="1600" spc="0" dirty="0">
                <a:latin typeface="Arial "/>
                <a:cs typeface="Calibri"/>
              </a:rPr>
              <a:t>n</a:t>
            </a:r>
            <a:r>
              <a:rPr sz="1600" spc="-20" dirty="0">
                <a:latin typeface="Arial "/>
                <a:cs typeface="Calibri"/>
              </a:rPr>
              <a:t>s</a:t>
            </a:r>
            <a:r>
              <a:rPr sz="1600" spc="-5" dirty="0">
                <a:latin typeface="Arial "/>
                <a:cs typeface="Calibri"/>
              </a:rPr>
              <a:t>t</a:t>
            </a:r>
            <a:r>
              <a:rPr sz="1600" spc="0" dirty="0">
                <a:latin typeface="Arial "/>
                <a:cs typeface="Calibri"/>
              </a:rPr>
              <a:t>i</a:t>
            </a:r>
            <a:r>
              <a:rPr sz="1600" spc="-10" dirty="0">
                <a:latin typeface="Arial "/>
                <a:cs typeface="Calibri"/>
              </a:rPr>
              <a:t>tucional</a:t>
            </a:r>
            <a:r>
              <a:rPr sz="1600" dirty="0">
                <a:latin typeface="Arial "/>
                <a:cs typeface="Calibri"/>
              </a:rPr>
              <a:t>e</a:t>
            </a:r>
            <a:r>
              <a:rPr sz="1600" spc="-5" dirty="0">
                <a:latin typeface="Arial "/>
                <a:cs typeface="Calibri"/>
              </a:rPr>
              <a:t>s</a:t>
            </a:r>
            <a:r>
              <a:rPr sz="1600" spc="10" dirty="0">
                <a:latin typeface="Arial "/>
                <a:cs typeface="Calibri"/>
              </a:rPr>
              <a:t> </a:t>
            </a:r>
            <a:r>
              <a:rPr sz="1600" spc="-20" dirty="0">
                <a:latin typeface="Arial "/>
                <a:cs typeface="Calibri"/>
              </a:rPr>
              <a:t>c</a:t>
            </a:r>
            <a:r>
              <a:rPr sz="1600" dirty="0">
                <a:latin typeface="Arial "/>
                <a:cs typeface="Calibri"/>
              </a:rPr>
              <a:t>o</a:t>
            </a:r>
            <a:r>
              <a:rPr sz="1600" spc="-10" dirty="0">
                <a:latin typeface="Arial "/>
                <a:cs typeface="Calibri"/>
              </a:rPr>
              <a:t>n</a:t>
            </a:r>
            <a:r>
              <a:rPr sz="1600" spc="10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la</a:t>
            </a:r>
            <a:r>
              <a:rPr sz="1600" spc="10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p</a:t>
            </a:r>
            <a:r>
              <a:rPr sz="1600" spc="-10" dirty="0">
                <a:latin typeface="Arial "/>
                <a:cs typeface="Calibri"/>
              </a:rPr>
              <a:t>obl</a:t>
            </a:r>
            <a:r>
              <a:rPr sz="1600" spc="0" dirty="0">
                <a:latin typeface="Arial "/>
                <a:cs typeface="Calibri"/>
              </a:rPr>
              <a:t>a</a:t>
            </a:r>
            <a:r>
              <a:rPr sz="1600" spc="-10" dirty="0">
                <a:latin typeface="Arial "/>
                <a:cs typeface="Calibri"/>
              </a:rPr>
              <a:t>ción</a:t>
            </a:r>
            <a:r>
              <a:rPr sz="1600" spc="15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i</a:t>
            </a:r>
            <a:r>
              <a:rPr sz="1600" spc="-20" dirty="0">
                <a:latin typeface="Arial "/>
                <a:cs typeface="Calibri"/>
              </a:rPr>
              <a:t>nt</a:t>
            </a:r>
            <a:r>
              <a:rPr sz="1600" spc="-10" dirty="0">
                <a:latin typeface="Arial "/>
                <a:cs typeface="Calibri"/>
              </a:rPr>
              <a:t>eres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-10" dirty="0">
                <a:latin typeface="Arial "/>
                <a:cs typeface="Calibri"/>
              </a:rPr>
              <a:t>da</a:t>
            </a:r>
            <a:r>
              <a:rPr sz="1600" spc="1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en</a:t>
            </a:r>
            <a:r>
              <a:rPr sz="1600" spc="20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el</a:t>
            </a:r>
            <a:r>
              <a:rPr sz="1600" spc="5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s</a:t>
            </a:r>
            <a:r>
              <a:rPr sz="1600" spc="-10" dirty="0">
                <a:latin typeface="Arial "/>
                <a:cs typeface="Calibri"/>
              </a:rPr>
              <a:t>e</a:t>
            </a:r>
            <a:r>
              <a:rPr sz="1600" spc="5" dirty="0">
                <a:latin typeface="Arial "/>
                <a:cs typeface="Calibri"/>
              </a:rPr>
              <a:t>r</a:t>
            </a:r>
            <a:r>
              <a:rPr sz="1600" spc="-5" dirty="0">
                <a:latin typeface="Arial "/>
                <a:cs typeface="Calibri"/>
              </a:rPr>
              <a:t>vicio</a:t>
            </a:r>
            <a:r>
              <a:rPr sz="160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p</a:t>
            </a:r>
            <a:r>
              <a:rPr sz="1600" spc="0" dirty="0">
                <a:latin typeface="Arial "/>
                <a:cs typeface="Calibri"/>
              </a:rPr>
              <a:t>ú</a:t>
            </a:r>
            <a:r>
              <a:rPr sz="1600" spc="-5" dirty="0">
                <a:latin typeface="Arial "/>
                <a:cs typeface="Calibri"/>
              </a:rPr>
              <a:t>blico</a:t>
            </a:r>
            <a:r>
              <a:rPr sz="1600" spc="-10" dirty="0">
                <a:latin typeface="Arial "/>
                <a:cs typeface="Calibri"/>
              </a:rPr>
              <a:t> ese</a:t>
            </a:r>
            <a:r>
              <a:rPr sz="1600" spc="-5" dirty="0">
                <a:latin typeface="Arial "/>
                <a:cs typeface="Calibri"/>
              </a:rPr>
              <a:t>ncial</a:t>
            </a:r>
            <a:r>
              <a:rPr sz="1600" spc="145" dirty="0">
                <a:latin typeface="Arial "/>
                <a:cs typeface="Calibri"/>
              </a:rPr>
              <a:t> </a:t>
            </a:r>
            <a:r>
              <a:rPr sz="1600" spc="0" dirty="0">
                <a:latin typeface="Arial "/>
                <a:cs typeface="Calibri"/>
              </a:rPr>
              <a:t>d</a:t>
            </a:r>
            <a:r>
              <a:rPr sz="1600" spc="-10" dirty="0">
                <a:latin typeface="Arial "/>
                <a:cs typeface="Calibri"/>
              </a:rPr>
              <a:t>e</a:t>
            </a:r>
            <a:r>
              <a:rPr sz="1600" spc="14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Bomb</a:t>
            </a:r>
            <a:r>
              <a:rPr sz="1600" spc="-5" dirty="0">
                <a:latin typeface="Arial "/>
                <a:cs typeface="Calibri"/>
              </a:rPr>
              <a:t>e</a:t>
            </a:r>
            <a:r>
              <a:rPr sz="1600" spc="-30" dirty="0">
                <a:latin typeface="Arial "/>
                <a:cs typeface="Calibri"/>
              </a:rPr>
              <a:t>r</a:t>
            </a:r>
            <a:r>
              <a:rPr sz="1600" dirty="0">
                <a:latin typeface="Arial "/>
                <a:cs typeface="Calibri"/>
              </a:rPr>
              <a:t>o</a:t>
            </a:r>
            <a:r>
              <a:rPr sz="1600" spc="-5" dirty="0">
                <a:latin typeface="Arial "/>
                <a:cs typeface="Calibri"/>
              </a:rPr>
              <a:t>s,</a:t>
            </a:r>
            <a:r>
              <a:rPr sz="1600" spc="14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adel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-20" dirty="0">
                <a:latin typeface="Arial "/>
                <a:cs typeface="Calibri"/>
              </a:rPr>
              <a:t>nt</a:t>
            </a:r>
            <a:r>
              <a:rPr sz="1600" spc="-10" dirty="0">
                <a:latin typeface="Arial "/>
                <a:cs typeface="Calibri"/>
              </a:rPr>
              <a:t>ó</a:t>
            </a:r>
            <a:r>
              <a:rPr sz="1600" dirty="0">
                <a:latin typeface="Arial "/>
                <a:cs typeface="Calibri"/>
              </a:rPr>
              <a:t> </a:t>
            </a:r>
            <a:r>
              <a:rPr sz="1600" spc="-14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un</a:t>
            </a:r>
            <a:r>
              <a:rPr sz="1600" spc="14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p</a:t>
            </a:r>
            <a:r>
              <a:rPr sz="1600" spc="-15" dirty="0">
                <a:latin typeface="Arial "/>
                <a:cs typeface="Calibri"/>
              </a:rPr>
              <a:t>r</a:t>
            </a:r>
            <a:r>
              <a:rPr sz="1600" spc="-20" dirty="0">
                <a:latin typeface="Arial "/>
                <a:cs typeface="Calibri"/>
              </a:rPr>
              <a:t>e</a:t>
            </a:r>
            <a:r>
              <a:rPr sz="1600" spc="-10" dirty="0">
                <a:latin typeface="Arial "/>
                <a:cs typeface="Calibri"/>
              </a:rPr>
              <a:t>vio</a:t>
            </a:r>
            <a:r>
              <a:rPr sz="1600" spc="140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-5" dirty="0">
                <a:latin typeface="Arial "/>
                <a:cs typeface="Calibri"/>
              </a:rPr>
              <a:t>nális</a:t>
            </a:r>
            <a:r>
              <a:rPr sz="1600" spc="5" dirty="0">
                <a:latin typeface="Arial "/>
                <a:cs typeface="Calibri"/>
              </a:rPr>
              <a:t>i</a:t>
            </a:r>
            <a:r>
              <a:rPr sz="1600" spc="-5" dirty="0">
                <a:latin typeface="Arial "/>
                <a:cs typeface="Calibri"/>
              </a:rPr>
              <a:t>s</a:t>
            </a:r>
            <a:r>
              <a:rPr sz="1600" spc="13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de</a:t>
            </a:r>
            <a:r>
              <a:rPr sz="1600" spc="140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l</a:t>
            </a:r>
            <a:r>
              <a:rPr sz="1600" dirty="0">
                <a:latin typeface="Arial "/>
                <a:cs typeface="Calibri"/>
              </a:rPr>
              <a:t>o</a:t>
            </a:r>
            <a:r>
              <a:rPr sz="1600" spc="-5" dirty="0">
                <a:latin typeface="Arial "/>
                <a:cs typeface="Calibri"/>
              </a:rPr>
              <a:t>s</a:t>
            </a:r>
            <a:r>
              <a:rPr sz="1600" spc="135" dirty="0">
                <a:latin typeface="Arial "/>
                <a:cs typeface="Calibri"/>
              </a:rPr>
              <a:t> </a:t>
            </a:r>
            <a:r>
              <a:rPr sz="1600" spc="-20" dirty="0">
                <a:latin typeface="Arial "/>
                <a:cs typeface="Calibri"/>
              </a:rPr>
              <a:t>c</a:t>
            </a:r>
            <a:r>
              <a:rPr sz="1600" spc="-10" dirty="0">
                <a:latin typeface="Arial "/>
                <a:cs typeface="Calibri"/>
              </a:rPr>
              <a:t>anal</a:t>
            </a:r>
            <a:r>
              <a:rPr sz="1600" dirty="0">
                <a:latin typeface="Arial "/>
                <a:cs typeface="Calibri"/>
              </a:rPr>
              <a:t>e</a:t>
            </a:r>
            <a:r>
              <a:rPr sz="1600" spc="-5" dirty="0">
                <a:latin typeface="Arial "/>
                <a:cs typeface="Calibri"/>
              </a:rPr>
              <a:t>s</a:t>
            </a:r>
            <a:r>
              <a:rPr sz="1600" dirty="0">
                <a:latin typeface="Arial "/>
                <a:cs typeface="Calibri"/>
              </a:rPr>
              <a:t> </a:t>
            </a:r>
            <a:r>
              <a:rPr sz="1600" spc="-14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más</a:t>
            </a:r>
            <a:r>
              <a:rPr sz="1600" spc="135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u</a:t>
            </a:r>
            <a:r>
              <a:rPr sz="1600" spc="-5" dirty="0">
                <a:latin typeface="Arial "/>
                <a:cs typeface="Calibri"/>
              </a:rPr>
              <a:t>tili</a:t>
            </a:r>
            <a:r>
              <a:rPr sz="1600" spc="-25" dirty="0">
                <a:latin typeface="Arial "/>
                <a:cs typeface="Calibri"/>
              </a:rPr>
              <a:t>z</a:t>
            </a:r>
            <a:r>
              <a:rPr sz="1600" spc="-10" dirty="0">
                <a:latin typeface="Arial "/>
                <a:cs typeface="Calibri"/>
              </a:rPr>
              <a:t>ad</a:t>
            </a:r>
            <a:r>
              <a:rPr sz="1600" dirty="0">
                <a:latin typeface="Arial "/>
                <a:cs typeface="Calibri"/>
              </a:rPr>
              <a:t>o</a:t>
            </a:r>
            <a:r>
              <a:rPr sz="1600" spc="-5" dirty="0">
                <a:latin typeface="Arial "/>
                <a:cs typeface="Calibri"/>
              </a:rPr>
              <a:t>s</a:t>
            </a:r>
            <a:r>
              <a:rPr sz="1600" spc="14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en</a:t>
            </a:r>
            <a:r>
              <a:rPr sz="1600" dirty="0">
                <a:latin typeface="Arial "/>
                <a:cs typeface="Calibri"/>
              </a:rPr>
              <a:t> </a:t>
            </a:r>
            <a:r>
              <a:rPr sz="1600" spc="-140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el</a:t>
            </a:r>
            <a:r>
              <a:rPr sz="1600" dirty="0">
                <a:latin typeface="Arial "/>
                <a:cs typeface="Calibri"/>
              </a:rPr>
              <a:t>  </a:t>
            </a:r>
            <a:r>
              <a:rPr sz="1600" spc="-1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p</a:t>
            </a:r>
            <a:r>
              <a:rPr sz="1600" spc="-5" dirty="0">
                <a:latin typeface="Arial "/>
                <a:cs typeface="Calibri"/>
              </a:rPr>
              <a:t>er</a:t>
            </a:r>
            <a:r>
              <a:rPr sz="1600" dirty="0">
                <a:latin typeface="Arial "/>
                <a:cs typeface="Calibri"/>
              </a:rPr>
              <a:t>i</a:t>
            </a:r>
            <a:r>
              <a:rPr sz="1600" spc="-10" dirty="0">
                <a:latin typeface="Arial "/>
                <a:cs typeface="Calibri"/>
              </a:rPr>
              <a:t>odo</a:t>
            </a:r>
            <a:r>
              <a:rPr sz="1600" spc="14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e</a:t>
            </a:r>
            <a:r>
              <a:rPr sz="1600" spc="-30" dirty="0">
                <a:latin typeface="Arial "/>
                <a:cs typeface="Calibri"/>
              </a:rPr>
              <a:t>v</a:t>
            </a:r>
            <a:r>
              <a:rPr sz="1600" spc="-10" dirty="0">
                <a:latin typeface="Arial "/>
                <a:cs typeface="Calibri"/>
              </a:rPr>
              <a:t>alua</a:t>
            </a:r>
            <a:r>
              <a:rPr sz="1600" dirty="0">
                <a:latin typeface="Arial "/>
                <a:cs typeface="Calibri"/>
              </a:rPr>
              <a:t>d</a:t>
            </a:r>
            <a:r>
              <a:rPr sz="1600" spc="-35" dirty="0">
                <a:latin typeface="Arial "/>
                <a:cs typeface="Calibri"/>
              </a:rPr>
              <a:t>o</a:t>
            </a:r>
            <a:r>
              <a:rPr sz="1600" spc="-5" dirty="0">
                <a:latin typeface="Arial "/>
                <a:cs typeface="Calibri"/>
              </a:rPr>
              <a:t>,</a:t>
            </a:r>
            <a:r>
              <a:rPr sz="1600" spc="14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por</a:t>
            </a:r>
            <a:r>
              <a:rPr sz="1600" spc="140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ello</a:t>
            </a:r>
            <a:r>
              <a:rPr sz="1600" spc="135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e</a:t>
            </a:r>
            <a:r>
              <a:rPr sz="1600" spc="-20" dirty="0">
                <a:latin typeface="Arial "/>
                <a:cs typeface="Calibri"/>
              </a:rPr>
              <a:t>st</a:t>
            </a:r>
            <a:r>
              <a:rPr sz="1600" spc="-10" dirty="0">
                <a:latin typeface="Arial "/>
                <a:cs typeface="Calibri"/>
              </a:rPr>
              <a:t>ab</a:t>
            </a:r>
            <a:r>
              <a:rPr sz="1600" spc="0" dirty="0">
                <a:latin typeface="Arial "/>
                <a:cs typeface="Calibri"/>
              </a:rPr>
              <a:t>l</a:t>
            </a:r>
            <a:r>
              <a:rPr sz="1600" spc="-10" dirty="0">
                <a:latin typeface="Arial "/>
                <a:cs typeface="Calibri"/>
              </a:rPr>
              <a:t>e</a:t>
            </a:r>
            <a:r>
              <a:rPr sz="1600" spc="-5" dirty="0">
                <a:latin typeface="Arial "/>
                <a:cs typeface="Calibri"/>
              </a:rPr>
              <a:t>ció</a:t>
            </a:r>
            <a:r>
              <a:rPr sz="1600" spc="145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di</a:t>
            </a:r>
            <a:r>
              <a:rPr sz="1600" spc="-30" dirty="0">
                <a:latin typeface="Arial "/>
                <a:cs typeface="Calibri"/>
              </a:rPr>
              <a:t>f</a:t>
            </a:r>
            <a:r>
              <a:rPr sz="1600" spc="-10" dirty="0">
                <a:latin typeface="Arial "/>
                <a:cs typeface="Calibri"/>
              </a:rPr>
              <a:t>ere</a:t>
            </a:r>
            <a:r>
              <a:rPr sz="1600" spc="-20" dirty="0">
                <a:latin typeface="Arial "/>
                <a:cs typeface="Calibri"/>
              </a:rPr>
              <a:t>nt</a:t>
            </a:r>
            <a:r>
              <a:rPr sz="1600" spc="-10" dirty="0">
                <a:latin typeface="Arial "/>
                <a:cs typeface="Calibri"/>
              </a:rPr>
              <a:t>es</a:t>
            </a:r>
            <a:r>
              <a:rPr sz="1600" spc="140" dirty="0">
                <a:latin typeface="Arial "/>
                <a:cs typeface="Calibri"/>
              </a:rPr>
              <a:t> </a:t>
            </a:r>
            <a:r>
              <a:rPr sz="1600" spc="-20" dirty="0">
                <a:latin typeface="Arial "/>
                <a:cs typeface="Calibri"/>
              </a:rPr>
              <a:t>c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-10" dirty="0">
                <a:latin typeface="Arial "/>
                <a:cs typeface="Calibri"/>
              </a:rPr>
              <a:t>nal</a:t>
            </a:r>
            <a:r>
              <a:rPr sz="1600" spc="0" dirty="0">
                <a:latin typeface="Arial "/>
                <a:cs typeface="Calibri"/>
              </a:rPr>
              <a:t>e</a:t>
            </a:r>
            <a:r>
              <a:rPr sz="1600" spc="-5" dirty="0">
                <a:latin typeface="Arial "/>
                <a:cs typeface="Calibri"/>
              </a:rPr>
              <a:t>s</a:t>
            </a:r>
            <a:r>
              <a:rPr sz="1600" spc="13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de</a:t>
            </a:r>
            <a:r>
              <a:rPr sz="1600" spc="-5" dirty="0">
                <a:latin typeface="Arial "/>
                <a:cs typeface="Calibri"/>
              </a:rPr>
              <a:t> </a:t>
            </a:r>
            <a:r>
              <a:rPr sz="1600" spc="-25" dirty="0">
                <a:latin typeface="Arial "/>
                <a:cs typeface="Calibri"/>
              </a:rPr>
              <a:t>at</a:t>
            </a:r>
            <a:r>
              <a:rPr sz="1600" spc="-10" dirty="0">
                <a:latin typeface="Arial "/>
                <a:cs typeface="Calibri"/>
              </a:rPr>
              <a:t>en</a:t>
            </a:r>
            <a:r>
              <a:rPr sz="1600" spc="-5" dirty="0">
                <a:latin typeface="Arial "/>
                <a:cs typeface="Calibri"/>
              </a:rPr>
              <a:t>c</a:t>
            </a:r>
            <a:r>
              <a:rPr sz="1600" spc="-10" dirty="0">
                <a:latin typeface="Arial "/>
                <a:cs typeface="Calibri"/>
              </a:rPr>
              <a:t>ión</a:t>
            </a:r>
            <a:r>
              <a:rPr sz="1600" spc="2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que</a:t>
            </a:r>
            <a:r>
              <a:rPr sz="1600" spc="1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se</a:t>
            </a:r>
            <a:r>
              <a:rPr sz="1600" spc="2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a</a:t>
            </a:r>
            <a:r>
              <a:rPr sz="1600" spc="-20" dirty="0">
                <a:latin typeface="Arial "/>
                <a:cs typeface="Calibri"/>
              </a:rPr>
              <a:t>c</a:t>
            </a:r>
            <a:r>
              <a:rPr sz="1600" spc="-10" dirty="0">
                <a:latin typeface="Arial "/>
                <a:cs typeface="Calibri"/>
              </a:rPr>
              <a:t>ondicionan</a:t>
            </a:r>
            <a:r>
              <a:rPr sz="1600" spc="3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a</a:t>
            </a:r>
            <a:r>
              <a:rPr sz="1600" spc="5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las</a:t>
            </a:r>
            <a:r>
              <a:rPr sz="160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ne</a:t>
            </a:r>
            <a:r>
              <a:rPr sz="1600" spc="-5" dirty="0">
                <a:latin typeface="Arial "/>
                <a:cs typeface="Calibri"/>
              </a:rPr>
              <a:t>c</a:t>
            </a:r>
            <a:r>
              <a:rPr sz="1600" spc="-10" dirty="0">
                <a:latin typeface="Arial "/>
                <a:cs typeface="Calibri"/>
              </a:rPr>
              <a:t>esidades</a:t>
            </a:r>
            <a:r>
              <a:rPr sz="1600" spc="4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y</a:t>
            </a:r>
            <a:r>
              <a:rPr sz="1600" spc="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posibilidades</a:t>
            </a:r>
            <a:r>
              <a:rPr sz="1600" spc="4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de</a:t>
            </a:r>
            <a:r>
              <a:rPr sz="1600" spc="15" dirty="0">
                <a:latin typeface="Arial "/>
                <a:cs typeface="Calibri"/>
              </a:rPr>
              <a:t> </a:t>
            </a:r>
            <a:r>
              <a:rPr lang="es-CO" sz="1600" spc="-5" dirty="0" smtClean="0">
                <a:latin typeface="Arial "/>
                <a:cs typeface="Calibri"/>
              </a:rPr>
              <a:t>los</a:t>
            </a:r>
            <a:r>
              <a:rPr sz="1600" spc="15" dirty="0" smtClean="0">
                <a:latin typeface="Arial "/>
                <a:cs typeface="Calibri"/>
              </a:rPr>
              <a:t> </a:t>
            </a:r>
            <a:r>
              <a:rPr lang="es-CO" sz="1600" spc="-10" dirty="0" smtClean="0">
                <a:latin typeface="Arial "/>
                <a:cs typeface="Calibri"/>
              </a:rPr>
              <a:t>usuarios</a:t>
            </a:r>
            <a:r>
              <a:rPr sz="1600" dirty="0" smtClean="0">
                <a:latin typeface="Arial "/>
                <a:cs typeface="Calibri"/>
              </a:rPr>
              <a:t>.</a:t>
            </a:r>
            <a:endParaRPr sz="1600" dirty="0">
              <a:latin typeface="Arial "/>
              <a:cs typeface="Calibri"/>
            </a:endParaRPr>
          </a:p>
          <a:p>
            <a:pPr algn="just">
              <a:lnSpc>
                <a:spcPts val="550"/>
              </a:lnSpc>
              <a:spcBef>
                <a:spcPts val="13"/>
              </a:spcBef>
            </a:pPr>
            <a:endParaRPr sz="800" dirty="0">
              <a:latin typeface="Arial "/>
            </a:endParaRPr>
          </a:p>
          <a:p>
            <a:pPr algn="just">
              <a:lnSpc>
                <a:spcPts val="1000"/>
              </a:lnSpc>
            </a:pPr>
            <a:endParaRPr lang="es-CO" sz="1100" dirty="0" smtClean="0">
              <a:latin typeface="Arial "/>
            </a:endParaRPr>
          </a:p>
          <a:p>
            <a:pPr marL="12700" marR="7620" algn="just">
              <a:lnSpc>
                <a:spcPct val="100000"/>
              </a:lnSpc>
            </a:pPr>
            <a:r>
              <a:rPr lang="es-CO" sz="1600" spc="-10" dirty="0" smtClean="0">
                <a:latin typeface="Arial "/>
                <a:cs typeface="Calibri"/>
              </a:rPr>
              <a:t>En</a:t>
            </a:r>
            <a:r>
              <a:rPr sz="1600" spc="45" dirty="0" smtClean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la</a:t>
            </a:r>
            <a:r>
              <a:rPr sz="1600" spc="55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sigui</a:t>
            </a:r>
            <a:r>
              <a:rPr sz="1600" spc="0" dirty="0">
                <a:latin typeface="Arial "/>
                <a:cs typeface="Calibri"/>
              </a:rPr>
              <a:t>e</a:t>
            </a:r>
            <a:r>
              <a:rPr sz="1600" spc="-20" dirty="0">
                <a:latin typeface="Arial "/>
                <a:cs typeface="Calibri"/>
              </a:rPr>
              <a:t>nt</a:t>
            </a:r>
            <a:r>
              <a:rPr sz="1600" spc="-10" dirty="0">
                <a:latin typeface="Arial "/>
                <a:cs typeface="Calibri"/>
              </a:rPr>
              <a:t>e</a:t>
            </a:r>
            <a:r>
              <a:rPr sz="1600" spc="4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g</a:t>
            </a:r>
            <a:r>
              <a:rPr sz="1600" spc="-25" dirty="0">
                <a:latin typeface="Arial "/>
                <a:cs typeface="Calibri"/>
              </a:rPr>
              <a:t>r</a:t>
            </a:r>
            <a:r>
              <a:rPr sz="1600" spc="-20" dirty="0">
                <a:latin typeface="Arial "/>
                <a:cs typeface="Calibri"/>
              </a:rPr>
              <a:t>a</a:t>
            </a:r>
            <a:r>
              <a:rPr sz="1600" spc="-5" dirty="0">
                <a:latin typeface="Arial "/>
                <a:cs typeface="Calibri"/>
              </a:rPr>
              <a:t>fi</a:t>
            </a:r>
            <a:r>
              <a:rPr sz="1600" spc="-15" dirty="0">
                <a:latin typeface="Arial "/>
                <a:cs typeface="Calibri"/>
              </a:rPr>
              <a:t>c</a:t>
            </a:r>
            <a:r>
              <a:rPr sz="1600" spc="-10" dirty="0">
                <a:latin typeface="Arial "/>
                <a:cs typeface="Calibri"/>
              </a:rPr>
              <a:t>a</a:t>
            </a:r>
            <a:r>
              <a:rPr sz="1600" spc="6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se</a:t>
            </a:r>
            <a:r>
              <a:rPr sz="1600" spc="45" dirty="0">
                <a:latin typeface="Arial "/>
                <a:cs typeface="Calibri"/>
              </a:rPr>
              <a:t> </a:t>
            </a:r>
            <a:r>
              <a:rPr lang="es-CO" sz="1600" spc="-5" dirty="0" smtClean="0">
                <a:latin typeface="Arial "/>
                <a:cs typeface="Calibri"/>
              </a:rPr>
              <a:t>i</a:t>
            </a:r>
            <a:r>
              <a:rPr lang="es-CO" sz="1600" spc="0" dirty="0" smtClean="0">
                <a:latin typeface="Arial "/>
                <a:cs typeface="Calibri"/>
              </a:rPr>
              <a:t>n</a:t>
            </a:r>
            <a:r>
              <a:rPr lang="es-CO" sz="1600" spc="-5" dirty="0" smtClean="0">
                <a:latin typeface="Arial "/>
                <a:cs typeface="Calibri"/>
              </a:rPr>
              <a:t>di</a:t>
            </a:r>
            <a:r>
              <a:rPr lang="es-CO" sz="1600" spc="-20" dirty="0" smtClean="0">
                <a:latin typeface="Arial "/>
                <a:cs typeface="Calibri"/>
              </a:rPr>
              <a:t>c</a:t>
            </a:r>
            <a:r>
              <a:rPr lang="es-CO" sz="1600" spc="-10" dirty="0" smtClean="0">
                <a:latin typeface="Arial "/>
                <a:cs typeface="Calibri"/>
              </a:rPr>
              <a:t>a</a:t>
            </a:r>
            <a:r>
              <a:rPr sz="1600" spc="45" dirty="0" smtClean="0">
                <a:latin typeface="Arial "/>
                <a:cs typeface="Calibri"/>
              </a:rPr>
              <a:t> </a:t>
            </a:r>
            <a:r>
              <a:rPr lang="es-CO" sz="1600" spc="-10" dirty="0" smtClean="0">
                <a:latin typeface="Arial "/>
                <a:cs typeface="Calibri"/>
              </a:rPr>
              <a:t>c</a:t>
            </a:r>
            <a:r>
              <a:rPr lang="es-CO" sz="1600" spc="-5" dirty="0" smtClean="0">
                <a:latin typeface="Arial "/>
                <a:cs typeface="Calibri"/>
              </a:rPr>
              <a:t>ual</a:t>
            </a:r>
            <a:r>
              <a:rPr lang="es-CO" sz="1600" dirty="0" smtClean="0">
                <a:latin typeface="Arial "/>
                <a:cs typeface="Calibri"/>
              </a:rPr>
              <a:t>e</a:t>
            </a:r>
            <a:r>
              <a:rPr lang="es-CO" sz="1600" spc="-5" dirty="0" smtClean="0">
                <a:latin typeface="Arial "/>
                <a:cs typeface="Calibri"/>
              </a:rPr>
              <a:t>s</a:t>
            </a:r>
            <a:r>
              <a:rPr sz="1600" spc="55" dirty="0" smtClean="0">
                <a:latin typeface="Arial "/>
                <a:cs typeface="Calibri"/>
              </a:rPr>
              <a:t> </a:t>
            </a:r>
            <a:r>
              <a:rPr sz="1600" spc="-5" dirty="0" smtClean="0">
                <a:latin typeface="Arial "/>
                <a:cs typeface="Calibri"/>
              </a:rPr>
              <a:t>so</a:t>
            </a:r>
            <a:r>
              <a:rPr sz="1600" spc="-10" dirty="0" smtClean="0">
                <a:latin typeface="Arial "/>
                <a:cs typeface="Calibri"/>
              </a:rPr>
              <a:t>n</a:t>
            </a:r>
            <a:r>
              <a:rPr sz="1600" spc="40" dirty="0" smtClean="0">
                <a:latin typeface="Arial "/>
                <a:cs typeface="Calibri"/>
              </a:rPr>
              <a:t> </a:t>
            </a:r>
            <a:r>
              <a:rPr lang="es-CO" sz="1600" spc="-5" dirty="0" smtClean="0">
                <a:latin typeface="Arial "/>
                <a:cs typeface="Calibri"/>
              </a:rPr>
              <a:t>los</a:t>
            </a:r>
            <a:r>
              <a:rPr sz="1600" spc="40" dirty="0" smtClean="0">
                <a:latin typeface="Arial "/>
                <a:cs typeface="Calibri"/>
              </a:rPr>
              <a:t> </a:t>
            </a:r>
            <a:r>
              <a:rPr lang="es-CO" sz="1600" spc="-20" dirty="0" smtClean="0">
                <a:latin typeface="Arial "/>
                <a:cs typeface="Calibri"/>
              </a:rPr>
              <a:t>c</a:t>
            </a:r>
            <a:r>
              <a:rPr lang="es-CO" sz="1600" spc="-10" dirty="0" smtClean="0">
                <a:latin typeface="Arial "/>
                <a:cs typeface="Calibri"/>
              </a:rPr>
              <a:t>ana</a:t>
            </a:r>
            <a:r>
              <a:rPr lang="es-CO" sz="1600" spc="5" dirty="0" smtClean="0">
                <a:latin typeface="Arial "/>
                <a:cs typeface="Calibri"/>
              </a:rPr>
              <a:t>l</a:t>
            </a:r>
            <a:r>
              <a:rPr lang="es-CO" sz="1600" spc="-10" dirty="0" smtClean="0">
                <a:latin typeface="Arial "/>
                <a:cs typeface="Calibri"/>
              </a:rPr>
              <a:t>es utilizados</a:t>
            </a:r>
            <a:r>
              <a:rPr sz="1600" spc="55" dirty="0" smtClean="0">
                <a:latin typeface="Arial "/>
                <a:cs typeface="Calibri"/>
              </a:rPr>
              <a:t> </a:t>
            </a:r>
            <a:r>
              <a:rPr lang="es-CO" sz="1600" spc="-15" dirty="0" smtClean="0">
                <a:latin typeface="Arial "/>
                <a:cs typeface="Calibri"/>
              </a:rPr>
              <a:t>m</a:t>
            </a:r>
            <a:r>
              <a:rPr lang="es-CO" sz="1600" dirty="0" smtClean="0">
                <a:latin typeface="Arial "/>
                <a:cs typeface="Calibri"/>
              </a:rPr>
              <a:t>á</a:t>
            </a:r>
            <a:r>
              <a:rPr lang="es-CO" sz="1600" spc="-5" dirty="0" smtClean="0">
                <a:latin typeface="Arial "/>
                <a:cs typeface="Calibri"/>
              </a:rPr>
              <a:t>s</a:t>
            </a:r>
            <a:r>
              <a:rPr sz="1600" spc="-5" dirty="0" smtClean="0">
                <a:latin typeface="Arial "/>
                <a:cs typeface="Calibri"/>
              </a:rPr>
              <a:t> </a:t>
            </a:r>
            <a:r>
              <a:rPr lang="es-CO" sz="1600" spc="-5" dirty="0" smtClean="0">
                <a:latin typeface="Arial "/>
                <a:cs typeface="Calibri"/>
              </a:rPr>
              <a:t>f</a:t>
            </a:r>
            <a:r>
              <a:rPr lang="es-CO" sz="1600" spc="-15" dirty="0" smtClean="0">
                <a:latin typeface="Arial "/>
                <a:cs typeface="Calibri"/>
              </a:rPr>
              <a:t>r</a:t>
            </a:r>
            <a:r>
              <a:rPr lang="es-CO" sz="1600" spc="-10" dirty="0" smtClean="0">
                <a:latin typeface="Arial "/>
                <a:cs typeface="Calibri"/>
              </a:rPr>
              <a:t>e</a:t>
            </a:r>
            <a:r>
              <a:rPr lang="es-CO" sz="1600" spc="-5" dirty="0" smtClean="0">
                <a:latin typeface="Arial "/>
                <a:cs typeface="Calibri"/>
              </a:rPr>
              <a:t>c</a:t>
            </a:r>
            <a:r>
              <a:rPr lang="es-CO" sz="1600" spc="-10" dirty="0" smtClean="0">
                <a:latin typeface="Arial "/>
                <a:cs typeface="Calibri"/>
              </a:rPr>
              <a:t>u</a:t>
            </a:r>
            <a:r>
              <a:rPr lang="es-CO" sz="1600" spc="-5" dirty="0" smtClean="0">
                <a:latin typeface="Arial "/>
                <a:cs typeface="Calibri"/>
              </a:rPr>
              <a:t>e</a:t>
            </a:r>
            <a:r>
              <a:rPr lang="es-CO" sz="1600" spc="-20" dirty="0" smtClean="0">
                <a:latin typeface="Arial "/>
                <a:cs typeface="Calibri"/>
              </a:rPr>
              <a:t>nt</a:t>
            </a:r>
            <a:r>
              <a:rPr lang="es-CO" sz="1600" spc="-5" dirty="0" smtClean="0">
                <a:latin typeface="Arial "/>
                <a:cs typeface="Calibri"/>
              </a:rPr>
              <a:t>es para la solicitud peticiones.</a:t>
            </a:r>
            <a:endParaRPr sz="1600" dirty="0">
              <a:latin typeface="Arial "/>
              <a:cs typeface="Calibri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9046773"/>
              </p:ext>
            </p:extLst>
          </p:nvPr>
        </p:nvGraphicFramePr>
        <p:xfrm>
          <a:off x="1052599" y="3746500"/>
          <a:ext cx="4533900" cy="153352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170755">
                  <a:extLst>
                    <a:ext uri="{9D8B030D-6E8A-4147-A177-3AD203B41FA5}">
                      <a16:colId xmlns:a16="http://schemas.microsoft.com/office/drawing/2014/main" val="2377357605"/>
                    </a:ext>
                  </a:extLst>
                </a:gridCol>
                <a:gridCol w="3363145">
                  <a:extLst>
                    <a:ext uri="{9D8B030D-6E8A-4147-A177-3AD203B41FA5}">
                      <a16:colId xmlns:a16="http://schemas.microsoft.com/office/drawing/2014/main" val="189414795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>
                          <a:effectLst/>
                        </a:rPr>
                        <a:t>Etiquetas de fila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u="none" strike="noStrike" dirty="0">
                          <a:effectLst/>
                        </a:rPr>
                        <a:t>Cuenta de Seleccione el (los) canal(es) de contacto utilizado (s)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1499546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Atención Personalizada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6400208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Chat institucional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7202114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Correo electrónico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26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11478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Teléfono o celular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0403449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>
                          <a:effectLst/>
                        </a:rPr>
                        <a:t>Total general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34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6566771"/>
                  </a:ext>
                </a:extLst>
              </a:tr>
            </a:tbl>
          </a:graphicData>
        </a:graphic>
      </p:graphicFrame>
      <p:graphicFrame>
        <p:nvGraphicFramePr>
          <p:cNvPr id="9" name="Grá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7082910"/>
              </p:ext>
            </p:extLst>
          </p:nvPr>
        </p:nvGraphicFramePr>
        <p:xfrm>
          <a:off x="6182028" y="3630122"/>
          <a:ext cx="4167188" cy="2552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947369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1048"/>
          </a:xfrm>
        </p:spPr>
      </p:pic>
      <p:sp>
        <p:nvSpPr>
          <p:cNvPr id="5" name="object 3"/>
          <p:cNvSpPr txBox="1"/>
          <p:nvPr/>
        </p:nvSpPr>
        <p:spPr>
          <a:xfrm>
            <a:off x="1846730" y="346686"/>
            <a:ext cx="8077200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sz="2000" b="1" spc="-10" dirty="0">
                <a:latin typeface="Arial "/>
                <a:cs typeface="Calibri"/>
              </a:rPr>
              <a:t>2.2</a:t>
            </a:r>
            <a:r>
              <a:rPr sz="2000" b="1" spc="20" dirty="0">
                <a:latin typeface="Arial "/>
                <a:cs typeface="Calibri"/>
              </a:rPr>
              <a:t> </a:t>
            </a:r>
            <a:r>
              <a:rPr sz="2000" b="1" spc="-10" dirty="0">
                <a:latin typeface="Arial "/>
                <a:cs typeface="Calibri"/>
              </a:rPr>
              <a:t>ENCU</a:t>
            </a:r>
            <a:r>
              <a:rPr sz="2000" b="1" spc="-20" dirty="0">
                <a:latin typeface="Arial "/>
                <a:cs typeface="Calibri"/>
              </a:rPr>
              <a:t>E</a:t>
            </a:r>
            <a:r>
              <a:rPr sz="2000" b="1" spc="-25" dirty="0">
                <a:latin typeface="Arial "/>
                <a:cs typeface="Calibri"/>
              </a:rPr>
              <a:t>S</a:t>
            </a:r>
            <a:r>
              <a:rPr sz="2000" b="1" spc="-114" dirty="0">
                <a:latin typeface="Arial "/>
                <a:cs typeface="Calibri"/>
              </a:rPr>
              <a:t>T</a:t>
            </a:r>
            <a:r>
              <a:rPr sz="2000" b="1" spc="-20" dirty="0">
                <a:latin typeface="Arial "/>
                <a:cs typeface="Calibri"/>
              </a:rPr>
              <a:t>A</a:t>
            </a:r>
            <a:r>
              <a:rPr sz="2000" b="1" spc="-10" dirty="0">
                <a:latin typeface="Arial "/>
                <a:cs typeface="Calibri"/>
              </a:rPr>
              <a:t>S</a:t>
            </a:r>
            <a:r>
              <a:rPr sz="2000" b="1" spc="15" dirty="0">
                <a:latin typeface="Arial "/>
                <a:cs typeface="Calibri"/>
              </a:rPr>
              <a:t> </a:t>
            </a:r>
            <a:r>
              <a:rPr sz="2000" b="1" spc="-10" dirty="0">
                <a:latin typeface="Arial "/>
                <a:cs typeface="Calibri"/>
              </a:rPr>
              <a:t>DILIGENCIA</a:t>
            </a:r>
            <a:r>
              <a:rPr sz="2000" b="1" spc="-50" dirty="0">
                <a:latin typeface="Arial "/>
                <a:cs typeface="Calibri"/>
              </a:rPr>
              <a:t>D</a:t>
            </a:r>
            <a:r>
              <a:rPr sz="2000" b="1" spc="-20" dirty="0">
                <a:latin typeface="Arial "/>
                <a:cs typeface="Calibri"/>
              </a:rPr>
              <a:t>A</a:t>
            </a:r>
            <a:r>
              <a:rPr sz="2000" b="1" spc="-10" dirty="0">
                <a:latin typeface="Arial "/>
                <a:cs typeface="Calibri"/>
              </a:rPr>
              <a:t>S</a:t>
            </a:r>
            <a:r>
              <a:rPr sz="2000" b="1" spc="70" dirty="0">
                <a:latin typeface="Arial "/>
                <a:cs typeface="Calibri"/>
              </a:rPr>
              <a:t> </a:t>
            </a:r>
            <a:r>
              <a:rPr sz="2000" b="1" spc="-20" dirty="0">
                <a:latin typeface="Arial "/>
                <a:cs typeface="Calibri"/>
              </a:rPr>
              <a:t>P</a:t>
            </a:r>
            <a:r>
              <a:rPr sz="2000" b="1" spc="-10" dirty="0">
                <a:latin typeface="Arial "/>
                <a:cs typeface="Calibri"/>
              </a:rPr>
              <a:t>OR</a:t>
            </a:r>
            <a:r>
              <a:rPr sz="2000" b="1" spc="5" dirty="0">
                <a:latin typeface="Arial "/>
                <a:cs typeface="Calibri"/>
              </a:rPr>
              <a:t> </a:t>
            </a:r>
            <a:r>
              <a:rPr sz="2000" b="1" spc="-10" dirty="0">
                <a:latin typeface="Arial "/>
                <a:cs typeface="Calibri"/>
              </a:rPr>
              <a:t>DE</a:t>
            </a:r>
            <a:r>
              <a:rPr sz="2000" b="1" spc="-100" dirty="0">
                <a:latin typeface="Arial "/>
                <a:cs typeface="Calibri"/>
              </a:rPr>
              <a:t>P</a:t>
            </a:r>
            <a:r>
              <a:rPr sz="2000" b="1" spc="-20" dirty="0">
                <a:latin typeface="Arial "/>
                <a:cs typeface="Calibri"/>
              </a:rPr>
              <a:t>AR</a:t>
            </a:r>
            <a:r>
              <a:rPr sz="2000" b="1" spc="-114" dirty="0">
                <a:latin typeface="Arial "/>
                <a:cs typeface="Calibri"/>
              </a:rPr>
              <a:t>T</a:t>
            </a:r>
            <a:r>
              <a:rPr sz="2000" b="1" spc="-20" dirty="0">
                <a:latin typeface="Arial "/>
                <a:cs typeface="Calibri"/>
              </a:rPr>
              <a:t>A</a:t>
            </a:r>
            <a:r>
              <a:rPr sz="2000" b="1" spc="-25" dirty="0">
                <a:latin typeface="Arial "/>
                <a:cs typeface="Calibri"/>
              </a:rPr>
              <a:t>M</a:t>
            </a:r>
            <a:r>
              <a:rPr sz="2000" b="1" spc="-10" dirty="0">
                <a:latin typeface="Arial "/>
                <a:cs typeface="Calibri"/>
              </a:rPr>
              <a:t>EN</a:t>
            </a:r>
            <a:r>
              <a:rPr sz="2000" b="1" spc="-50" dirty="0">
                <a:latin typeface="Arial "/>
                <a:cs typeface="Calibri"/>
              </a:rPr>
              <a:t>T</a:t>
            </a:r>
            <a:r>
              <a:rPr sz="2000" b="1" spc="-10" dirty="0">
                <a:latin typeface="Arial "/>
                <a:cs typeface="Calibri"/>
              </a:rPr>
              <a:t>O</a:t>
            </a:r>
            <a:endParaRPr sz="2000" dirty="0">
              <a:latin typeface="Arial "/>
              <a:cs typeface="Calibri"/>
            </a:endParaRPr>
          </a:p>
        </p:txBody>
      </p:sp>
      <p:sp>
        <p:nvSpPr>
          <p:cNvPr id="7" name="object 4"/>
          <p:cNvSpPr txBox="1"/>
          <p:nvPr/>
        </p:nvSpPr>
        <p:spPr>
          <a:xfrm>
            <a:off x="838200" y="3790071"/>
            <a:ext cx="10829364" cy="18928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350" algn="just">
              <a:lnSpc>
                <a:spcPct val="100000"/>
              </a:lnSpc>
            </a:pPr>
            <a:r>
              <a:rPr sz="1600" spc="-20" dirty="0" smtClean="0">
                <a:latin typeface="Arial "/>
                <a:cs typeface="Calibri"/>
              </a:rPr>
              <a:t>D</a:t>
            </a:r>
            <a:r>
              <a:rPr sz="1600" spc="-10" dirty="0" smtClean="0">
                <a:latin typeface="Arial "/>
                <a:cs typeface="Calibri"/>
              </a:rPr>
              <a:t>e</a:t>
            </a:r>
            <a:r>
              <a:rPr sz="1600" spc="65" dirty="0" smtClean="0">
                <a:latin typeface="Arial "/>
                <a:cs typeface="Calibri"/>
              </a:rPr>
              <a:t> </a:t>
            </a:r>
            <a:r>
              <a:rPr sz="1600" spc="-5" dirty="0" smtClean="0">
                <a:latin typeface="Arial "/>
                <a:cs typeface="Calibri"/>
              </a:rPr>
              <a:t>la</a:t>
            </a:r>
            <a:r>
              <a:rPr sz="1600" spc="65" dirty="0" smtClean="0">
                <a:latin typeface="Arial "/>
                <a:cs typeface="Calibri"/>
              </a:rPr>
              <a:t> </a:t>
            </a:r>
            <a:r>
              <a:rPr sz="1600" dirty="0" smtClean="0">
                <a:latin typeface="Arial "/>
                <a:cs typeface="Calibri"/>
              </a:rPr>
              <a:t>a</a:t>
            </a:r>
            <a:r>
              <a:rPr sz="1600" spc="-20" dirty="0" smtClean="0">
                <a:latin typeface="Arial "/>
                <a:cs typeface="Calibri"/>
              </a:rPr>
              <a:t>n</a:t>
            </a:r>
            <a:r>
              <a:rPr sz="1600" spc="-25" dirty="0" smtClean="0">
                <a:latin typeface="Arial "/>
                <a:cs typeface="Calibri"/>
              </a:rPr>
              <a:t>t</a:t>
            </a:r>
            <a:r>
              <a:rPr sz="1600" spc="-5" dirty="0" smtClean="0">
                <a:latin typeface="Arial "/>
                <a:cs typeface="Calibri"/>
              </a:rPr>
              <a:t>erior</a:t>
            </a:r>
            <a:r>
              <a:rPr sz="1600" spc="70" dirty="0" smtClean="0">
                <a:latin typeface="Arial "/>
                <a:cs typeface="Calibri"/>
              </a:rPr>
              <a:t> </a:t>
            </a:r>
            <a:r>
              <a:rPr lang="es-CO" sz="1600" spc="-10" dirty="0" smtClean="0">
                <a:latin typeface="Arial "/>
                <a:cs typeface="Calibri"/>
              </a:rPr>
              <a:t>g</a:t>
            </a:r>
            <a:r>
              <a:rPr lang="es-CO" sz="1600" spc="-25" dirty="0" smtClean="0">
                <a:latin typeface="Arial "/>
                <a:cs typeface="Calibri"/>
              </a:rPr>
              <a:t>rá</a:t>
            </a:r>
            <a:r>
              <a:rPr lang="es-CO" sz="1600" spc="-5" dirty="0" smtClean="0">
                <a:latin typeface="Arial "/>
                <a:cs typeface="Calibri"/>
              </a:rPr>
              <a:t>fi</a:t>
            </a:r>
            <a:r>
              <a:rPr lang="es-CO" sz="1600" spc="-20" dirty="0" smtClean="0">
                <a:latin typeface="Arial "/>
                <a:cs typeface="Calibri"/>
              </a:rPr>
              <a:t>c</a:t>
            </a:r>
            <a:r>
              <a:rPr lang="es-CO" sz="1600" spc="-10" dirty="0" smtClean="0">
                <a:latin typeface="Arial "/>
                <a:cs typeface="Calibri"/>
              </a:rPr>
              <a:t>a</a:t>
            </a:r>
            <a:r>
              <a:rPr sz="1600" spc="80" dirty="0" smtClean="0">
                <a:latin typeface="Arial "/>
                <a:cs typeface="Calibri"/>
              </a:rPr>
              <a:t> </a:t>
            </a:r>
            <a:r>
              <a:rPr lang="es-CO" sz="1600" spc="-10" dirty="0" smtClean="0">
                <a:latin typeface="Arial "/>
                <a:cs typeface="Calibri"/>
              </a:rPr>
              <a:t>podemos</a:t>
            </a:r>
            <a:r>
              <a:rPr lang="es-CO" sz="1600" spc="75" dirty="0" smtClean="0">
                <a:latin typeface="Arial "/>
                <a:cs typeface="Calibri"/>
              </a:rPr>
              <a:t> </a:t>
            </a:r>
            <a:r>
              <a:rPr lang="es-CO" sz="1600" spc="-20" dirty="0" smtClean="0">
                <a:latin typeface="Arial "/>
                <a:cs typeface="Calibri"/>
              </a:rPr>
              <a:t>c</a:t>
            </a:r>
            <a:r>
              <a:rPr lang="es-CO" sz="1600" spc="-10" dirty="0" smtClean="0">
                <a:latin typeface="Arial "/>
                <a:cs typeface="Calibri"/>
              </a:rPr>
              <a:t>onc</a:t>
            </a:r>
            <a:r>
              <a:rPr lang="es-CO" sz="1600" dirty="0" smtClean="0">
                <a:latin typeface="Arial "/>
                <a:cs typeface="Calibri"/>
              </a:rPr>
              <a:t>lui</a:t>
            </a:r>
            <a:r>
              <a:rPr lang="es-CO" sz="1600" spc="-5" dirty="0" smtClean="0">
                <a:latin typeface="Arial "/>
                <a:cs typeface="Calibri"/>
              </a:rPr>
              <a:t>r</a:t>
            </a:r>
            <a:r>
              <a:rPr lang="es-CO" sz="1600" spc="70" dirty="0" smtClean="0">
                <a:latin typeface="Arial "/>
                <a:cs typeface="Calibri"/>
              </a:rPr>
              <a:t> </a:t>
            </a:r>
            <a:r>
              <a:rPr lang="es-CO" sz="1600" dirty="0" smtClean="0">
                <a:latin typeface="Arial "/>
                <a:cs typeface="Calibri"/>
              </a:rPr>
              <a:t>q</a:t>
            </a:r>
            <a:r>
              <a:rPr lang="es-CO" sz="1600" spc="-10" dirty="0" smtClean="0">
                <a:latin typeface="Arial "/>
                <a:cs typeface="Calibri"/>
              </a:rPr>
              <a:t>ue</a:t>
            </a:r>
            <a:r>
              <a:rPr lang="es-CO" sz="1600" spc="80" dirty="0" smtClean="0">
                <a:latin typeface="Arial "/>
                <a:cs typeface="Calibri"/>
              </a:rPr>
              <a:t> </a:t>
            </a:r>
            <a:r>
              <a:rPr sz="1600" spc="-5" dirty="0" err="1" smtClean="0">
                <a:latin typeface="Arial "/>
                <a:cs typeface="Calibri"/>
              </a:rPr>
              <a:t>los</a:t>
            </a:r>
            <a:r>
              <a:rPr sz="1600" spc="60" dirty="0" smtClean="0">
                <a:latin typeface="Arial "/>
                <a:cs typeface="Calibri"/>
              </a:rPr>
              <a:t> </a:t>
            </a:r>
            <a:r>
              <a:rPr lang="es-CO" sz="1600" dirty="0" smtClean="0">
                <a:latin typeface="Arial "/>
                <a:cs typeface="Calibri"/>
              </a:rPr>
              <a:t>D</a:t>
            </a:r>
            <a:r>
              <a:rPr lang="es-CO" sz="1600" spc="-10" dirty="0" smtClean="0">
                <a:latin typeface="Arial "/>
                <a:cs typeface="Calibri"/>
              </a:rPr>
              <a:t>epar</a:t>
            </a:r>
            <a:r>
              <a:rPr lang="es-CO" sz="1600" spc="-20" dirty="0" smtClean="0">
                <a:latin typeface="Arial "/>
                <a:cs typeface="Calibri"/>
              </a:rPr>
              <a:t>t</a:t>
            </a:r>
            <a:r>
              <a:rPr lang="es-CO" sz="1600" spc="-10" dirty="0" smtClean="0">
                <a:latin typeface="Arial "/>
                <a:cs typeface="Calibri"/>
              </a:rPr>
              <a:t>am</a:t>
            </a:r>
            <a:r>
              <a:rPr lang="es-CO" sz="1600" spc="-5" dirty="0" smtClean="0">
                <a:latin typeface="Arial "/>
                <a:cs typeface="Calibri"/>
              </a:rPr>
              <a:t>e</a:t>
            </a:r>
            <a:r>
              <a:rPr lang="es-CO" sz="1600" spc="-20" dirty="0" smtClean="0">
                <a:latin typeface="Arial "/>
                <a:cs typeface="Calibri"/>
              </a:rPr>
              <a:t>n</a:t>
            </a:r>
            <a:r>
              <a:rPr lang="es-CO" sz="1600" spc="-25" dirty="0" smtClean="0">
                <a:latin typeface="Arial "/>
                <a:cs typeface="Calibri"/>
              </a:rPr>
              <a:t>t</a:t>
            </a:r>
            <a:r>
              <a:rPr lang="es-CO" sz="1600" dirty="0" smtClean="0">
                <a:latin typeface="Arial "/>
                <a:cs typeface="Calibri"/>
              </a:rPr>
              <a:t>o</a:t>
            </a:r>
            <a:r>
              <a:rPr lang="es-CO" sz="1600" spc="-5" dirty="0" smtClean="0">
                <a:latin typeface="Arial "/>
                <a:cs typeface="Calibri"/>
              </a:rPr>
              <a:t>s</a:t>
            </a:r>
            <a:r>
              <a:rPr sz="1600" spc="65" dirty="0" smtClean="0">
                <a:latin typeface="Arial "/>
                <a:cs typeface="Calibri"/>
              </a:rPr>
              <a:t> </a:t>
            </a:r>
            <a:r>
              <a:rPr sz="1600" dirty="0" smtClean="0">
                <a:latin typeface="Arial "/>
                <a:cs typeface="Calibri"/>
              </a:rPr>
              <a:t>d</a:t>
            </a:r>
            <a:r>
              <a:rPr sz="1600" spc="-10" dirty="0" smtClean="0">
                <a:latin typeface="Arial "/>
                <a:cs typeface="Calibri"/>
              </a:rPr>
              <a:t>e</a:t>
            </a:r>
            <a:r>
              <a:rPr sz="1600" spc="75" dirty="0" smtClean="0">
                <a:latin typeface="Arial "/>
                <a:cs typeface="Calibri"/>
              </a:rPr>
              <a:t> </a:t>
            </a:r>
            <a:r>
              <a:rPr lang="es-CO" sz="1600" spc="75" dirty="0" smtClean="0">
                <a:latin typeface="Arial "/>
                <a:cs typeface="Calibri"/>
              </a:rPr>
              <a:t>Antioquia, Cundinamarca, Nariño, Santander, Tolima y Valle del Cauca</a:t>
            </a:r>
            <a:r>
              <a:rPr lang="es-CO" sz="1600" spc="80" dirty="0" smtClean="0">
                <a:latin typeface="Arial "/>
                <a:cs typeface="Calibri"/>
              </a:rPr>
              <a:t>, </a:t>
            </a:r>
            <a:r>
              <a:rPr sz="1600" spc="-10" dirty="0" err="1" smtClean="0">
                <a:latin typeface="Arial "/>
                <a:cs typeface="Calibri"/>
              </a:rPr>
              <a:t>fue</a:t>
            </a:r>
            <a:r>
              <a:rPr sz="1600" spc="-25" dirty="0" err="1" smtClean="0">
                <a:latin typeface="Arial "/>
                <a:cs typeface="Calibri"/>
              </a:rPr>
              <a:t>r</a:t>
            </a:r>
            <a:r>
              <a:rPr sz="1600" spc="-10" dirty="0" err="1" smtClean="0">
                <a:latin typeface="Arial "/>
                <a:cs typeface="Calibri"/>
              </a:rPr>
              <a:t>on</a:t>
            </a:r>
            <a:r>
              <a:rPr sz="1600" spc="65" dirty="0" smtClean="0">
                <a:latin typeface="Arial "/>
                <a:cs typeface="Calibri"/>
              </a:rPr>
              <a:t> </a:t>
            </a:r>
            <a:r>
              <a:rPr sz="1600" spc="10" dirty="0" err="1" smtClean="0">
                <a:latin typeface="Arial "/>
                <a:cs typeface="Calibri"/>
              </a:rPr>
              <a:t>l</a:t>
            </a:r>
            <a:r>
              <a:rPr sz="1600" spc="-10" dirty="0" err="1" smtClean="0">
                <a:latin typeface="Arial "/>
                <a:cs typeface="Calibri"/>
              </a:rPr>
              <a:t>os</a:t>
            </a:r>
            <a:r>
              <a:rPr sz="1600" spc="75" dirty="0" smtClean="0">
                <a:latin typeface="Arial "/>
                <a:cs typeface="Calibri"/>
              </a:rPr>
              <a:t> </a:t>
            </a:r>
            <a:r>
              <a:rPr sz="1600" spc="-10" dirty="0" smtClean="0">
                <a:latin typeface="Arial "/>
                <a:cs typeface="Calibri"/>
              </a:rPr>
              <a:t>que </a:t>
            </a:r>
            <a:r>
              <a:rPr sz="1600" spc="-10" dirty="0" err="1" smtClean="0">
                <a:latin typeface="Arial "/>
                <a:cs typeface="Calibri"/>
              </a:rPr>
              <a:t>más</a:t>
            </a:r>
            <a:r>
              <a:rPr sz="1600" dirty="0" smtClean="0">
                <a:latin typeface="Arial "/>
                <a:cs typeface="Calibri"/>
              </a:rPr>
              <a:t> </a:t>
            </a:r>
            <a:r>
              <a:rPr sz="1600" spc="-55" dirty="0" smtClean="0">
                <a:latin typeface="Arial "/>
                <a:cs typeface="Calibri"/>
              </a:rPr>
              <a:t> </a:t>
            </a:r>
            <a:r>
              <a:rPr sz="1600" spc="-10" dirty="0" smtClean="0">
                <a:latin typeface="Arial "/>
                <a:cs typeface="Calibri"/>
              </a:rPr>
              <a:t>se</a:t>
            </a:r>
            <a:r>
              <a:rPr sz="1600" dirty="0" smtClean="0">
                <a:latin typeface="Arial "/>
                <a:cs typeface="Calibri"/>
              </a:rPr>
              <a:t> </a:t>
            </a:r>
            <a:r>
              <a:rPr sz="1600" spc="-60" dirty="0" smtClean="0">
                <a:latin typeface="Arial "/>
                <a:cs typeface="Calibri"/>
              </a:rPr>
              <a:t> </a:t>
            </a:r>
            <a:r>
              <a:rPr sz="1600" spc="-10" dirty="0" err="1" smtClean="0">
                <a:latin typeface="Arial "/>
                <a:cs typeface="Calibri"/>
              </a:rPr>
              <a:t>a</a:t>
            </a:r>
            <a:r>
              <a:rPr sz="1600" spc="-5" dirty="0" err="1" smtClean="0">
                <a:latin typeface="Arial "/>
                <a:cs typeface="Calibri"/>
              </a:rPr>
              <a:t>c</a:t>
            </a:r>
            <a:r>
              <a:rPr sz="1600" spc="-10" dirty="0" err="1" smtClean="0">
                <a:latin typeface="Arial "/>
                <a:cs typeface="Calibri"/>
              </a:rPr>
              <a:t>e</a:t>
            </a:r>
            <a:r>
              <a:rPr sz="1600" spc="-25" dirty="0" err="1" smtClean="0">
                <a:latin typeface="Arial "/>
                <a:cs typeface="Calibri"/>
              </a:rPr>
              <a:t>r</a:t>
            </a:r>
            <a:r>
              <a:rPr sz="1600" spc="-20" dirty="0" err="1" smtClean="0">
                <a:latin typeface="Arial "/>
                <a:cs typeface="Calibri"/>
              </a:rPr>
              <a:t>c</a:t>
            </a:r>
            <a:r>
              <a:rPr sz="1600" spc="-10" dirty="0" err="1" smtClean="0">
                <a:latin typeface="Arial "/>
                <a:cs typeface="Calibri"/>
              </a:rPr>
              <a:t>a</a:t>
            </a:r>
            <a:r>
              <a:rPr sz="1600" spc="-25" dirty="0" err="1" smtClean="0">
                <a:latin typeface="Arial "/>
                <a:cs typeface="Calibri"/>
              </a:rPr>
              <a:t>r</a:t>
            </a:r>
            <a:r>
              <a:rPr sz="1600" spc="-10" dirty="0" err="1" smtClean="0">
                <a:latin typeface="Arial "/>
                <a:cs typeface="Calibri"/>
              </a:rPr>
              <a:t>on</a:t>
            </a:r>
            <a:r>
              <a:rPr sz="1600" dirty="0" smtClean="0">
                <a:latin typeface="Arial "/>
                <a:cs typeface="Calibri"/>
              </a:rPr>
              <a:t> </a:t>
            </a:r>
            <a:r>
              <a:rPr sz="1600" spc="-55" dirty="0" smtClean="0">
                <a:latin typeface="Arial "/>
                <a:cs typeface="Calibri"/>
              </a:rPr>
              <a:t> </a:t>
            </a:r>
            <a:r>
              <a:rPr sz="1600" spc="-10" dirty="0" smtClean="0">
                <a:latin typeface="Arial "/>
                <a:cs typeface="Calibri"/>
              </a:rPr>
              <a:t>a</a:t>
            </a:r>
            <a:r>
              <a:rPr sz="1600" dirty="0" smtClean="0">
                <a:latin typeface="Arial "/>
                <a:cs typeface="Calibri"/>
              </a:rPr>
              <a:t> </a:t>
            </a:r>
            <a:r>
              <a:rPr sz="1600" spc="-60" dirty="0" smtClean="0">
                <a:latin typeface="Arial "/>
                <a:cs typeface="Calibri"/>
              </a:rPr>
              <a:t> </a:t>
            </a:r>
            <a:r>
              <a:rPr sz="1600" spc="-5" dirty="0" smtClean="0">
                <a:latin typeface="Arial "/>
                <a:cs typeface="Calibri"/>
              </a:rPr>
              <a:t>la</a:t>
            </a:r>
            <a:r>
              <a:rPr sz="1600" dirty="0" smtClean="0">
                <a:latin typeface="Arial "/>
                <a:cs typeface="Calibri"/>
              </a:rPr>
              <a:t> </a:t>
            </a:r>
            <a:r>
              <a:rPr sz="1600" spc="-60" dirty="0" smtClean="0">
                <a:latin typeface="Arial "/>
                <a:cs typeface="Calibri"/>
              </a:rPr>
              <a:t> </a:t>
            </a:r>
            <a:r>
              <a:rPr sz="1600" spc="-10" dirty="0" err="1" smtClean="0">
                <a:latin typeface="Arial "/>
                <a:cs typeface="Calibri"/>
              </a:rPr>
              <a:t>E</a:t>
            </a:r>
            <a:r>
              <a:rPr sz="1600" spc="-5" dirty="0" err="1" smtClean="0">
                <a:latin typeface="Arial "/>
                <a:cs typeface="Calibri"/>
              </a:rPr>
              <a:t>ntidad</a:t>
            </a:r>
            <a:r>
              <a:rPr sz="1600" spc="-5" dirty="0" smtClean="0">
                <a:latin typeface="Arial "/>
                <a:cs typeface="Calibri"/>
              </a:rPr>
              <a:t>,</a:t>
            </a:r>
            <a:r>
              <a:rPr sz="1600" dirty="0" smtClean="0">
                <a:latin typeface="Arial "/>
                <a:cs typeface="Calibri"/>
              </a:rPr>
              <a:t> </a:t>
            </a:r>
            <a:r>
              <a:rPr sz="1600" spc="-10" dirty="0" err="1" smtClean="0">
                <a:latin typeface="Arial "/>
                <a:cs typeface="Calibri"/>
              </a:rPr>
              <a:t>me</a:t>
            </a:r>
            <a:r>
              <a:rPr sz="1600" spc="-5" dirty="0" err="1" smtClean="0">
                <a:latin typeface="Arial "/>
                <a:cs typeface="Calibri"/>
              </a:rPr>
              <a:t>dia</a:t>
            </a:r>
            <a:r>
              <a:rPr sz="1600" spc="-20" dirty="0" err="1" smtClean="0">
                <a:latin typeface="Arial "/>
                <a:cs typeface="Calibri"/>
              </a:rPr>
              <a:t>n</a:t>
            </a:r>
            <a:r>
              <a:rPr sz="1600" spc="-10" dirty="0" err="1" smtClean="0">
                <a:latin typeface="Arial "/>
                <a:cs typeface="Calibri"/>
              </a:rPr>
              <a:t>te</a:t>
            </a:r>
            <a:r>
              <a:rPr sz="1600" dirty="0" smtClean="0">
                <a:latin typeface="Arial "/>
                <a:cs typeface="Calibri"/>
              </a:rPr>
              <a:t> </a:t>
            </a:r>
            <a:r>
              <a:rPr sz="1600" spc="-60" dirty="0" smtClean="0">
                <a:latin typeface="Arial "/>
                <a:cs typeface="Calibri"/>
              </a:rPr>
              <a:t> </a:t>
            </a:r>
            <a:r>
              <a:rPr sz="1600" spc="-5" dirty="0" err="1" smtClean="0">
                <a:latin typeface="Arial "/>
                <a:cs typeface="Calibri"/>
              </a:rPr>
              <a:t>l</a:t>
            </a:r>
            <a:r>
              <a:rPr sz="1600" dirty="0" err="1" smtClean="0">
                <a:latin typeface="Arial "/>
                <a:cs typeface="Calibri"/>
              </a:rPr>
              <a:t>o</a:t>
            </a:r>
            <a:r>
              <a:rPr sz="1600" spc="-5" dirty="0" err="1" smtClean="0">
                <a:latin typeface="Arial "/>
                <a:cs typeface="Calibri"/>
              </a:rPr>
              <a:t>s</a:t>
            </a:r>
            <a:r>
              <a:rPr sz="1600" dirty="0" smtClean="0">
                <a:latin typeface="Arial "/>
                <a:cs typeface="Calibri"/>
              </a:rPr>
              <a:t> </a:t>
            </a:r>
            <a:r>
              <a:rPr sz="1600" spc="-60" dirty="0" smtClean="0">
                <a:latin typeface="Arial "/>
                <a:cs typeface="Calibri"/>
              </a:rPr>
              <a:t> </a:t>
            </a:r>
            <a:r>
              <a:rPr sz="1600" spc="-5" dirty="0" err="1" smtClean="0">
                <a:latin typeface="Arial "/>
                <a:cs typeface="Calibri"/>
              </a:rPr>
              <a:t>dis</a:t>
            </a:r>
            <a:r>
              <a:rPr sz="1600" spc="-15" dirty="0" err="1" smtClean="0">
                <a:latin typeface="Arial "/>
                <a:cs typeface="Calibri"/>
              </a:rPr>
              <a:t>t</a:t>
            </a:r>
            <a:r>
              <a:rPr sz="1600" spc="-5" dirty="0" err="1" smtClean="0">
                <a:latin typeface="Arial "/>
                <a:cs typeface="Calibri"/>
              </a:rPr>
              <a:t>in</a:t>
            </a:r>
            <a:r>
              <a:rPr sz="1600" spc="-20" dirty="0" err="1" smtClean="0">
                <a:latin typeface="Arial "/>
                <a:cs typeface="Calibri"/>
              </a:rPr>
              <a:t>t</a:t>
            </a:r>
            <a:r>
              <a:rPr sz="1600" dirty="0" err="1" smtClean="0">
                <a:latin typeface="Arial "/>
                <a:cs typeface="Calibri"/>
              </a:rPr>
              <a:t>o</a:t>
            </a:r>
            <a:r>
              <a:rPr sz="1600" spc="-5" dirty="0" err="1" smtClean="0">
                <a:latin typeface="Arial "/>
                <a:cs typeface="Calibri"/>
              </a:rPr>
              <a:t>s</a:t>
            </a:r>
            <a:r>
              <a:rPr sz="1600" dirty="0" smtClean="0">
                <a:latin typeface="Arial "/>
                <a:cs typeface="Calibri"/>
              </a:rPr>
              <a:t> </a:t>
            </a:r>
            <a:r>
              <a:rPr sz="1600" spc="-70" dirty="0" smtClean="0">
                <a:latin typeface="Arial "/>
                <a:cs typeface="Calibri"/>
              </a:rPr>
              <a:t> </a:t>
            </a:r>
            <a:r>
              <a:rPr sz="1600" spc="-20" dirty="0" err="1" smtClean="0">
                <a:latin typeface="Arial "/>
                <a:cs typeface="Calibri"/>
              </a:rPr>
              <a:t>c</a:t>
            </a:r>
            <a:r>
              <a:rPr sz="1600" dirty="0" err="1" smtClean="0">
                <a:latin typeface="Arial "/>
                <a:cs typeface="Calibri"/>
              </a:rPr>
              <a:t>a</a:t>
            </a:r>
            <a:r>
              <a:rPr sz="1600" spc="-10" dirty="0" err="1" smtClean="0">
                <a:latin typeface="Arial "/>
                <a:cs typeface="Calibri"/>
              </a:rPr>
              <a:t>nal</a:t>
            </a:r>
            <a:r>
              <a:rPr sz="1600" spc="0" dirty="0" err="1" smtClean="0">
                <a:latin typeface="Arial "/>
                <a:cs typeface="Calibri"/>
              </a:rPr>
              <a:t>e</a:t>
            </a:r>
            <a:r>
              <a:rPr sz="1600" spc="-5" dirty="0" err="1" smtClean="0">
                <a:latin typeface="Arial "/>
                <a:cs typeface="Calibri"/>
              </a:rPr>
              <a:t>s</a:t>
            </a:r>
            <a:r>
              <a:rPr sz="1600" dirty="0" smtClean="0">
                <a:latin typeface="Arial "/>
                <a:cs typeface="Calibri"/>
              </a:rPr>
              <a:t> </a:t>
            </a:r>
            <a:r>
              <a:rPr sz="1600" spc="-50" dirty="0" smtClean="0">
                <a:latin typeface="Arial "/>
                <a:cs typeface="Calibri"/>
              </a:rPr>
              <a:t> </a:t>
            </a:r>
            <a:r>
              <a:rPr sz="1600" spc="-10" dirty="0" smtClean="0">
                <a:latin typeface="Arial "/>
                <a:cs typeface="Calibri"/>
              </a:rPr>
              <a:t>de</a:t>
            </a:r>
            <a:r>
              <a:rPr sz="1600" dirty="0" smtClean="0">
                <a:latin typeface="Arial "/>
                <a:cs typeface="Calibri"/>
              </a:rPr>
              <a:t> </a:t>
            </a:r>
            <a:r>
              <a:rPr sz="1600" spc="-70" dirty="0" smtClean="0">
                <a:latin typeface="Arial "/>
                <a:cs typeface="Calibri"/>
              </a:rPr>
              <a:t> </a:t>
            </a:r>
            <a:r>
              <a:rPr sz="1600" spc="-10" dirty="0" err="1" smtClean="0">
                <a:latin typeface="Arial "/>
                <a:cs typeface="Calibri"/>
              </a:rPr>
              <a:t>a</a:t>
            </a:r>
            <a:r>
              <a:rPr sz="1600" spc="-20" dirty="0" err="1" smtClean="0">
                <a:latin typeface="Arial "/>
                <a:cs typeface="Calibri"/>
              </a:rPr>
              <a:t>t</a:t>
            </a:r>
            <a:r>
              <a:rPr sz="1600" spc="-10" dirty="0" err="1" smtClean="0">
                <a:latin typeface="Arial "/>
                <a:cs typeface="Calibri"/>
              </a:rPr>
              <a:t>e</a:t>
            </a:r>
            <a:r>
              <a:rPr sz="1600" spc="-5" dirty="0" err="1" smtClean="0">
                <a:latin typeface="Arial "/>
                <a:cs typeface="Calibri"/>
              </a:rPr>
              <a:t>nci</a:t>
            </a:r>
            <a:r>
              <a:rPr sz="1600" dirty="0" err="1" smtClean="0">
                <a:latin typeface="Arial "/>
                <a:cs typeface="Calibri"/>
              </a:rPr>
              <a:t>ó</a:t>
            </a:r>
            <a:r>
              <a:rPr sz="1600" spc="-10" dirty="0" err="1" smtClean="0">
                <a:latin typeface="Arial "/>
                <a:cs typeface="Calibri"/>
              </a:rPr>
              <a:t>n</a:t>
            </a:r>
            <a:r>
              <a:rPr sz="1600" dirty="0" smtClean="0">
                <a:latin typeface="Arial "/>
                <a:cs typeface="Calibri"/>
              </a:rPr>
              <a:t> </a:t>
            </a:r>
            <a:r>
              <a:rPr sz="1600" spc="-65" dirty="0" smtClean="0">
                <a:latin typeface="Arial "/>
                <a:cs typeface="Calibri"/>
              </a:rPr>
              <a:t> </a:t>
            </a:r>
            <a:r>
              <a:rPr sz="1600" spc="0" dirty="0" err="1" smtClean="0">
                <a:latin typeface="Arial "/>
                <a:cs typeface="Calibri"/>
              </a:rPr>
              <a:t>l</a:t>
            </a:r>
            <a:r>
              <a:rPr sz="1600" spc="-10" dirty="0" err="1" smtClean="0">
                <a:latin typeface="Arial "/>
                <a:cs typeface="Calibri"/>
              </a:rPr>
              <a:t>os</a:t>
            </a:r>
            <a:r>
              <a:rPr sz="1600" dirty="0" smtClean="0">
                <a:latin typeface="Arial "/>
                <a:cs typeface="Calibri"/>
              </a:rPr>
              <a:t> </a:t>
            </a:r>
            <a:r>
              <a:rPr sz="1600" spc="-60" dirty="0" smtClean="0">
                <a:latin typeface="Arial "/>
                <a:cs typeface="Calibri"/>
              </a:rPr>
              <a:t> </a:t>
            </a:r>
            <a:r>
              <a:rPr sz="1600" spc="-10" dirty="0" err="1" smtClean="0">
                <a:latin typeface="Arial "/>
                <a:cs typeface="Calibri"/>
              </a:rPr>
              <a:t>c</a:t>
            </a:r>
            <a:r>
              <a:rPr sz="1600" spc="-5" dirty="0" err="1" smtClean="0">
                <a:latin typeface="Arial "/>
                <a:cs typeface="Calibri"/>
              </a:rPr>
              <a:t>u</a:t>
            </a:r>
            <a:r>
              <a:rPr sz="1600" spc="-10" dirty="0" err="1" smtClean="0">
                <a:latin typeface="Arial "/>
                <a:cs typeface="Calibri"/>
              </a:rPr>
              <a:t>a</a:t>
            </a:r>
            <a:r>
              <a:rPr sz="1600" spc="5" dirty="0" err="1" smtClean="0">
                <a:latin typeface="Arial "/>
                <a:cs typeface="Calibri"/>
              </a:rPr>
              <a:t>l</a:t>
            </a:r>
            <a:r>
              <a:rPr sz="1600" dirty="0" err="1" smtClean="0">
                <a:latin typeface="Arial "/>
                <a:cs typeface="Calibri"/>
              </a:rPr>
              <a:t>e</a:t>
            </a:r>
            <a:r>
              <a:rPr sz="1600" spc="-5" dirty="0" err="1" smtClean="0">
                <a:latin typeface="Arial "/>
                <a:cs typeface="Calibri"/>
              </a:rPr>
              <a:t>s</a:t>
            </a:r>
            <a:r>
              <a:rPr sz="1600" dirty="0" smtClean="0">
                <a:latin typeface="Arial "/>
                <a:cs typeface="Calibri"/>
              </a:rPr>
              <a:t> </a:t>
            </a:r>
            <a:r>
              <a:rPr sz="1600" spc="-60" dirty="0" smtClean="0">
                <a:latin typeface="Arial "/>
                <a:cs typeface="Calibri"/>
              </a:rPr>
              <a:t> </a:t>
            </a:r>
            <a:r>
              <a:rPr sz="1600" dirty="0" smtClean="0">
                <a:latin typeface="Arial "/>
                <a:cs typeface="Calibri"/>
              </a:rPr>
              <a:t>s</a:t>
            </a:r>
            <a:r>
              <a:rPr sz="1600" spc="-10" dirty="0" smtClean="0">
                <a:latin typeface="Arial "/>
                <a:cs typeface="Calibri"/>
              </a:rPr>
              <a:t>o</a:t>
            </a:r>
            <a:r>
              <a:rPr sz="1600" spc="-5" dirty="0" smtClean="0">
                <a:latin typeface="Arial "/>
                <a:cs typeface="Calibri"/>
              </a:rPr>
              <a:t>n:</a:t>
            </a:r>
            <a:r>
              <a:rPr sz="1600" dirty="0" smtClean="0">
                <a:latin typeface="Arial "/>
                <a:cs typeface="Calibri"/>
              </a:rPr>
              <a:t> </a:t>
            </a:r>
            <a:r>
              <a:rPr sz="1600" spc="-60" dirty="0" smtClean="0">
                <a:latin typeface="Arial "/>
                <a:cs typeface="Calibri"/>
              </a:rPr>
              <a:t> </a:t>
            </a:r>
            <a:r>
              <a:rPr lang="es-CO" sz="1600" spc="-60" dirty="0" smtClean="0">
                <a:latin typeface="Arial "/>
                <a:cs typeface="Calibri"/>
              </a:rPr>
              <a:t>A</a:t>
            </a:r>
            <a:r>
              <a:rPr lang="es-CO" sz="1600" spc="-5" dirty="0" smtClean="0">
                <a:latin typeface="Arial "/>
                <a:cs typeface="Calibri"/>
              </a:rPr>
              <a:t>tención</a:t>
            </a:r>
            <a:r>
              <a:rPr sz="1600" spc="-5" dirty="0" smtClean="0">
                <a:latin typeface="Arial "/>
                <a:cs typeface="Calibri"/>
              </a:rPr>
              <a:t> </a:t>
            </a:r>
            <a:r>
              <a:rPr sz="1600" spc="-5" dirty="0" err="1" smtClean="0">
                <a:latin typeface="Arial "/>
                <a:cs typeface="Calibri"/>
              </a:rPr>
              <a:t>p</a:t>
            </a:r>
            <a:r>
              <a:rPr sz="1600" spc="-15" dirty="0" err="1" smtClean="0">
                <a:latin typeface="Arial "/>
                <a:cs typeface="Calibri"/>
              </a:rPr>
              <a:t>r</a:t>
            </a:r>
            <a:r>
              <a:rPr sz="1600" spc="-10" dirty="0" err="1" smtClean="0">
                <a:latin typeface="Arial "/>
                <a:cs typeface="Calibri"/>
              </a:rPr>
              <a:t>ese</a:t>
            </a:r>
            <a:r>
              <a:rPr sz="1600" spc="-5" dirty="0" err="1" smtClean="0">
                <a:latin typeface="Arial "/>
                <a:cs typeface="Calibri"/>
              </a:rPr>
              <a:t>ncial</a:t>
            </a:r>
            <a:r>
              <a:rPr lang="es-CO" sz="1600" spc="-5" dirty="0" smtClean="0">
                <a:latin typeface="Arial "/>
                <a:cs typeface="Calibri"/>
              </a:rPr>
              <a:t>, Chat institucional, </a:t>
            </a:r>
            <a:r>
              <a:rPr lang="es-CO" sz="1600" dirty="0">
                <a:latin typeface="Arial "/>
                <a:cs typeface="Calibri"/>
              </a:rPr>
              <a:t>Correo Electrónico, </a:t>
            </a:r>
            <a:r>
              <a:rPr lang="es-CO" sz="1600" dirty="0" smtClean="0">
                <a:latin typeface="Arial "/>
                <a:cs typeface="Calibri"/>
              </a:rPr>
              <a:t>Teléfono fijo y Celular, </a:t>
            </a:r>
            <a:r>
              <a:rPr sz="1600" dirty="0" smtClean="0">
                <a:latin typeface="Arial "/>
                <a:cs typeface="Calibri"/>
              </a:rPr>
              <a:t>q</a:t>
            </a:r>
            <a:r>
              <a:rPr sz="1600" spc="-10" dirty="0" smtClean="0">
                <a:latin typeface="Arial "/>
                <a:cs typeface="Calibri"/>
              </a:rPr>
              <a:t>ue</a:t>
            </a:r>
            <a:r>
              <a:rPr sz="1600" dirty="0" smtClean="0">
                <a:latin typeface="Arial "/>
                <a:cs typeface="Calibri"/>
              </a:rPr>
              <a:t> </a:t>
            </a:r>
            <a:r>
              <a:rPr sz="1600" spc="-55" dirty="0" smtClean="0">
                <a:latin typeface="Arial "/>
                <a:cs typeface="Calibri"/>
              </a:rPr>
              <a:t> </a:t>
            </a:r>
            <a:r>
              <a:rPr sz="1600" dirty="0" smtClean="0">
                <a:latin typeface="Arial "/>
                <a:cs typeface="Calibri"/>
              </a:rPr>
              <a:t>s</a:t>
            </a:r>
            <a:r>
              <a:rPr sz="1600" spc="-10" dirty="0" smtClean="0">
                <a:latin typeface="Arial "/>
                <a:cs typeface="Calibri"/>
              </a:rPr>
              <a:t>on</a:t>
            </a:r>
            <a:r>
              <a:rPr sz="1600" dirty="0" smtClean="0">
                <a:latin typeface="Arial "/>
                <a:cs typeface="Calibri"/>
              </a:rPr>
              <a:t> </a:t>
            </a:r>
            <a:r>
              <a:rPr sz="1600" spc="-55" dirty="0" smtClean="0">
                <a:latin typeface="Arial "/>
                <a:cs typeface="Calibri"/>
              </a:rPr>
              <a:t> </a:t>
            </a:r>
            <a:r>
              <a:rPr sz="1600" spc="0" dirty="0" err="1" smtClean="0">
                <a:latin typeface="Arial "/>
                <a:cs typeface="Calibri"/>
              </a:rPr>
              <a:t>l</a:t>
            </a:r>
            <a:r>
              <a:rPr sz="1600" spc="-10" dirty="0" err="1" smtClean="0">
                <a:latin typeface="Arial "/>
                <a:cs typeface="Calibri"/>
              </a:rPr>
              <a:t>os</a:t>
            </a:r>
            <a:r>
              <a:rPr sz="1600" dirty="0" smtClean="0">
                <a:latin typeface="Arial "/>
                <a:cs typeface="Calibri"/>
              </a:rPr>
              <a:t> </a:t>
            </a:r>
            <a:r>
              <a:rPr sz="1600" spc="-65" dirty="0" smtClean="0">
                <a:latin typeface="Arial "/>
                <a:cs typeface="Calibri"/>
              </a:rPr>
              <a:t> </a:t>
            </a:r>
            <a:r>
              <a:rPr sz="1600" spc="-20" dirty="0" err="1" smtClean="0">
                <a:latin typeface="Arial "/>
                <a:cs typeface="Calibri"/>
              </a:rPr>
              <a:t>c</a:t>
            </a:r>
            <a:r>
              <a:rPr sz="1600" dirty="0" err="1" smtClean="0">
                <a:latin typeface="Arial "/>
                <a:cs typeface="Calibri"/>
              </a:rPr>
              <a:t>a</a:t>
            </a:r>
            <a:r>
              <a:rPr sz="1600" spc="-10" dirty="0" err="1" smtClean="0">
                <a:latin typeface="Arial "/>
                <a:cs typeface="Calibri"/>
              </a:rPr>
              <a:t>nal</a:t>
            </a:r>
            <a:r>
              <a:rPr sz="1600" spc="0" dirty="0" err="1" smtClean="0">
                <a:latin typeface="Arial "/>
                <a:cs typeface="Calibri"/>
              </a:rPr>
              <a:t>e</a:t>
            </a:r>
            <a:r>
              <a:rPr sz="1600" spc="-5" dirty="0" err="1" smtClean="0">
                <a:latin typeface="Arial "/>
                <a:cs typeface="Calibri"/>
              </a:rPr>
              <a:t>s</a:t>
            </a:r>
            <a:r>
              <a:rPr sz="1600" dirty="0" smtClean="0">
                <a:latin typeface="Arial "/>
                <a:cs typeface="Calibri"/>
              </a:rPr>
              <a:t> </a:t>
            </a:r>
            <a:r>
              <a:rPr sz="1600" spc="-60" dirty="0" smtClean="0">
                <a:latin typeface="Arial "/>
                <a:cs typeface="Calibri"/>
              </a:rPr>
              <a:t> </a:t>
            </a:r>
            <a:r>
              <a:rPr sz="1600" spc="-20" dirty="0" smtClean="0">
                <a:latin typeface="Arial "/>
                <a:cs typeface="Calibri"/>
              </a:rPr>
              <a:t>c</a:t>
            </a:r>
            <a:r>
              <a:rPr sz="1600" dirty="0" smtClean="0">
                <a:latin typeface="Arial "/>
                <a:cs typeface="Calibri"/>
              </a:rPr>
              <a:t>o</a:t>
            </a:r>
            <a:r>
              <a:rPr sz="1600" spc="-10" dirty="0" smtClean="0">
                <a:latin typeface="Arial "/>
                <a:cs typeface="Calibri"/>
              </a:rPr>
              <a:t>n</a:t>
            </a:r>
            <a:r>
              <a:rPr sz="1600" dirty="0" smtClean="0">
                <a:latin typeface="Arial "/>
                <a:cs typeface="Calibri"/>
              </a:rPr>
              <a:t> </a:t>
            </a:r>
            <a:r>
              <a:rPr sz="1600" spc="-60" dirty="0" smtClean="0">
                <a:latin typeface="Arial "/>
                <a:cs typeface="Calibri"/>
              </a:rPr>
              <a:t> </a:t>
            </a:r>
            <a:r>
              <a:rPr sz="1600" spc="-5" dirty="0" err="1" smtClean="0">
                <a:latin typeface="Arial "/>
                <a:cs typeface="Calibri"/>
              </a:rPr>
              <a:t>l</a:t>
            </a:r>
            <a:r>
              <a:rPr sz="1600" dirty="0" err="1" smtClean="0">
                <a:latin typeface="Arial "/>
                <a:cs typeface="Calibri"/>
              </a:rPr>
              <a:t>o</a:t>
            </a:r>
            <a:r>
              <a:rPr sz="1600" spc="-5" dirty="0" err="1" smtClean="0">
                <a:latin typeface="Arial "/>
                <a:cs typeface="Calibri"/>
              </a:rPr>
              <a:t>s</a:t>
            </a:r>
            <a:r>
              <a:rPr sz="1600" dirty="0" smtClean="0">
                <a:latin typeface="Arial "/>
                <a:cs typeface="Calibri"/>
              </a:rPr>
              <a:t> </a:t>
            </a:r>
            <a:r>
              <a:rPr sz="1600" spc="-65" dirty="0" smtClean="0">
                <a:latin typeface="Arial "/>
                <a:cs typeface="Calibri"/>
              </a:rPr>
              <a:t> </a:t>
            </a:r>
            <a:r>
              <a:rPr sz="1600" spc="-10" dirty="0" smtClean="0">
                <a:latin typeface="Arial "/>
                <a:cs typeface="Calibri"/>
              </a:rPr>
              <a:t>q</a:t>
            </a:r>
            <a:r>
              <a:rPr sz="1600" spc="0" dirty="0" smtClean="0">
                <a:latin typeface="Arial "/>
                <a:cs typeface="Calibri"/>
              </a:rPr>
              <a:t>u</a:t>
            </a:r>
            <a:r>
              <a:rPr sz="1600" spc="-10" dirty="0" smtClean="0">
                <a:latin typeface="Arial "/>
                <a:cs typeface="Calibri"/>
              </a:rPr>
              <a:t>e</a:t>
            </a:r>
            <a:r>
              <a:rPr sz="1600" dirty="0" smtClean="0">
                <a:latin typeface="Arial "/>
                <a:cs typeface="Calibri"/>
              </a:rPr>
              <a:t> </a:t>
            </a:r>
            <a:r>
              <a:rPr sz="1600" spc="-55" dirty="0" smtClean="0">
                <a:latin typeface="Arial "/>
                <a:cs typeface="Calibri"/>
              </a:rPr>
              <a:t> </a:t>
            </a:r>
            <a:r>
              <a:rPr sz="1600" spc="-10" dirty="0" err="1" smtClean="0">
                <a:latin typeface="Arial "/>
                <a:cs typeface="Calibri"/>
              </a:rPr>
              <a:t>c</a:t>
            </a:r>
            <a:r>
              <a:rPr sz="1600" spc="-5" dirty="0" err="1" smtClean="0">
                <a:latin typeface="Arial "/>
                <a:cs typeface="Calibri"/>
              </a:rPr>
              <a:t>u</a:t>
            </a:r>
            <a:r>
              <a:rPr sz="1600" spc="-10" dirty="0" err="1" smtClean="0">
                <a:latin typeface="Arial "/>
                <a:cs typeface="Calibri"/>
              </a:rPr>
              <a:t>e</a:t>
            </a:r>
            <a:r>
              <a:rPr sz="1600" spc="-20" dirty="0" err="1" smtClean="0">
                <a:latin typeface="Arial "/>
                <a:cs typeface="Calibri"/>
              </a:rPr>
              <a:t>n</a:t>
            </a:r>
            <a:r>
              <a:rPr sz="1600" spc="-10" dirty="0" err="1" smtClean="0">
                <a:latin typeface="Arial "/>
                <a:cs typeface="Calibri"/>
              </a:rPr>
              <a:t>ta</a:t>
            </a:r>
            <a:r>
              <a:rPr sz="1600" dirty="0" smtClean="0">
                <a:latin typeface="Arial "/>
                <a:cs typeface="Calibri"/>
              </a:rPr>
              <a:t> </a:t>
            </a:r>
            <a:r>
              <a:rPr sz="1600" spc="-60" dirty="0" smtClean="0">
                <a:latin typeface="Arial "/>
                <a:cs typeface="Calibri"/>
              </a:rPr>
              <a:t> </a:t>
            </a:r>
            <a:r>
              <a:rPr sz="1600" spc="-5" dirty="0" smtClean="0">
                <a:latin typeface="Arial "/>
                <a:cs typeface="Calibri"/>
              </a:rPr>
              <a:t>la</a:t>
            </a:r>
            <a:r>
              <a:rPr sz="1600" dirty="0" smtClean="0">
                <a:latin typeface="Arial "/>
                <a:cs typeface="Calibri"/>
              </a:rPr>
              <a:t> </a:t>
            </a:r>
            <a:r>
              <a:rPr sz="1600" spc="-45" dirty="0" smtClean="0">
                <a:latin typeface="Arial "/>
                <a:cs typeface="Calibri"/>
              </a:rPr>
              <a:t> </a:t>
            </a:r>
            <a:r>
              <a:rPr sz="1600" spc="-10" dirty="0" err="1" smtClean="0">
                <a:latin typeface="Arial "/>
                <a:cs typeface="Calibri"/>
              </a:rPr>
              <a:t>Di</a:t>
            </a:r>
            <a:r>
              <a:rPr sz="1600" spc="-15" dirty="0" err="1" smtClean="0">
                <a:latin typeface="Arial "/>
                <a:cs typeface="Calibri"/>
              </a:rPr>
              <a:t>r</a:t>
            </a:r>
            <a:r>
              <a:rPr sz="1600" spc="-10" dirty="0" err="1" smtClean="0">
                <a:latin typeface="Arial "/>
                <a:cs typeface="Calibri"/>
              </a:rPr>
              <a:t>e</a:t>
            </a:r>
            <a:r>
              <a:rPr sz="1600" spc="-5" dirty="0" err="1" smtClean="0">
                <a:latin typeface="Arial "/>
                <a:cs typeface="Calibri"/>
              </a:rPr>
              <a:t>cción</a:t>
            </a:r>
            <a:r>
              <a:rPr sz="1600" spc="-5" dirty="0" smtClean="0">
                <a:latin typeface="Arial "/>
                <a:cs typeface="Calibri"/>
              </a:rPr>
              <a:t>,</a:t>
            </a:r>
            <a:r>
              <a:rPr sz="1600" dirty="0" smtClean="0">
                <a:latin typeface="Arial "/>
                <a:cs typeface="Calibri"/>
              </a:rPr>
              <a:t> </a:t>
            </a:r>
            <a:r>
              <a:rPr lang="es-CO" sz="1600" dirty="0" smtClean="0">
                <a:latin typeface="Arial "/>
                <a:cs typeface="Calibri"/>
              </a:rPr>
              <a:t> Teléfono: </a:t>
            </a:r>
            <a:r>
              <a:rPr lang="es-CO" sz="1600" spc="-5" dirty="0" smtClean="0">
                <a:latin typeface="Arial "/>
                <a:cs typeface="Calibri"/>
              </a:rPr>
              <a:t>555-79-26.</a:t>
            </a:r>
          </a:p>
          <a:p>
            <a:pPr marL="12700" marR="6350" algn="just">
              <a:lnSpc>
                <a:spcPct val="100000"/>
              </a:lnSpc>
            </a:pPr>
            <a:endParaRPr sz="1100" dirty="0">
              <a:latin typeface="Arial "/>
            </a:endParaRPr>
          </a:p>
          <a:p>
            <a:pPr marL="12700" marR="7620" algn="just">
              <a:lnSpc>
                <a:spcPct val="100200"/>
              </a:lnSpc>
            </a:pPr>
            <a:r>
              <a:rPr sz="1600" spc="-20" dirty="0">
                <a:latin typeface="Arial "/>
                <a:cs typeface="Calibri"/>
              </a:rPr>
              <a:t>A</a:t>
            </a:r>
            <a:r>
              <a:rPr sz="1600" spc="-10" dirty="0">
                <a:latin typeface="Arial "/>
                <a:cs typeface="Calibri"/>
              </a:rPr>
              <a:t>dicional</a:t>
            </a:r>
            <a:r>
              <a:rPr sz="1600" dirty="0">
                <a:latin typeface="Arial "/>
                <a:cs typeface="Calibri"/>
              </a:rPr>
              <a:t> </a:t>
            </a:r>
            <a:r>
              <a:rPr sz="1600" spc="7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a</a:t>
            </a:r>
            <a:r>
              <a:rPr sz="1600" dirty="0">
                <a:latin typeface="Arial "/>
                <a:cs typeface="Calibri"/>
              </a:rPr>
              <a:t> </a:t>
            </a:r>
            <a:r>
              <a:rPr sz="1600" spc="6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es</a:t>
            </a:r>
            <a:r>
              <a:rPr sz="1600" spc="-20" dirty="0">
                <a:latin typeface="Arial "/>
                <a:cs typeface="Calibri"/>
              </a:rPr>
              <a:t>t</a:t>
            </a:r>
            <a:r>
              <a:rPr sz="1600" dirty="0">
                <a:latin typeface="Arial "/>
                <a:cs typeface="Calibri"/>
              </a:rPr>
              <a:t>o</a:t>
            </a:r>
            <a:r>
              <a:rPr sz="1600" spc="-5" dirty="0">
                <a:latin typeface="Arial "/>
                <a:cs typeface="Calibri"/>
              </a:rPr>
              <a:t>s</a:t>
            </a:r>
            <a:r>
              <a:rPr sz="1600" dirty="0">
                <a:latin typeface="Arial "/>
                <a:cs typeface="Calibri"/>
              </a:rPr>
              <a:t> </a:t>
            </a:r>
            <a:r>
              <a:rPr sz="1600" spc="45" dirty="0">
                <a:latin typeface="Arial "/>
                <a:cs typeface="Calibri"/>
              </a:rPr>
              <a:t> </a:t>
            </a:r>
            <a:r>
              <a:rPr sz="1600" spc="-20" dirty="0">
                <a:latin typeface="Arial "/>
                <a:cs typeface="Calibri"/>
              </a:rPr>
              <a:t>c</a:t>
            </a:r>
            <a:r>
              <a:rPr sz="1600" dirty="0">
                <a:latin typeface="Arial "/>
                <a:cs typeface="Calibri"/>
              </a:rPr>
              <a:t>an</a:t>
            </a:r>
            <a:r>
              <a:rPr sz="1600" spc="-5" dirty="0">
                <a:latin typeface="Arial "/>
                <a:cs typeface="Calibri"/>
              </a:rPr>
              <a:t>ales,</a:t>
            </a:r>
            <a:r>
              <a:rPr sz="1600" dirty="0">
                <a:latin typeface="Arial "/>
                <a:cs typeface="Calibri"/>
              </a:rPr>
              <a:t> </a:t>
            </a:r>
            <a:r>
              <a:rPr sz="1600" spc="60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la</a:t>
            </a:r>
            <a:r>
              <a:rPr sz="1600" dirty="0">
                <a:latin typeface="Arial "/>
                <a:cs typeface="Calibri"/>
              </a:rPr>
              <a:t> </a:t>
            </a:r>
            <a:r>
              <a:rPr sz="1600" spc="6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Su</a:t>
            </a:r>
            <a:r>
              <a:rPr sz="1600" spc="-5" dirty="0">
                <a:latin typeface="Arial "/>
                <a:cs typeface="Calibri"/>
              </a:rPr>
              <a:t>bdi</a:t>
            </a:r>
            <a:r>
              <a:rPr sz="1600" spc="-15" dirty="0">
                <a:latin typeface="Arial "/>
                <a:cs typeface="Calibri"/>
              </a:rPr>
              <a:t>r</a:t>
            </a:r>
            <a:r>
              <a:rPr sz="1600" spc="-10" dirty="0">
                <a:latin typeface="Arial "/>
                <a:cs typeface="Calibri"/>
              </a:rPr>
              <a:t>e</a:t>
            </a:r>
            <a:r>
              <a:rPr sz="1600" spc="-5" dirty="0">
                <a:latin typeface="Arial "/>
                <a:cs typeface="Calibri"/>
              </a:rPr>
              <a:t>c</a:t>
            </a:r>
            <a:r>
              <a:rPr sz="1600" spc="-10" dirty="0">
                <a:latin typeface="Arial "/>
                <a:cs typeface="Calibri"/>
              </a:rPr>
              <a:t>ción</a:t>
            </a:r>
            <a:r>
              <a:rPr sz="1600" dirty="0">
                <a:latin typeface="Arial "/>
                <a:cs typeface="Calibri"/>
              </a:rPr>
              <a:t> </a:t>
            </a:r>
            <a:r>
              <a:rPr sz="1600" spc="8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E</a:t>
            </a:r>
            <a:r>
              <a:rPr sz="1600" spc="-20" dirty="0">
                <a:latin typeface="Arial "/>
                <a:cs typeface="Calibri"/>
              </a:rPr>
              <a:t>s</a:t>
            </a:r>
            <a:r>
              <a:rPr sz="1600" spc="-5" dirty="0">
                <a:latin typeface="Arial "/>
                <a:cs typeface="Calibri"/>
              </a:rPr>
              <a:t>t</a:t>
            </a:r>
            <a:r>
              <a:rPr sz="1600" spc="-30" dirty="0">
                <a:latin typeface="Arial "/>
                <a:cs typeface="Calibri"/>
              </a:rPr>
              <a:t>r</a:t>
            </a:r>
            <a:r>
              <a:rPr sz="1600" spc="-20" dirty="0">
                <a:latin typeface="Arial "/>
                <a:cs typeface="Calibri"/>
              </a:rPr>
              <a:t>at</a:t>
            </a:r>
            <a:r>
              <a:rPr sz="1600" spc="-10" dirty="0">
                <a:latin typeface="Arial "/>
                <a:cs typeface="Calibri"/>
              </a:rPr>
              <a:t>égi</a:t>
            </a:r>
            <a:r>
              <a:rPr sz="1600" spc="-20" dirty="0">
                <a:latin typeface="Arial "/>
                <a:cs typeface="Calibri"/>
              </a:rPr>
              <a:t>c</a:t>
            </a:r>
            <a:r>
              <a:rPr sz="1600" spc="-10" dirty="0">
                <a:latin typeface="Arial "/>
                <a:cs typeface="Calibri"/>
              </a:rPr>
              <a:t>a</a:t>
            </a:r>
            <a:r>
              <a:rPr sz="1600" dirty="0">
                <a:latin typeface="Arial "/>
                <a:cs typeface="Calibri"/>
              </a:rPr>
              <a:t> </a:t>
            </a:r>
            <a:r>
              <a:rPr sz="1600" spc="6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y</a:t>
            </a:r>
            <a:r>
              <a:rPr sz="1600" dirty="0">
                <a:latin typeface="Arial "/>
                <a:cs typeface="Calibri"/>
              </a:rPr>
              <a:t> </a:t>
            </a:r>
            <a:r>
              <a:rPr sz="1600" spc="6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de</a:t>
            </a:r>
            <a:r>
              <a:rPr sz="1600" dirty="0">
                <a:latin typeface="Arial "/>
                <a:cs typeface="Calibri"/>
              </a:rPr>
              <a:t> </a:t>
            </a:r>
            <a:r>
              <a:rPr sz="1600" spc="5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Coo</a:t>
            </a:r>
            <a:r>
              <a:rPr sz="1600" spc="-15" dirty="0">
                <a:latin typeface="Arial "/>
                <a:cs typeface="Calibri"/>
              </a:rPr>
              <a:t>r</a:t>
            </a:r>
            <a:r>
              <a:rPr sz="1600" spc="-10" dirty="0">
                <a:latin typeface="Arial "/>
                <a:cs typeface="Calibri"/>
              </a:rPr>
              <a:t>dinación</a:t>
            </a:r>
            <a:r>
              <a:rPr sz="1600" dirty="0">
                <a:latin typeface="Arial "/>
                <a:cs typeface="Calibri"/>
              </a:rPr>
              <a:t> </a:t>
            </a:r>
            <a:r>
              <a:rPr sz="1600" spc="7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B</a:t>
            </a:r>
            <a:r>
              <a:rPr sz="1600" dirty="0">
                <a:latin typeface="Arial "/>
                <a:cs typeface="Calibri"/>
              </a:rPr>
              <a:t>o</a:t>
            </a:r>
            <a:r>
              <a:rPr sz="1600" spc="-10" dirty="0">
                <a:latin typeface="Arial "/>
                <a:cs typeface="Calibri"/>
              </a:rPr>
              <a:t>mbe</a:t>
            </a:r>
            <a:r>
              <a:rPr sz="1600" dirty="0">
                <a:latin typeface="Arial "/>
                <a:cs typeface="Calibri"/>
              </a:rPr>
              <a:t>r</a:t>
            </a:r>
            <a:r>
              <a:rPr sz="1600" spc="-5" dirty="0">
                <a:latin typeface="Arial "/>
                <a:cs typeface="Calibri"/>
              </a:rPr>
              <a:t>il</a:t>
            </a:r>
            <a:r>
              <a:rPr sz="1600" dirty="0">
                <a:latin typeface="Arial "/>
                <a:cs typeface="Calibri"/>
              </a:rPr>
              <a:t> </a:t>
            </a:r>
            <a:r>
              <a:rPr sz="1600" spc="6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b</a:t>
            </a:r>
            <a:r>
              <a:rPr sz="1600" dirty="0">
                <a:latin typeface="Arial "/>
                <a:cs typeface="Calibri"/>
              </a:rPr>
              <a:t>r</a:t>
            </a:r>
            <a:r>
              <a:rPr sz="1600" spc="-10" dirty="0">
                <a:latin typeface="Arial "/>
                <a:cs typeface="Calibri"/>
              </a:rPr>
              <a:t>indó</a:t>
            </a:r>
            <a:r>
              <a:rPr sz="1600" dirty="0">
                <a:latin typeface="Arial "/>
                <a:cs typeface="Calibri"/>
              </a:rPr>
              <a:t> </a:t>
            </a:r>
            <a:r>
              <a:rPr sz="1600" spc="65" dirty="0">
                <a:latin typeface="Arial "/>
                <a:cs typeface="Calibri"/>
              </a:rPr>
              <a:t> </a:t>
            </a:r>
            <a:r>
              <a:rPr sz="1600" spc="-20" dirty="0">
                <a:latin typeface="Arial "/>
                <a:cs typeface="Calibri"/>
              </a:rPr>
              <a:t>at</a:t>
            </a:r>
            <a:r>
              <a:rPr sz="1600" spc="-10" dirty="0">
                <a:latin typeface="Arial "/>
                <a:cs typeface="Calibri"/>
              </a:rPr>
              <a:t>e</a:t>
            </a:r>
            <a:r>
              <a:rPr sz="1600" spc="-5" dirty="0">
                <a:latin typeface="Arial "/>
                <a:cs typeface="Calibri"/>
              </a:rPr>
              <a:t>n</a:t>
            </a:r>
            <a:r>
              <a:rPr sz="1600" spc="-10" dirty="0">
                <a:latin typeface="Arial "/>
                <a:cs typeface="Calibri"/>
              </a:rPr>
              <a:t>c</a:t>
            </a:r>
            <a:r>
              <a:rPr sz="1600" spc="5" dirty="0">
                <a:latin typeface="Arial "/>
                <a:cs typeface="Calibri"/>
              </a:rPr>
              <a:t>i</a:t>
            </a:r>
            <a:r>
              <a:rPr sz="1600" spc="-10" dirty="0">
                <a:latin typeface="Arial "/>
                <a:cs typeface="Calibri"/>
              </a:rPr>
              <a:t>ón</a:t>
            </a:r>
            <a:r>
              <a:rPr sz="1600" dirty="0">
                <a:latin typeface="Arial "/>
                <a:cs typeface="Calibri"/>
              </a:rPr>
              <a:t> </a:t>
            </a:r>
            <a:r>
              <a:rPr sz="1600" spc="6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p</a:t>
            </a:r>
            <a:r>
              <a:rPr sz="1600" spc="-15" dirty="0">
                <a:latin typeface="Arial "/>
                <a:cs typeface="Calibri"/>
              </a:rPr>
              <a:t>r</a:t>
            </a:r>
            <a:r>
              <a:rPr sz="1600" spc="-10" dirty="0">
                <a:latin typeface="Arial "/>
                <a:cs typeface="Calibri"/>
              </a:rPr>
              <a:t>ese</a:t>
            </a:r>
            <a:r>
              <a:rPr sz="1600" spc="-5" dirty="0">
                <a:latin typeface="Arial "/>
                <a:cs typeface="Calibri"/>
              </a:rPr>
              <a:t>n</a:t>
            </a:r>
            <a:r>
              <a:rPr sz="1600" dirty="0">
                <a:latin typeface="Arial "/>
                <a:cs typeface="Calibri"/>
              </a:rPr>
              <a:t>c</a:t>
            </a:r>
            <a:r>
              <a:rPr sz="1600" spc="-5" dirty="0">
                <a:latin typeface="Arial "/>
                <a:cs typeface="Calibri"/>
              </a:rPr>
              <a:t>ial</a:t>
            </a:r>
            <a:r>
              <a:rPr sz="1600" dirty="0">
                <a:latin typeface="Arial "/>
                <a:cs typeface="Calibri"/>
              </a:rPr>
              <a:t>   </a:t>
            </a:r>
            <a:r>
              <a:rPr sz="1600" spc="114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en</a:t>
            </a:r>
            <a:r>
              <a:rPr sz="1600" dirty="0">
                <a:latin typeface="Arial "/>
                <a:cs typeface="Calibri"/>
              </a:rPr>
              <a:t> </a:t>
            </a:r>
            <a:r>
              <a:rPr sz="1600" spc="60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l</a:t>
            </a:r>
            <a:r>
              <a:rPr sz="1600" dirty="0">
                <a:latin typeface="Arial "/>
                <a:cs typeface="Calibri"/>
              </a:rPr>
              <a:t>o</a:t>
            </a:r>
            <a:r>
              <a:rPr sz="1600" spc="-5" dirty="0">
                <a:latin typeface="Arial "/>
                <a:cs typeface="Calibri"/>
              </a:rPr>
              <a:t>s</a:t>
            </a:r>
            <a:r>
              <a:rPr sz="1600" dirty="0">
                <a:latin typeface="Arial "/>
                <a:cs typeface="Calibri"/>
              </a:rPr>
              <a:t> </a:t>
            </a:r>
            <a:r>
              <a:rPr sz="1600" spc="55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di</a:t>
            </a:r>
            <a:r>
              <a:rPr sz="1600" spc="-45" dirty="0">
                <a:latin typeface="Arial "/>
                <a:cs typeface="Calibri"/>
              </a:rPr>
              <a:t>f</a:t>
            </a:r>
            <a:r>
              <a:rPr sz="1600" spc="-10" dirty="0">
                <a:latin typeface="Arial "/>
                <a:cs typeface="Calibri"/>
              </a:rPr>
              <a:t>ere</a:t>
            </a:r>
            <a:r>
              <a:rPr sz="1600" spc="-20" dirty="0">
                <a:latin typeface="Arial "/>
                <a:cs typeface="Calibri"/>
              </a:rPr>
              <a:t>nt</a:t>
            </a:r>
            <a:r>
              <a:rPr sz="1600" dirty="0">
                <a:latin typeface="Arial "/>
                <a:cs typeface="Calibri"/>
              </a:rPr>
              <a:t>e</a:t>
            </a:r>
            <a:r>
              <a:rPr sz="1600" spc="-5" dirty="0">
                <a:latin typeface="Arial "/>
                <a:cs typeface="Calibri"/>
              </a:rPr>
              <a:t>s</a:t>
            </a:r>
            <a:r>
              <a:rPr sz="1600" dirty="0">
                <a:latin typeface="Arial "/>
                <a:cs typeface="Calibri"/>
              </a:rPr>
              <a:t> </a:t>
            </a:r>
            <a:r>
              <a:rPr sz="1600" spc="60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e</a:t>
            </a:r>
            <a:r>
              <a:rPr sz="1600" spc="-10" dirty="0">
                <a:latin typeface="Arial "/>
                <a:cs typeface="Calibri"/>
              </a:rPr>
              <a:t>spaci</a:t>
            </a:r>
            <a:r>
              <a:rPr sz="1600" dirty="0">
                <a:latin typeface="Arial "/>
                <a:cs typeface="Calibri"/>
              </a:rPr>
              <a:t>o</a:t>
            </a:r>
            <a:r>
              <a:rPr sz="1600" spc="-5" dirty="0">
                <a:latin typeface="Arial "/>
                <a:cs typeface="Calibri"/>
              </a:rPr>
              <a:t>s</a:t>
            </a:r>
            <a:r>
              <a:rPr sz="1600" dirty="0">
                <a:latin typeface="Arial "/>
                <a:cs typeface="Calibri"/>
              </a:rPr>
              <a:t> </a:t>
            </a:r>
            <a:r>
              <a:rPr sz="1600" spc="6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de</a:t>
            </a:r>
            <a:r>
              <a:rPr sz="1600" spc="-5" dirty="0">
                <a:latin typeface="Arial "/>
                <a:cs typeface="Calibri"/>
              </a:rPr>
              <a:t> sociali</a:t>
            </a:r>
            <a:r>
              <a:rPr sz="1600" spc="-30" dirty="0">
                <a:latin typeface="Arial "/>
                <a:cs typeface="Calibri"/>
              </a:rPr>
              <a:t>z</a:t>
            </a:r>
            <a:r>
              <a:rPr sz="1600" spc="-10" dirty="0">
                <a:latin typeface="Arial "/>
                <a:cs typeface="Calibri"/>
              </a:rPr>
              <a:t>a</a:t>
            </a:r>
            <a:r>
              <a:rPr sz="1600" spc="-5" dirty="0">
                <a:latin typeface="Arial "/>
                <a:cs typeface="Calibri"/>
              </a:rPr>
              <a:t>c</a:t>
            </a:r>
            <a:r>
              <a:rPr sz="1600" spc="-10" dirty="0">
                <a:latin typeface="Arial "/>
                <a:cs typeface="Calibri"/>
              </a:rPr>
              <a:t>ión</a:t>
            </a:r>
            <a:r>
              <a:rPr sz="1600" spc="2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de</a:t>
            </a:r>
            <a:r>
              <a:rPr sz="1600" spc="20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la</a:t>
            </a:r>
            <a:r>
              <a:rPr sz="1600" spc="1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norm</a:t>
            </a:r>
            <a:r>
              <a:rPr sz="1600" spc="-20" dirty="0">
                <a:latin typeface="Arial "/>
                <a:cs typeface="Calibri"/>
              </a:rPr>
              <a:t>a</a:t>
            </a:r>
            <a:r>
              <a:rPr sz="1600" spc="-5" dirty="0">
                <a:latin typeface="Arial "/>
                <a:cs typeface="Calibri"/>
              </a:rPr>
              <a:t>tivid</a:t>
            </a:r>
            <a:r>
              <a:rPr sz="1600" spc="-10" dirty="0">
                <a:latin typeface="Arial "/>
                <a:cs typeface="Calibri"/>
              </a:rPr>
              <a:t>ad</a:t>
            </a:r>
            <a:r>
              <a:rPr sz="1600" dirty="0">
                <a:latin typeface="Arial "/>
                <a:cs typeface="Calibri"/>
              </a:rPr>
              <a:t> </a:t>
            </a:r>
            <a:r>
              <a:rPr sz="1600" spc="4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y</a:t>
            </a:r>
            <a:r>
              <a:rPr sz="1600" spc="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de</a:t>
            </a:r>
            <a:r>
              <a:rPr sz="1600" spc="5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la</a:t>
            </a:r>
            <a:r>
              <a:rPr sz="1600" spc="1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a</a:t>
            </a:r>
            <a:r>
              <a:rPr sz="1600" spc="-5" dirty="0">
                <a:latin typeface="Arial "/>
                <a:cs typeface="Calibri"/>
              </a:rPr>
              <a:t>ctivid</a:t>
            </a:r>
            <a:r>
              <a:rPr sz="1600" spc="-10" dirty="0">
                <a:latin typeface="Arial "/>
                <a:cs typeface="Calibri"/>
              </a:rPr>
              <a:t>ad</a:t>
            </a:r>
            <a:r>
              <a:rPr sz="1600" spc="2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bombe</a:t>
            </a:r>
            <a:r>
              <a:rPr sz="1600" dirty="0">
                <a:latin typeface="Arial "/>
                <a:cs typeface="Calibri"/>
              </a:rPr>
              <a:t>r</a:t>
            </a:r>
            <a:r>
              <a:rPr sz="1600" spc="-5" dirty="0">
                <a:latin typeface="Arial "/>
                <a:cs typeface="Calibri"/>
              </a:rPr>
              <a:t>il</a:t>
            </a:r>
            <a:r>
              <a:rPr sz="1600" spc="2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de</a:t>
            </a:r>
            <a:r>
              <a:rPr sz="1600" spc="20" dirty="0">
                <a:latin typeface="Arial "/>
                <a:cs typeface="Calibri"/>
              </a:rPr>
              <a:t> </a:t>
            </a:r>
            <a:r>
              <a:rPr sz="1600" spc="-20" dirty="0">
                <a:latin typeface="Arial "/>
                <a:cs typeface="Calibri"/>
              </a:rPr>
              <a:t>c</a:t>
            </a:r>
            <a:r>
              <a:rPr sz="1600" spc="-10" dirty="0">
                <a:latin typeface="Arial "/>
                <a:cs typeface="Calibri"/>
              </a:rPr>
              <a:t>o</a:t>
            </a:r>
            <a:r>
              <a:rPr sz="1600" spc="-20" dirty="0">
                <a:latin typeface="Arial "/>
                <a:cs typeface="Calibri"/>
              </a:rPr>
              <a:t>n</a:t>
            </a:r>
            <a:r>
              <a:rPr sz="1600" spc="-30" dirty="0">
                <a:latin typeface="Arial "/>
                <a:cs typeface="Calibri"/>
              </a:rPr>
              <a:t>f</a:t>
            </a:r>
            <a:r>
              <a:rPr sz="1600" spc="-10" dirty="0">
                <a:latin typeface="Arial "/>
                <a:cs typeface="Calibri"/>
              </a:rPr>
              <a:t>ormidad</a:t>
            </a:r>
            <a:r>
              <a:rPr sz="1600" spc="20" dirty="0">
                <a:latin typeface="Arial "/>
                <a:cs typeface="Calibri"/>
              </a:rPr>
              <a:t> </a:t>
            </a:r>
            <a:r>
              <a:rPr sz="1600" spc="-20" dirty="0">
                <a:latin typeface="Arial "/>
                <a:cs typeface="Calibri"/>
              </a:rPr>
              <a:t>c</a:t>
            </a:r>
            <a:r>
              <a:rPr sz="1600" spc="-10" dirty="0">
                <a:latin typeface="Arial "/>
                <a:cs typeface="Calibri"/>
              </a:rPr>
              <a:t>on</a:t>
            </a:r>
            <a:r>
              <a:rPr sz="1600" spc="20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la</a:t>
            </a:r>
            <a:r>
              <a:rPr sz="1600" spc="1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planeación</a:t>
            </a:r>
            <a:r>
              <a:rPr sz="1600" spc="3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e</a:t>
            </a:r>
            <a:r>
              <a:rPr sz="1600" spc="-20" dirty="0">
                <a:latin typeface="Arial "/>
                <a:cs typeface="Calibri"/>
              </a:rPr>
              <a:t>st</a:t>
            </a:r>
            <a:r>
              <a:rPr sz="1600" spc="-10" dirty="0">
                <a:latin typeface="Arial "/>
                <a:cs typeface="Calibri"/>
              </a:rPr>
              <a:t>ablecid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-5" dirty="0">
                <a:latin typeface="Arial "/>
                <a:cs typeface="Calibri"/>
              </a:rPr>
              <a:t>.</a:t>
            </a:r>
            <a:endParaRPr sz="1600" dirty="0">
              <a:latin typeface="Arial "/>
              <a:cs typeface="Calibri"/>
            </a:endParaRPr>
          </a:p>
        </p:txBody>
      </p:sp>
      <p:graphicFrame>
        <p:nvGraphicFramePr>
          <p:cNvPr id="9" name="Grá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3779167"/>
              </p:ext>
            </p:extLst>
          </p:nvPr>
        </p:nvGraphicFramePr>
        <p:xfrm>
          <a:off x="2202874" y="908164"/>
          <a:ext cx="7721056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96360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1048"/>
          </a:xfrm>
        </p:spPr>
      </p:pic>
      <p:sp>
        <p:nvSpPr>
          <p:cNvPr id="9" name="object 3"/>
          <p:cNvSpPr txBox="1"/>
          <p:nvPr/>
        </p:nvSpPr>
        <p:spPr>
          <a:xfrm>
            <a:off x="1342335" y="848633"/>
            <a:ext cx="9811117" cy="69762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b="1" spc="-1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2.</a:t>
            </a:r>
            <a:r>
              <a:rPr lang="es-CO" b="1" spc="-1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3</a:t>
            </a:r>
            <a:r>
              <a:rPr b="1" spc="2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 </a:t>
            </a:r>
            <a:r>
              <a:rPr b="1" spc="-2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S</a:t>
            </a:r>
            <a:r>
              <a:rPr b="1" spc="-114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A</a:t>
            </a:r>
            <a:r>
              <a:rPr b="1" spc="-2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T</a:t>
            </a:r>
            <a:r>
              <a:rPr b="1" spc="-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IS</a:t>
            </a:r>
            <a:r>
              <a:rPr b="1" spc="-8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F</a:t>
            </a:r>
            <a:r>
              <a:rPr b="1" spc="-3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A</a:t>
            </a:r>
            <a:r>
              <a:rPr b="1" spc="-1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CCIÓN</a:t>
            </a:r>
            <a:r>
              <a:rPr b="1" spc="2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 </a:t>
            </a:r>
            <a:r>
              <a:rPr b="1" spc="-114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A</a:t>
            </a:r>
            <a:r>
              <a:rPr b="1" spc="-2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T</a:t>
            </a:r>
            <a:r>
              <a:rPr b="1" spc="-1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ENCIÓN</a:t>
            </a:r>
            <a:r>
              <a:rPr b="1" spc="3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 </a:t>
            </a:r>
            <a:r>
              <a:rPr b="1" spc="-2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A</a:t>
            </a:r>
            <a:r>
              <a:rPr b="1" spc="-1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L</a:t>
            </a:r>
            <a:r>
              <a:rPr b="1" spc="2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 </a:t>
            </a:r>
            <a:r>
              <a:rPr b="1" spc="-1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US</a:t>
            </a:r>
            <a:r>
              <a:rPr b="1" spc="-45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U</a:t>
            </a:r>
            <a:r>
              <a:rPr b="1" spc="-2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A</a:t>
            </a:r>
            <a:r>
              <a:rPr b="1" spc="-1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RIO</a:t>
            </a:r>
            <a:r>
              <a:rPr lang="es-CO" b="1" spc="-1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:</a:t>
            </a:r>
            <a:endParaRPr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"/>
              <a:cs typeface="Calibri"/>
            </a:endParaRPr>
          </a:p>
          <a:p>
            <a:pPr>
              <a:lnSpc>
                <a:spcPts val="550"/>
              </a:lnSpc>
              <a:spcBef>
                <a:spcPts val="10"/>
              </a:spcBef>
            </a:pPr>
            <a:endParaRPr sz="550" dirty="0">
              <a:latin typeface="Arial "/>
            </a:endParaRPr>
          </a:p>
          <a:p>
            <a:pPr>
              <a:lnSpc>
                <a:spcPts val="1000"/>
              </a:lnSpc>
            </a:pPr>
            <a:endParaRPr sz="1000" dirty="0">
              <a:latin typeface="Arial "/>
            </a:endParaRPr>
          </a:p>
          <a:p>
            <a:pPr marL="12700">
              <a:lnSpc>
                <a:spcPct val="100000"/>
              </a:lnSpc>
            </a:pPr>
            <a:r>
              <a:rPr sz="1400" spc="-15" dirty="0">
                <a:latin typeface="Arial "/>
                <a:cs typeface="Calibri"/>
              </a:rPr>
              <a:t>L</a:t>
            </a:r>
            <a:r>
              <a:rPr sz="1400" spc="-10" dirty="0">
                <a:latin typeface="Arial "/>
                <a:cs typeface="Calibri"/>
              </a:rPr>
              <a:t>a</a:t>
            </a:r>
            <a:r>
              <a:rPr sz="1400" spc="20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h</a:t>
            </a:r>
            <a:r>
              <a:rPr sz="1400" spc="-5" dirty="0">
                <a:latin typeface="Arial "/>
                <a:cs typeface="Calibri"/>
              </a:rPr>
              <a:t>er</a:t>
            </a:r>
            <a:r>
              <a:rPr sz="1400" spc="-25" dirty="0">
                <a:latin typeface="Arial "/>
                <a:cs typeface="Calibri"/>
              </a:rPr>
              <a:t>r</a:t>
            </a:r>
            <a:r>
              <a:rPr sz="1400" spc="-10" dirty="0">
                <a:latin typeface="Arial "/>
                <a:cs typeface="Calibri"/>
              </a:rPr>
              <a:t>amie</a:t>
            </a:r>
            <a:r>
              <a:rPr sz="1400" spc="-20" dirty="0">
                <a:latin typeface="Arial "/>
                <a:cs typeface="Calibri"/>
              </a:rPr>
              <a:t>nt</a:t>
            </a:r>
            <a:r>
              <a:rPr sz="1400" spc="-10" dirty="0">
                <a:latin typeface="Arial "/>
                <a:cs typeface="Calibri"/>
              </a:rPr>
              <a:t>a</a:t>
            </a:r>
            <a:r>
              <a:rPr sz="1400" spc="10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que</a:t>
            </a:r>
            <a:r>
              <a:rPr sz="1400" spc="20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se</a:t>
            </a:r>
            <a:r>
              <a:rPr sz="1400" spc="20" dirty="0">
                <a:latin typeface="Arial "/>
                <a:cs typeface="Calibri"/>
              </a:rPr>
              <a:t> </a:t>
            </a:r>
            <a:r>
              <a:rPr sz="1400" spc="-5" dirty="0">
                <a:latin typeface="Arial "/>
                <a:cs typeface="Calibri"/>
              </a:rPr>
              <a:t>apli</a:t>
            </a:r>
            <a:r>
              <a:rPr sz="1400" spc="-15" dirty="0">
                <a:latin typeface="Arial "/>
                <a:cs typeface="Calibri"/>
              </a:rPr>
              <a:t>c</a:t>
            </a:r>
            <a:r>
              <a:rPr sz="1400" spc="-10" dirty="0">
                <a:latin typeface="Arial "/>
                <a:cs typeface="Calibri"/>
              </a:rPr>
              <a:t>ó</a:t>
            </a:r>
            <a:r>
              <a:rPr sz="1400" spc="20" dirty="0">
                <a:latin typeface="Arial "/>
                <a:cs typeface="Calibri"/>
              </a:rPr>
              <a:t> </a:t>
            </a:r>
            <a:r>
              <a:rPr sz="1400" spc="-20" dirty="0">
                <a:latin typeface="Arial "/>
                <a:cs typeface="Calibri"/>
              </a:rPr>
              <a:t>c</a:t>
            </a:r>
            <a:r>
              <a:rPr sz="1400" spc="-10" dirty="0">
                <a:latin typeface="Arial "/>
                <a:cs typeface="Calibri"/>
              </a:rPr>
              <a:t>omp</a:t>
            </a:r>
            <a:r>
              <a:rPr sz="1400" spc="-15" dirty="0">
                <a:latin typeface="Arial "/>
                <a:cs typeface="Calibri"/>
              </a:rPr>
              <a:t>r</a:t>
            </a:r>
            <a:r>
              <a:rPr sz="1400" spc="-10" dirty="0">
                <a:latin typeface="Arial "/>
                <a:cs typeface="Calibri"/>
              </a:rPr>
              <a:t>e</a:t>
            </a:r>
            <a:r>
              <a:rPr sz="1400" spc="-5" dirty="0">
                <a:latin typeface="Arial "/>
                <a:cs typeface="Calibri"/>
              </a:rPr>
              <a:t>n</a:t>
            </a:r>
            <a:r>
              <a:rPr sz="1400" spc="-10" dirty="0">
                <a:latin typeface="Arial "/>
                <a:cs typeface="Calibri"/>
              </a:rPr>
              <a:t>día</a:t>
            </a:r>
            <a:r>
              <a:rPr sz="1400" spc="10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de</a:t>
            </a:r>
            <a:r>
              <a:rPr sz="1400" spc="20" dirty="0">
                <a:latin typeface="Arial "/>
                <a:cs typeface="Calibri"/>
              </a:rPr>
              <a:t> </a:t>
            </a:r>
            <a:r>
              <a:rPr lang="es-CO" sz="1400" spc="-10" dirty="0">
                <a:latin typeface="Arial "/>
                <a:cs typeface="Calibri"/>
              </a:rPr>
              <a:t>4</a:t>
            </a:r>
            <a:r>
              <a:rPr sz="1400" spc="5" dirty="0" smtClean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p</a:t>
            </a:r>
            <a:r>
              <a:rPr sz="1400" spc="-15" dirty="0">
                <a:latin typeface="Arial "/>
                <a:cs typeface="Calibri"/>
              </a:rPr>
              <a:t>r</a:t>
            </a:r>
            <a:r>
              <a:rPr sz="1400" spc="-10" dirty="0">
                <a:latin typeface="Arial "/>
                <a:cs typeface="Calibri"/>
              </a:rPr>
              <a:t>egu</a:t>
            </a:r>
            <a:r>
              <a:rPr sz="1400" spc="-20" dirty="0">
                <a:latin typeface="Arial "/>
                <a:cs typeface="Calibri"/>
              </a:rPr>
              <a:t>nt</a:t>
            </a:r>
            <a:r>
              <a:rPr sz="1400" spc="-10" dirty="0">
                <a:latin typeface="Arial "/>
                <a:cs typeface="Calibri"/>
              </a:rPr>
              <a:t>as</a:t>
            </a:r>
            <a:r>
              <a:rPr sz="1400" spc="20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c</a:t>
            </a:r>
            <a:r>
              <a:rPr sz="1400" spc="-5" dirty="0">
                <a:latin typeface="Arial "/>
                <a:cs typeface="Calibri"/>
              </a:rPr>
              <a:t>er</a:t>
            </a:r>
            <a:r>
              <a:rPr sz="1400" spc="-25" dirty="0">
                <a:latin typeface="Arial "/>
                <a:cs typeface="Calibri"/>
              </a:rPr>
              <a:t>r</a:t>
            </a:r>
            <a:r>
              <a:rPr sz="1400" spc="-10" dirty="0">
                <a:latin typeface="Arial "/>
                <a:cs typeface="Calibri"/>
              </a:rPr>
              <a:t>adas,</a:t>
            </a:r>
            <a:r>
              <a:rPr sz="1400" spc="10" dirty="0">
                <a:latin typeface="Arial "/>
                <a:cs typeface="Calibri"/>
              </a:rPr>
              <a:t> </a:t>
            </a:r>
            <a:r>
              <a:rPr sz="1400" spc="-5" dirty="0">
                <a:latin typeface="Arial "/>
                <a:cs typeface="Calibri"/>
              </a:rPr>
              <a:t>las</a:t>
            </a:r>
            <a:r>
              <a:rPr sz="1400" spc="15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c</a:t>
            </a:r>
            <a:r>
              <a:rPr sz="1400" spc="-5" dirty="0">
                <a:latin typeface="Arial "/>
                <a:cs typeface="Calibri"/>
              </a:rPr>
              <a:t>u</a:t>
            </a:r>
            <a:r>
              <a:rPr sz="1400" spc="-10" dirty="0">
                <a:latin typeface="Arial "/>
                <a:cs typeface="Calibri"/>
              </a:rPr>
              <a:t>ales</a:t>
            </a:r>
            <a:r>
              <a:rPr sz="1400" spc="20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a</a:t>
            </a:r>
            <a:r>
              <a:rPr sz="1400" dirty="0">
                <a:latin typeface="Arial "/>
                <a:cs typeface="Calibri"/>
              </a:rPr>
              <a:t>r</a:t>
            </a:r>
            <a:r>
              <a:rPr sz="1400" spc="-30" dirty="0">
                <a:latin typeface="Arial "/>
                <a:cs typeface="Calibri"/>
              </a:rPr>
              <a:t>r</a:t>
            </a:r>
            <a:r>
              <a:rPr sz="1400" spc="-10" dirty="0">
                <a:latin typeface="Arial "/>
                <a:cs typeface="Calibri"/>
              </a:rPr>
              <a:t>oja</a:t>
            </a:r>
            <a:r>
              <a:rPr sz="1400" spc="-30" dirty="0">
                <a:latin typeface="Arial "/>
                <a:cs typeface="Calibri"/>
              </a:rPr>
              <a:t>r</a:t>
            </a:r>
            <a:r>
              <a:rPr sz="1400" spc="-10" dirty="0">
                <a:latin typeface="Arial "/>
                <a:cs typeface="Calibri"/>
              </a:rPr>
              <a:t>on</a:t>
            </a:r>
            <a:r>
              <a:rPr sz="1400" spc="10" dirty="0">
                <a:latin typeface="Arial "/>
                <a:cs typeface="Calibri"/>
              </a:rPr>
              <a:t> </a:t>
            </a:r>
            <a:r>
              <a:rPr sz="1400" spc="-5" dirty="0">
                <a:latin typeface="Arial "/>
                <a:cs typeface="Calibri"/>
              </a:rPr>
              <a:t>los</a:t>
            </a:r>
            <a:r>
              <a:rPr sz="1400" spc="10" dirty="0">
                <a:latin typeface="Arial "/>
                <a:cs typeface="Calibri"/>
              </a:rPr>
              <a:t> </a:t>
            </a:r>
            <a:r>
              <a:rPr sz="1400" spc="-5" dirty="0">
                <a:latin typeface="Arial "/>
                <a:cs typeface="Calibri"/>
              </a:rPr>
              <a:t>siguie</a:t>
            </a:r>
            <a:r>
              <a:rPr sz="1400" spc="-20" dirty="0">
                <a:latin typeface="Arial "/>
                <a:cs typeface="Calibri"/>
              </a:rPr>
              <a:t>nt</a:t>
            </a:r>
            <a:r>
              <a:rPr sz="1400" spc="-10" dirty="0">
                <a:latin typeface="Arial "/>
                <a:cs typeface="Calibri"/>
              </a:rPr>
              <a:t>es</a:t>
            </a:r>
            <a:r>
              <a:rPr sz="1400" spc="45" dirty="0">
                <a:latin typeface="Arial "/>
                <a:cs typeface="Calibri"/>
              </a:rPr>
              <a:t> </a:t>
            </a:r>
            <a:r>
              <a:rPr sz="1400" spc="-15" dirty="0">
                <a:latin typeface="Arial "/>
                <a:cs typeface="Calibri"/>
              </a:rPr>
              <a:t>r</a:t>
            </a:r>
            <a:r>
              <a:rPr sz="1400" spc="-10" dirty="0">
                <a:latin typeface="Arial "/>
                <a:cs typeface="Calibri"/>
              </a:rPr>
              <a:t>esul</a:t>
            </a:r>
            <a:r>
              <a:rPr sz="1400" spc="-20" dirty="0">
                <a:latin typeface="Arial "/>
                <a:cs typeface="Calibri"/>
              </a:rPr>
              <a:t>t</a:t>
            </a:r>
            <a:r>
              <a:rPr sz="1400" spc="-10" dirty="0">
                <a:latin typeface="Arial "/>
                <a:cs typeface="Calibri"/>
              </a:rPr>
              <a:t>ados:</a:t>
            </a:r>
            <a:endParaRPr sz="1400" dirty="0">
              <a:latin typeface="Arial "/>
              <a:cs typeface="Calibri"/>
            </a:endParaRPr>
          </a:p>
        </p:txBody>
      </p:sp>
      <p:sp>
        <p:nvSpPr>
          <p:cNvPr id="10" name="object 4"/>
          <p:cNvSpPr txBox="1"/>
          <p:nvPr/>
        </p:nvSpPr>
        <p:spPr>
          <a:xfrm>
            <a:off x="1342335" y="1840369"/>
            <a:ext cx="312344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350">
              <a:lnSpc>
                <a:spcPct val="100000"/>
              </a:lnSpc>
            </a:pPr>
            <a:r>
              <a:rPr lang="es-CO" sz="1400" b="1" spc="-2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DESEMPEÑO DEL CANAL DEL CONTACTO QUE UTILIZÓ </a:t>
            </a:r>
            <a:endParaRPr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"/>
              <a:cs typeface="Calibri"/>
            </a:endParaRP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191511"/>
              </p:ext>
            </p:extLst>
          </p:nvPr>
        </p:nvGraphicFramePr>
        <p:xfrm>
          <a:off x="1562100" y="3264893"/>
          <a:ext cx="4533900" cy="115252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170755">
                  <a:extLst>
                    <a:ext uri="{9D8B030D-6E8A-4147-A177-3AD203B41FA5}">
                      <a16:colId xmlns:a16="http://schemas.microsoft.com/office/drawing/2014/main" val="2368884962"/>
                    </a:ext>
                  </a:extLst>
                </a:gridCol>
                <a:gridCol w="3363145">
                  <a:extLst>
                    <a:ext uri="{9D8B030D-6E8A-4147-A177-3AD203B41FA5}">
                      <a16:colId xmlns:a16="http://schemas.microsoft.com/office/drawing/2014/main" val="1620664430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>
                          <a:effectLst/>
                        </a:rPr>
                        <a:t>Etiquetas de fila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u="none" strike="noStrike" dirty="0">
                          <a:effectLst/>
                        </a:rPr>
                        <a:t>Cuenta de ¿Cómo califica el desempeño del canal de contacto que utilizó?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2969222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Aceptable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532193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Bueno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4427097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Excelente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7899179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>
                          <a:effectLst/>
                        </a:rPr>
                        <a:t>Total general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34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13019445"/>
                  </a:ext>
                </a:extLst>
              </a:tr>
            </a:tbl>
          </a:graphicData>
        </a:graphic>
      </p:graphicFrame>
      <p:graphicFrame>
        <p:nvGraphicFramePr>
          <p:cNvPr id="11" name="Grá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6625313"/>
              </p:ext>
            </p:extLst>
          </p:nvPr>
        </p:nvGraphicFramePr>
        <p:xfrm>
          <a:off x="6581452" y="227125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900539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1048"/>
          </a:xfrm>
        </p:spPr>
      </p:pic>
      <p:sp>
        <p:nvSpPr>
          <p:cNvPr id="5" name="object 3"/>
          <p:cNvSpPr txBox="1"/>
          <p:nvPr/>
        </p:nvSpPr>
        <p:spPr>
          <a:xfrm>
            <a:off x="756314" y="1258908"/>
            <a:ext cx="724344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s-CO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CORDIALIDAD Y DISPOSICIÓN DEL SERVIDOR </a:t>
            </a:r>
            <a:endParaRPr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"/>
              <a:cs typeface="Calibri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1871501"/>
              </p:ext>
            </p:extLst>
          </p:nvPr>
        </p:nvGraphicFramePr>
        <p:xfrm>
          <a:off x="1027661" y="2624471"/>
          <a:ext cx="4450426" cy="115252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170755">
                  <a:extLst>
                    <a:ext uri="{9D8B030D-6E8A-4147-A177-3AD203B41FA5}">
                      <a16:colId xmlns:a16="http://schemas.microsoft.com/office/drawing/2014/main" val="630583115"/>
                    </a:ext>
                  </a:extLst>
                </a:gridCol>
                <a:gridCol w="3279671">
                  <a:extLst>
                    <a:ext uri="{9D8B030D-6E8A-4147-A177-3AD203B41FA5}">
                      <a16:colId xmlns:a16="http://schemas.microsoft.com/office/drawing/2014/main" val="403869540"/>
                    </a:ext>
                  </a:extLst>
                </a:gridCol>
              </a:tblGrid>
              <a:tr h="571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>
                          <a:effectLst/>
                        </a:rPr>
                        <a:t>Etiquetas de fila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u="none" strike="noStrike" dirty="0">
                          <a:effectLst/>
                        </a:rPr>
                        <a:t>Cuenta de Cordialidad y disposición del servidor para ayudarle a responder sus dudas, inquietudes o solicitudes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9282546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Bueno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0400983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Excelente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1677140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>
                          <a:effectLst/>
                        </a:rPr>
                        <a:t>Total general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34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44814223"/>
                  </a:ext>
                </a:extLst>
              </a:tr>
            </a:tbl>
          </a:graphicData>
        </a:graphic>
      </p:graphicFrame>
      <p:graphicFrame>
        <p:nvGraphicFramePr>
          <p:cNvPr id="9" name="Grá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1174087"/>
              </p:ext>
            </p:extLst>
          </p:nvPr>
        </p:nvGraphicFramePr>
        <p:xfrm>
          <a:off x="6013017" y="1829133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983844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1048"/>
          </a:xfrm>
        </p:spPr>
      </p:pic>
      <p:sp>
        <p:nvSpPr>
          <p:cNvPr id="5" name="object 3"/>
          <p:cNvSpPr txBox="1"/>
          <p:nvPr/>
        </p:nvSpPr>
        <p:spPr>
          <a:xfrm>
            <a:off x="951213" y="1103504"/>
            <a:ext cx="5576450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s-CO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CALIDAD DE RESPUESTA</a:t>
            </a:r>
            <a:endParaRPr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"/>
              <a:cs typeface="Calibri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3803045"/>
              </p:ext>
            </p:extLst>
          </p:nvPr>
        </p:nvGraphicFramePr>
        <p:xfrm>
          <a:off x="1695797" y="2806670"/>
          <a:ext cx="4533900" cy="96202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170755">
                  <a:extLst>
                    <a:ext uri="{9D8B030D-6E8A-4147-A177-3AD203B41FA5}">
                      <a16:colId xmlns:a16="http://schemas.microsoft.com/office/drawing/2014/main" val="4156656781"/>
                    </a:ext>
                  </a:extLst>
                </a:gridCol>
                <a:gridCol w="3363145">
                  <a:extLst>
                    <a:ext uri="{9D8B030D-6E8A-4147-A177-3AD203B41FA5}">
                      <a16:colId xmlns:a16="http://schemas.microsoft.com/office/drawing/2014/main" val="1479989425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>
                          <a:effectLst/>
                        </a:rPr>
                        <a:t>Etiquetas de fila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u="none" strike="noStrike" dirty="0">
                          <a:effectLst/>
                        </a:rPr>
                        <a:t>Cuenta de La calidad de la respuesta a su solicitud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6560567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Aceptable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9262468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Bueno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7779336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Excelente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0129048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>
                          <a:effectLst/>
                        </a:rPr>
                        <a:t>Total general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34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031512"/>
                  </a:ext>
                </a:extLst>
              </a:tr>
            </a:tbl>
          </a:graphicData>
        </a:graphic>
      </p:graphicFrame>
      <p:graphicFrame>
        <p:nvGraphicFramePr>
          <p:cNvPr id="9" name="Grá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8503044"/>
              </p:ext>
            </p:extLst>
          </p:nvPr>
        </p:nvGraphicFramePr>
        <p:xfrm>
          <a:off x="6781800" y="178308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012809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552</TotalTime>
  <Words>1198</Words>
  <Application>Microsoft Office PowerPoint</Application>
  <PresentationFormat>Panorámica</PresentationFormat>
  <Paragraphs>140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2" baseType="lpstr">
      <vt:lpstr>Arial</vt:lpstr>
      <vt:lpstr>Arial </vt:lpstr>
      <vt:lpstr>Arial Black</vt:lpstr>
      <vt:lpstr>Calibri</vt:lpstr>
      <vt:lpstr>Calibri Light</vt:lpstr>
      <vt:lpstr>Helvetica LT Std</vt:lpstr>
      <vt:lpstr>Helvetica LT Std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Angie galvis</dc:creator>
  <cp:lastModifiedBy>Atención Ciudadano</cp:lastModifiedBy>
  <cp:revision>86</cp:revision>
  <dcterms:created xsi:type="dcterms:W3CDTF">2022-08-17T18:06:04Z</dcterms:created>
  <dcterms:modified xsi:type="dcterms:W3CDTF">2023-04-21T20:38:52Z</dcterms:modified>
</cp:coreProperties>
</file>