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letter"/>
  <p:notesSz cx="7102475" cy="93884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5D69F4-4086-42F0-B410-031735DF8118}" v="2" dt="2022-05-02T21:40:22.9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8663-D2C0-45EC-8C97-AF3E2CEFAE28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6DF0-7A4B-43FE-B394-CA8FA1FE9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790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8663-D2C0-45EC-8C97-AF3E2CEFAE28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6DF0-7A4B-43FE-B394-CA8FA1FE9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795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8663-D2C0-45EC-8C97-AF3E2CEFAE28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6DF0-7A4B-43FE-B394-CA8FA1FE9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32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8663-D2C0-45EC-8C97-AF3E2CEFAE28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6DF0-7A4B-43FE-B394-CA8FA1FE9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450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8663-D2C0-45EC-8C97-AF3E2CEFAE28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6DF0-7A4B-43FE-B394-CA8FA1FE9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449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8663-D2C0-45EC-8C97-AF3E2CEFAE28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6DF0-7A4B-43FE-B394-CA8FA1FE9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349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8663-D2C0-45EC-8C97-AF3E2CEFAE28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6DF0-7A4B-43FE-B394-CA8FA1FE9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624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8663-D2C0-45EC-8C97-AF3E2CEFAE28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6DF0-7A4B-43FE-B394-CA8FA1FE9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913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8663-D2C0-45EC-8C97-AF3E2CEFAE28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6DF0-7A4B-43FE-B394-CA8FA1FE9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7805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8663-D2C0-45EC-8C97-AF3E2CEFAE28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6DF0-7A4B-43FE-B394-CA8FA1FE9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356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8663-D2C0-45EC-8C97-AF3E2CEFAE28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6DF0-7A4B-43FE-B394-CA8FA1FE9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022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78663-D2C0-45EC-8C97-AF3E2CEFAE28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26DF0-7A4B-43FE-B394-CA8FA1FE9C7B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124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650939" y="6151289"/>
            <a:ext cx="188064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s-CO" sz="1200" b="1" dirty="0">
                <a:highlight>
                  <a:srgbClr val="FFFF00"/>
                </a:highlight>
                <a:latin typeface="Century Gothic" panose="020B0502020202020204" pitchFamily="34" charset="0"/>
              </a:rPr>
              <a:t>XXXXXXXX</a:t>
            </a:r>
          </a:p>
          <a:p>
            <a:pPr algn="ctr"/>
            <a:r>
              <a:rPr lang="es-CO" sz="1200" b="1" dirty="0">
                <a:latin typeface="Century Gothic" panose="020B0502020202020204" pitchFamily="34" charset="0"/>
              </a:rPr>
              <a:t>Coordinador del Curso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920146C-CF2F-4ADA-8B21-AABB174C2EFF}"/>
              </a:ext>
            </a:extLst>
          </p:cNvPr>
          <p:cNvSpPr txBox="1"/>
          <p:nvPr/>
        </p:nvSpPr>
        <p:spPr>
          <a:xfrm>
            <a:off x="1318084" y="4653813"/>
            <a:ext cx="7467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i="1" dirty="0">
                <a:latin typeface="Century Gothic" panose="020B0502020202020204" pitchFamily="34" charset="0"/>
              </a:rPr>
              <a:t>Anotación o aclaración del curso, si aplica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4C1E183-1797-FDA9-89DD-09116E4FAFB0}"/>
              </a:ext>
            </a:extLst>
          </p:cNvPr>
          <p:cNvSpPr txBox="1"/>
          <p:nvPr/>
        </p:nvSpPr>
        <p:spPr>
          <a:xfrm>
            <a:off x="325098" y="289255"/>
            <a:ext cx="7407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latin typeface="Century Gothic" panose="020B0502020202020204" pitchFamily="34" charset="0"/>
              </a:rPr>
              <a:t>CONTENIDO PROGRAMÁTICO</a:t>
            </a:r>
          </a:p>
          <a:p>
            <a:pPr algn="ctr"/>
            <a:endParaRPr lang="es-CO" sz="1600" b="1" dirty="0">
              <a:latin typeface="Century Gothic" panose="020B0502020202020204" pitchFamily="34" charset="0"/>
            </a:endParaRPr>
          </a:p>
          <a:p>
            <a:pPr algn="ctr"/>
            <a:r>
              <a:rPr lang="es-CO" sz="1600" b="1" dirty="0">
                <a:latin typeface="Century Gothic" panose="020B0502020202020204" pitchFamily="34" charset="0"/>
              </a:rPr>
              <a:t>NOMBRE DEL CURSO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DA5D4D5-12DE-F9C9-EDAA-7EBFDE5D9402}"/>
              </a:ext>
            </a:extLst>
          </p:cNvPr>
          <p:cNvSpPr txBox="1"/>
          <p:nvPr/>
        </p:nvSpPr>
        <p:spPr>
          <a:xfrm>
            <a:off x="746574" y="1832898"/>
            <a:ext cx="81942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Lección 1	</a:t>
            </a:r>
          </a:p>
          <a:p>
            <a:r>
              <a:rPr lang="es-ES_tradnl" sz="1600" b="1" dirty="0"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Lección 2</a:t>
            </a:r>
            <a:r>
              <a:rPr lang="es-ES_tradnl" sz="1600" dirty="0"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	</a:t>
            </a:r>
          </a:p>
          <a:p>
            <a:r>
              <a:rPr lang="es-ES_tradnl" sz="1600" b="1" dirty="0"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Lección 3</a:t>
            </a:r>
            <a:r>
              <a:rPr lang="es-ES_tradnl" sz="1600" dirty="0"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	</a:t>
            </a:r>
            <a:endParaRPr lang="es-CO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s-ES_tradnl" sz="1600" b="1" dirty="0"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Lección 4</a:t>
            </a:r>
            <a:r>
              <a:rPr lang="es-ES_tradnl" sz="1600" dirty="0"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	</a:t>
            </a:r>
            <a:endParaRPr lang="es-ES_tradnl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s-ES_tradnl" sz="1600" b="1" dirty="0"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Lección 5</a:t>
            </a:r>
            <a:r>
              <a:rPr lang="es-ES_tradnl" sz="1600" dirty="0"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	</a:t>
            </a:r>
            <a:r>
              <a:rPr lang="es-ES" sz="1600" dirty="0">
                <a:latin typeface="Century Gothic" panose="020B0502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sz="1600" b="1" dirty="0"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Lección 6	</a:t>
            </a:r>
            <a:r>
              <a:rPr lang="es-MX" sz="1600" dirty="0">
                <a:latin typeface="Century Gothic" panose="020B0502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s-MX" sz="1600" b="1" dirty="0"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Lección 7</a:t>
            </a:r>
            <a:r>
              <a:rPr lang="es-MX" sz="1600" dirty="0"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	</a:t>
            </a:r>
          </a:p>
          <a:p>
            <a:r>
              <a:rPr lang="es-CO" sz="1600" b="1" dirty="0">
                <a:latin typeface="Century Gothic" panose="020B0502020202020204" pitchFamily="34" charset="0"/>
                <a:cs typeface="Arial" panose="020B0604020202020204" pitchFamily="34" charset="0"/>
              </a:rPr>
              <a:t>Lección 8	</a:t>
            </a:r>
            <a:endParaRPr lang="es-MX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1756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642</TotalTime>
  <Words>44</Words>
  <Application>Microsoft Office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Garcia Rojas</dc:creator>
  <cp:lastModifiedBy>Lina Maria Rojas Gallego</cp:lastModifiedBy>
  <cp:revision>25</cp:revision>
  <cp:lastPrinted>2021-05-25T21:54:15Z</cp:lastPrinted>
  <dcterms:created xsi:type="dcterms:W3CDTF">2016-02-15T13:49:43Z</dcterms:created>
  <dcterms:modified xsi:type="dcterms:W3CDTF">2023-06-08T17:18:44Z</dcterms:modified>
</cp:coreProperties>
</file>