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Lst>
  <p:sldSz cx="12192000" cy="6858000"/>
  <p:notesSz cx="12192000" cy="6858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32"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C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636" y="108"/>
      </p:cViewPr>
      <p:guideLst>
        <p:guide orient="horz" pos="2832"/>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radicacion\Desktop\Informe%20Encuestas\Encuesta%20satisfacci&#243;n%20Atenci&#243;n%20al%20Usuario.%20(respuestas)%20II%20semestre.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Atenci&#243;n%20al%20ciudadano\ENCUESTA%20DE%20SATISFACCI&#211;N\2021\1%20trimestre\ENCUESTAS%20DE%20SATISFACCION%20Primer%20cuatrimestr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cuatrimestre.xlsx]Dinámicas!TablaDinámica1</c:name>
    <c:fmtId val="7"/>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25400">
            <a:solidFill>
              <a:schemeClr val="lt1"/>
            </a:solidFill>
          </a:ln>
          <a:effectLst/>
          <a:sp3d contourW="25400">
            <a:contourClr>
              <a:schemeClr val="lt1"/>
            </a:contourClr>
          </a:sp3d>
        </c:spPr>
        <c:marker>
          <c:symbol val="none"/>
        </c:marker>
      </c:pivotFmt>
      <c:pivotFmt>
        <c:idx val="1"/>
        <c:spPr>
          <a:solidFill>
            <a:schemeClr val="accent1"/>
          </a:solidFill>
          <a:ln w="25400">
            <a:solidFill>
              <a:schemeClr val="lt1"/>
            </a:solidFill>
          </a:ln>
          <a:effectLst/>
          <a:sp3d contourW="25400">
            <a:contourClr>
              <a:schemeClr val="lt1"/>
            </a:contourClr>
          </a:sp3d>
        </c:spPr>
      </c:pivotFmt>
      <c:pivotFmt>
        <c:idx val="2"/>
        <c:spPr>
          <a:solidFill>
            <a:schemeClr val="accent1"/>
          </a:solidFill>
          <a:ln w="25400">
            <a:solidFill>
              <a:schemeClr val="lt1"/>
            </a:solidFill>
          </a:ln>
          <a:effectLst/>
          <a:sp3d contourW="25400">
            <a:contourClr>
              <a:schemeClr val="lt1"/>
            </a:contourClr>
          </a:sp3d>
        </c:spPr>
      </c:pivotFmt>
      <c:pivotFmt>
        <c:idx val="3"/>
        <c:spPr>
          <a:solidFill>
            <a:schemeClr val="accent1"/>
          </a:solidFill>
          <a:ln w="25400">
            <a:solidFill>
              <a:schemeClr val="lt1"/>
            </a:solidFill>
          </a:ln>
          <a:effectLst/>
          <a:sp3d contourW="25400">
            <a:contourClr>
              <a:schemeClr val="lt1"/>
            </a:contourClr>
          </a:sp3d>
        </c:spPr>
      </c:pivotFmt>
      <c:pivotFmt>
        <c:idx val="4"/>
        <c:spPr>
          <a:solidFill>
            <a:schemeClr val="accent1"/>
          </a:solidFill>
          <a:ln w="25400">
            <a:solidFill>
              <a:schemeClr val="lt1"/>
            </a:solidFill>
          </a:ln>
          <a:effectLst/>
          <a:sp3d contourW="25400">
            <a:contourClr>
              <a:schemeClr val="lt1"/>
            </a:contourClr>
          </a:sp3d>
        </c:spPr>
      </c:pivotFmt>
      <c:pivotFmt>
        <c:idx val="5"/>
        <c:spPr>
          <a:solidFill>
            <a:schemeClr val="accent1"/>
          </a:solidFill>
          <a:ln w="25400">
            <a:solidFill>
              <a:schemeClr val="lt1"/>
            </a:solidFill>
          </a:ln>
          <a:effectLst/>
          <a:sp3d contourW="25400">
            <a:contourClr>
              <a:schemeClr val="lt1"/>
            </a:contourClr>
          </a:sp3d>
        </c:spPr>
      </c:pivotFmt>
      <c:pivotFmt>
        <c:idx val="6"/>
        <c:spPr>
          <a:solidFill>
            <a:schemeClr val="accent1"/>
          </a:solidFill>
          <a:ln w="25400">
            <a:solidFill>
              <a:schemeClr val="lt1"/>
            </a:solidFill>
          </a:ln>
          <a:effectLst/>
          <a:sp3d contourW="25400">
            <a:contourClr>
              <a:schemeClr val="lt1"/>
            </a:contourClr>
          </a:sp3d>
        </c:spPr>
        <c:marker>
          <c:symbol val="none"/>
        </c:marker>
      </c:pivotFmt>
      <c:pivotFmt>
        <c:idx val="7"/>
        <c:spPr>
          <a:solidFill>
            <a:schemeClr val="accent1"/>
          </a:solidFill>
          <a:ln w="25400">
            <a:solidFill>
              <a:schemeClr val="lt1"/>
            </a:solidFill>
          </a:ln>
          <a:effectLst/>
          <a:sp3d contourW="25400">
            <a:contourClr>
              <a:schemeClr val="lt1"/>
            </a:contourClr>
          </a:sp3d>
        </c:spPr>
      </c:pivotFmt>
      <c:pivotFmt>
        <c:idx val="8"/>
        <c:spPr>
          <a:solidFill>
            <a:schemeClr val="accent1"/>
          </a:solidFill>
          <a:ln w="25400">
            <a:solidFill>
              <a:schemeClr val="lt1"/>
            </a:solidFill>
          </a:ln>
          <a:effectLst/>
          <a:sp3d contourW="25400">
            <a:contourClr>
              <a:schemeClr val="lt1"/>
            </a:contourClr>
          </a:sp3d>
        </c:spPr>
      </c:pivotFmt>
      <c:pivotFmt>
        <c:idx val="9"/>
        <c:spPr>
          <a:solidFill>
            <a:schemeClr val="accent1"/>
          </a:solidFill>
          <a:ln w="25400">
            <a:solidFill>
              <a:schemeClr val="lt1"/>
            </a:solidFill>
          </a:ln>
          <a:effectLst/>
          <a:sp3d contourW="25400">
            <a:contourClr>
              <a:schemeClr val="lt1"/>
            </a:contourClr>
          </a:sp3d>
        </c:spPr>
      </c:pivotFmt>
      <c:pivotFmt>
        <c:idx val="10"/>
        <c:spPr>
          <a:solidFill>
            <a:schemeClr val="accent1"/>
          </a:solidFill>
          <a:ln w="25400">
            <a:solidFill>
              <a:schemeClr val="lt1"/>
            </a:solidFill>
          </a:ln>
          <a:effectLst/>
          <a:sp3d contourW="25400">
            <a:contourClr>
              <a:schemeClr val="lt1"/>
            </a:contourClr>
          </a:sp3d>
        </c:spPr>
      </c:pivotFmt>
      <c:pivotFmt>
        <c:idx val="11"/>
        <c:spPr>
          <a:solidFill>
            <a:schemeClr val="accent1"/>
          </a:solidFill>
          <a:ln w="25400">
            <a:solidFill>
              <a:schemeClr val="lt1"/>
            </a:solidFill>
          </a:ln>
          <a:effectLst/>
          <a:sp3d contourW="25400">
            <a:contourClr>
              <a:schemeClr val="lt1"/>
            </a:contourClr>
          </a:sp3d>
        </c:spPr>
      </c:pivotFmt>
      <c:pivotFmt>
        <c:idx val="12"/>
        <c:spPr>
          <a:solidFill>
            <a:schemeClr val="accent1"/>
          </a:solidFill>
          <a:ln w="25400">
            <a:solidFill>
              <a:schemeClr val="lt1"/>
            </a:solidFill>
          </a:ln>
          <a:effectLst/>
          <a:sp3d contourW="25400">
            <a:contourClr>
              <a:schemeClr val="lt1"/>
            </a:contourClr>
          </a:sp3d>
        </c:spPr>
        <c:marker>
          <c:symbol val="none"/>
        </c:marker>
      </c:pivotFmt>
      <c:pivotFmt>
        <c:idx val="13"/>
        <c:spPr>
          <a:solidFill>
            <a:schemeClr val="accent1"/>
          </a:solidFill>
          <a:ln w="25400">
            <a:solidFill>
              <a:schemeClr val="lt1"/>
            </a:solidFill>
          </a:ln>
          <a:effectLst/>
          <a:sp3d contourW="25400">
            <a:contourClr>
              <a:schemeClr val="lt1"/>
            </a:contourClr>
          </a:sp3d>
        </c:spPr>
      </c:pivotFmt>
      <c:pivotFmt>
        <c:idx val="14"/>
        <c:spPr>
          <a:solidFill>
            <a:schemeClr val="accent1"/>
          </a:solidFill>
          <a:ln w="25400">
            <a:solidFill>
              <a:schemeClr val="lt1"/>
            </a:solidFill>
          </a:ln>
          <a:effectLst/>
          <a:sp3d contourW="25400">
            <a:contourClr>
              <a:schemeClr val="lt1"/>
            </a:contourClr>
          </a:sp3d>
        </c:spPr>
      </c:pivotFmt>
      <c:pivotFmt>
        <c:idx val="15"/>
        <c:spPr>
          <a:solidFill>
            <a:schemeClr val="accent1"/>
          </a:solidFill>
          <a:ln w="25400">
            <a:solidFill>
              <a:schemeClr val="lt1"/>
            </a:solidFill>
          </a:ln>
          <a:effectLst/>
          <a:sp3d contourW="25400">
            <a:contourClr>
              <a:schemeClr val="lt1"/>
            </a:contourClr>
          </a:sp3d>
        </c:spPr>
      </c:pivotFmt>
      <c:pivotFmt>
        <c:idx val="16"/>
        <c:spPr>
          <a:solidFill>
            <a:schemeClr val="accent1"/>
          </a:solidFill>
          <a:ln w="25400">
            <a:solidFill>
              <a:schemeClr val="lt1"/>
            </a:solidFill>
          </a:ln>
          <a:effectLst/>
          <a:sp3d contourW="25400">
            <a:contourClr>
              <a:schemeClr val="lt1"/>
            </a:contourClr>
          </a:sp3d>
        </c:spPr>
      </c:pivotFmt>
      <c:pivotFmt>
        <c:idx val="17"/>
        <c:spPr>
          <a:solidFill>
            <a:schemeClr val="accent1"/>
          </a:solidFill>
          <a:ln w="25400">
            <a:solidFill>
              <a:schemeClr val="lt1"/>
            </a:solidFill>
          </a:ln>
          <a:effectLst/>
          <a:sp3d contourW="25400">
            <a:contourClr>
              <a:schemeClr val="lt1"/>
            </a:contourClr>
          </a:sp3d>
        </c:spPr>
      </c:pivotFmt>
    </c:pivotFmts>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Dinámicas!$B$3</c:f>
              <c:strCache>
                <c:ptCount val="1"/>
                <c:pt idx="0">
                  <c:v>Total</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94B8-4BA0-9962-8B3D648ADD7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94B8-4BA0-9962-8B3D648ADD76}"/>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94B8-4BA0-9962-8B3D648ADD76}"/>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94B8-4BA0-9962-8B3D648ADD76}"/>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94B8-4BA0-9962-8B3D648ADD76}"/>
              </c:ext>
            </c:extLst>
          </c:dPt>
          <c:cat>
            <c:strRef>
              <c:f>Dinámicas!$A$4:$A$9</c:f>
              <c:strCache>
                <c:ptCount val="5"/>
                <c:pt idx="0">
                  <c:v>Cuerpo de Bomberos</c:v>
                </c:pt>
                <c:pt idx="1">
                  <c:v>Entidad Pública</c:v>
                </c:pt>
                <c:pt idx="2">
                  <c:v>Entidad Territorial</c:v>
                </c:pt>
                <c:pt idx="3">
                  <c:v>Persona Jurídica</c:v>
                </c:pt>
                <c:pt idx="4">
                  <c:v>Persona Natural</c:v>
                </c:pt>
              </c:strCache>
            </c:strRef>
          </c:cat>
          <c:val>
            <c:numRef>
              <c:f>Dinámicas!$B$4:$B$9</c:f>
              <c:numCache>
                <c:formatCode>General</c:formatCode>
                <c:ptCount val="5"/>
                <c:pt idx="0">
                  <c:v>15</c:v>
                </c:pt>
                <c:pt idx="1">
                  <c:v>2</c:v>
                </c:pt>
                <c:pt idx="2">
                  <c:v>3</c:v>
                </c:pt>
                <c:pt idx="3">
                  <c:v>9</c:v>
                </c:pt>
                <c:pt idx="4">
                  <c:v>7</c:v>
                </c:pt>
              </c:numCache>
            </c:numRef>
          </c:val>
          <c:extLst>
            <c:ext xmlns:c16="http://schemas.microsoft.com/office/drawing/2014/chart" uri="{C3380CC4-5D6E-409C-BE32-E72D297353CC}">
              <c16:uniqueId val="{0000000A-94B8-4BA0-9962-8B3D648ADD76}"/>
            </c:ext>
          </c:extLst>
        </c:ser>
        <c:dLbls>
          <c:showLegendKey val="0"/>
          <c:showVal val="0"/>
          <c:showCatName val="0"/>
          <c:showSerName val="0"/>
          <c:showPercent val="0"/>
          <c:showBubbleSize val="0"/>
          <c:showLeaderLines val="1"/>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cuatrimestre.xlsx]Dinámicas!TablaDinámica16</c:name>
    <c:fmtId val="14"/>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pivotFmt>
      <c:pivotFmt>
        <c:idx val="2"/>
        <c:spPr>
          <a:solidFill>
            <a:schemeClr val="accent1"/>
          </a:solidFill>
          <a:ln>
            <a:noFill/>
          </a:ln>
          <a:effectLst/>
          <a:sp3d/>
        </c:spPr>
        <c:marker>
          <c:symbol val="none"/>
        </c:marker>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Dinámicas!$B$118</c:f>
              <c:strCache>
                <c:ptCount val="1"/>
                <c:pt idx="0">
                  <c:v>Total</c:v>
                </c:pt>
              </c:strCache>
            </c:strRef>
          </c:tx>
          <c:spPr>
            <a:solidFill>
              <a:schemeClr val="accent1"/>
            </a:solidFill>
            <a:ln>
              <a:noFill/>
            </a:ln>
            <a:effectLst/>
            <a:sp3d/>
          </c:spPr>
          <c:invertIfNegative val="0"/>
          <c:cat>
            <c:strRef>
              <c:f>Dinámicas!$A$119:$A$123</c:f>
              <c:strCache>
                <c:ptCount val="4"/>
                <c:pt idx="0">
                  <c:v>Aceptable</c:v>
                </c:pt>
                <c:pt idx="1">
                  <c:v>Bueno</c:v>
                </c:pt>
                <c:pt idx="2">
                  <c:v>Deficiente</c:v>
                </c:pt>
                <c:pt idx="3">
                  <c:v>Excelente</c:v>
                </c:pt>
              </c:strCache>
            </c:strRef>
          </c:cat>
          <c:val>
            <c:numRef>
              <c:f>Dinámicas!$B$119:$B$123</c:f>
              <c:numCache>
                <c:formatCode>General</c:formatCode>
                <c:ptCount val="4"/>
                <c:pt idx="0">
                  <c:v>3</c:v>
                </c:pt>
                <c:pt idx="1">
                  <c:v>4</c:v>
                </c:pt>
                <c:pt idx="2">
                  <c:v>1</c:v>
                </c:pt>
                <c:pt idx="3">
                  <c:v>28</c:v>
                </c:pt>
              </c:numCache>
            </c:numRef>
          </c:val>
          <c:extLst>
            <c:ext xmlns:c16="http://schemas.microsoft.com/office/drawing/2014/chart" uri="{C3380CC4-5D6E-409C-BE32-E72D297353CC}">
              <c16:uniqueId val="{00000000-0CBB-4BA8-BA9C-0B894A3E8B71}"/>
            </c:ext>
          </c:extLst>
        </c:ser>
        <c:dLbls>
          <c:showLegendKey val="0"/>
          <c:showVal val="0"/>
          <c:showCatName val="0"/>
          <c:showSerName val="0"/>
          <c:showPercent val="0"/>
          <c:showBubbleSize val="0"/>
        </c:dLbls>
        <c:gapWidth val="150"/>
        <c:shape val="box"/>
        <c:axId val="1352954271"/>
        <c:axId val="1352943455"/>
        <c:axId val="0"/>
      </c:bar3DChart>
      <c:catAx>
        <c:axId val="135295427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3455"/>
        <c:crosses val="autoZero"/>
        <c:auto val="1"/>
        <c:lblAlgn val="ctr"/>
        <c:lblOffset val="100"/>
        <c:noMultiLvlLbl val="0"/>
      </c:catAx>
      <c:valAx>
        <c:axId val="13529434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54271"/>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cuatrimestre.xlsx]Dinámicas!TablaDinámica18</c:name>
    <c:fmtId val="6"/>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pivotFmt>
      <c:pivotFmt>
        <c:idx val="2"/>
        <c:spPr>
          <a:solidFill>
            <a:schemeClr val="accent1"/>
          </a:solidFill>
          <a:ln>
            <a:noFill/>
          </a:ln>
          <a:effectLst/>
          <a:sp3d/>
        </c:spPr>
        <c:marker>
          <c:symbol val="none"/>
        </c:marker>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Dinámicas!$B$132</c:f>
              <c:strCache>
                <c:ptCount val="1"/>
                <c:pt idx="0">
                  <c:v>Total</c:v>
                </c:pt>
              </c:strCache>
            </c:strRef>
          </c:tx>
          <c:spPr>
            <a:solidFill>
              <a:schemeClr val="accent1"/>
            </a:solidFill>
            <a:ln>
              <a:noFill/>
            </a:ln>
            <a:effectLst/>
            <a:sp3d/>
          </c:spPr>
          <c:invertIfNegative val="0"/>
          <c:cat>
            <c:strRef>
              <c:f>Dinámicas!$A$133:$A$137</c:f>
              <c:strCache>
                <c:ptCount val="4"/>
                <c:pt idx="0">
                  <c:v>Aceptable</c:v>
                </c:pt>
                <c:pt idx="1">
                  <c:v>Bueno</c:v>
                </c:pt>
                <c:pt idx="2">
                  <c:v>Deficiente</c:v>
                </c:pt>
                <c:pt idx="3">
                  <c:v>Excelente</c:v>
                </c:pt>
              </c:strCache>
            </c:strRef>
          </c:cat>
          <c:val>
            <c:numRef>
              <c:f>Dinámicas!$B$133:$B$137</c:f>
              <c:numCache>
                <c:formatCode>General</c:formatCode>
                <c:ptCount val="4"/>
                <c:pt idx="0">
                  <c:v>1</c:v>
                </c:pt>
                <c:pt idx="1">
                  <c:v>5</c:v>
                </c:pt>
                <c:pt idx="2">
                  <c:v>1</c:v>
                </c:pt>
                <c:pt idx="3">
                  <c:v>29</c:v>
                </c:pt>
              </c:numCache>
            </c:numRef>
          </c:val>
          <c:extLst>
            <c:ext xmlns:c16="http://schemas.microsoft.com/office/drawing/2014/chart" uri="{C3380CC4-5D6E-409C-BE32-E72D297353CC}">
              <c16:uniqueId val="{00000000-99E9-4C0D-9904-B4A0F113167B}"/>
            </c:ext>
          </c:extLst>
        </c:ser>
        <c:dLbls>
          <c:showLegendKey val="0"/>
          <c:showVal val="0"/>
          <c:showCatName val="0"/>
          <c:showSerName val="0"/>
          <c:showPercent val="0"/>
          <c:showBubbleSize val="0"/>
        </c:dLbls>
        <c:gapWidth val="150"/>
        <c:shape val="box"/>
        <c:axId val="1352939711"/>
        <c:axId val="1352955519"/>
        <c:axId val="0"/>
      </c:bar3DChart>
      <c:catAx>
        <c:axId val="135293971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55519"/>
        <c:crosses val="autoZero"/>
        <c:auto val="1"/>
        <c:lblAlgn val="ctr"/>
        <c:lblOffset val="100"/>
        <c:noMultiLvlLbl val="0"/>
      </c:catAx>
      <c:valAx>
        <c:axId val="13529555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39711"/>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cuatrimestre.xlsx]Dinámicas!TablaDinámica21</c:name>
    <c:fmtId val="8"/>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28575" cap="rnd">
            <a:solidFill>
              <a:schemeClr val="accent1"/>
            </a:solidFill>
            <a:round/>
          </a:ln>
          <a:effectLst/>
        </c:spPr>
        <c:marker>
          <c:symbol val="none"/>
        </c:marker>
      </c:pivotFmt>
      <c:pivotFmt>
        <c:idx val="1"/>
        <c:spPr>
          <a:solidFill>
            <a:schemeClr val="accent1"/>
          </a:solidFill>
          <a:ln w="28575" cap="rnd">
            <a:solidFill>
              <a:schemeClr val="accent1"/>
            </a:solidFill>
            <a:round/>
          </a:ln>
          <a:effectLst/>
        </c:spPr>
        <c:marker>
          <c:symbol val="none"/>
        </c:marker>
      </c:pivotFmt>
      <c:pivotFmt>
        <c:idx val="2"/>
        <c:spPr>
          <a:solidFill>
            <a:schemeClr val="accent1"/>
          </a:solidFill>
          <a:ln w="28575" cap="rnd">
            <a:solidFill>
              <a:schemeClr val="accent1"/>
            </a:solidFill>
            <a:round/>
          </a:ln>
          <a:effectLst/>
        </c:spPr>
        <c:marker>
          <c:symbol val="none"/>
        </c:marker>
      </c:pivotFmt>
      <c:pivotFmt>
        <c:idx val="3"/>
        <c:spPr>
          <a:solidFill>
            <a:schemeClr val="accent1"/>
          </a:solidFill>
          <a:ln w="28575" cap="rnd">
            <a:solidFill>
              <a:schemeClr val="accent1"/>
            </a:solidFill>
            <a:round/>
          </a:ln>
          <a:effectLst/>
        </c:spPr>
        <c:marker>
          <c:symbol val="none"/>
        </c:marker>
      </c:pivotFmt>
      <c:pivotFmt>
        <c:idx val="4"/>
        <c:spPr>
          <a:solidFill>
            <a:schemeClr val="accent1"/>
          </a:solidFill>
          <a:ln w="28575" cap="rnd">
            <a:solidFill>
              <a:schemeClr val="accent1"/>
            </a:solidFill>
            <a:round/>
          </a:ln>
          <a:effectLst/>
        </c:spPr>
        <c:marker>
          <c:symbol val="none"/>
        </c:marker>
      </c:pivotFmt>
      <c:pivotFmt>
        <c:idx val="5"/>
        <c:spPr>
          <a:solidFill>
            <a:schemeClr val="accent1"/>
          </a:solidFill>
          <a:ln w="28575" cap="rnd">
            <a:solidFill>
              <a:schemeClr val="accent1"/>
            </a:solidFill>
            <a:round/>
          </a:ln>
          <a:effectLst/>
        </c:spPr>
        <c:marker>
          <c:symbol val="none"/>
        </c:marker>
      </c:pivotFmt>
      <c:pivotFmt>
        <c:idx val="6"/>
        <c:spPr>
          <a:solidFill>
            <a:schemeClr val="accent1"/>
          </a:solidFill>
          <a:ln w="28575" cap="rnd">
            <a:solidFill>
              <a:schemeClr val="accent1"/>
            </a:solidFill>
            <a:round/>
          </a:ln>
          <a:effectLst/>
        </c:spPr>
        <c:marker>
          <c:symbol val="none"/>
        </c:marker>
      </c:pivotFmt>
      <c:pivotFmt>
        <c:idx val="7"/>
        <c:spPr>
          <a:solidFill>
            <a:schemeClr val="accent1"/>
          </a:solidFill>
          <a:ln w="28575" cap="rnd">
            <a:solidFill>
              <a:schemeClr val="accent1"/>
            </a:solidFill>
            <a:round/>
          </a:ln>
          <a:effectLst/>
        </c:spPr>
        <c:marker>
          <c:symbol val="none"/>
        </c:marker>
      </c:pivotFmt>
      <c:pivotFmt>
        <c:idx val="8"/>
        <c:spPr>
          <a:solidFill>
            <a:schemeClr val="accent1"/>
          </a:solidFill>
          <a:ln w="28575" cap="rnd">
            <a:solidFill>
              <a:schemeClr val="accent1"/>
            </a:solidFill>
            <a:round/>
          </a:ln>
          <a:effectLst/>
        </c:spPr>
        <c:marker>
          <c:symbol val="none"/>
        </c:marker>
      </c:pivotFmt>
      <c:pivotFmt>
        <c:idx val="9"/>
        <c:spPr>
          <a:solidFill>
            <a:schemeClr val="accent1"/>
          </a:solidFill>
          <a:ln w="28575" cap="rnd">
            <a:solidFill>
              <a:schemeClr val="accent1"/>
            </a:solidFill>
            <a:round/>
          </a:ln>
          <a:effectLst/>
        </c:spPr>
        <c:marker>
          <c:symbol val="none"/>
        </c:marker>
      </c:pivotFmt>
      <c:pivotFmt>
        <c:idx val="10"/>
        <c:spPr>
          <a:solidFill>
            <a:schemeClr val="accent1"/>
          </a:solidFill>
          <a:ln w="28575" cap="rnd">
            <a:solidFill>
              <a:schemeClr val="accent1"/>
            </a:solidFill>
            <a:round/>
          </a:ln>
          <a:effectLst/>
        </c:spPr>
        <c:marker>
          <c:symbol val="none"/>
        </c:marker>
      </c:pivotFmt>
      <c:pivotFmt>
        <c:idx val="11"/>
        <c:spPr>
          <a:solidFill>
            <a:schemeClr val="accent1"/>
          </a:solidFill>
          <a:ln w="28575" cap="rnd">
            <a:solidFill>
              <a:schemeClr val="accent1"/>
            </a:solidFill>
            <a:round/>
          </a:ln>
          <a:effectLst/>
        </c:spPr>
        <c:marker>
          <c:symbol val="none"/>
        </c:marker>
      </c:pivotFmt>
      <c:pivotFmt>
        <c:idx val="12"/>
        <c:spPr>
          <a:solidFill>
            <a:schemeClr val="accent1"/>
          </a:solidFill>
          <a:ln w="28575" cap="rnd">
            <a:solidFill>
              <a:schemeClr val="accent1"/>
            </a:solidFill>
            <a:round/>
          </a:ln>
          <a:effectLst/>
        </c:spPr>
        <c:marker>
          <c:symbol val="none"/>
        </c:marker>
      </c:pivotFmt>
      <c:pivotFmt>
        <c:idx val="13"/>
        <c:spPr>
          <a:solidFill>
            <a:schemeClr val="accent1"/>
          </a:solidFill>
          <a:ln w="28575" cap="rnd">
            <a:solidFill>
              <a:schemeClr val="accent1"/>
            </a:solidFill>
            <a:round/>
          </a:ln>
          <a:effectLst/>
        </c:spPr>
        <c:marker>
          <c:symbol val="none"/>
        </c:marker>
      </c:pivotFmt>
      <c:pivotFmt>
        <c:idx val="14"/>
        <c:spPr>
          <a:solidFill>
            <a:schemeClr val="accent1"/>
          </a:solidFill>
          <a:ln w="28575" cap="rnd">
            <a:solidFill>
              <a:schemeClr val="accent1"/>
            </a:solidFill>
            <a:round/>
          </a:ln>
          <a:effectLst/>
        </c:spPr>
        <c:marker>
          <c:symbol val="none"/>
        </c:marker>
      </c:pivotFmt>
      <c:pivotFmt>
        <c:idx val="15"/>
        <c:spPr>
          <a:solidFill>
            <a:schemeClr val="accent1"/>
          </a:solidFill>
          <a:ln w="28575" cap="rnd">
            <a:solidFill>
              <a:schemeClr val="accent1"/>
            </a:solidFill>
            <a:round/>
          </a:ln>
          <a:effectLst/>
        </c:spPr>
        <c:marker>
          <c:symbol val="none"/>
        </c:marker>
      </c:pivotFmt>
      <c:pivotFmt>
        <c:idx val="16"/>
        <c:spPr>
          <a:solidFill>
            <a:schemeClr val="accent1"/>
          </a:solidFill>
          <a:ln w="28575" cap="rnd">
            <a:solidFill>
              <a:schemeClr val="accent1"/>
            </a:solidFill>
            <a:round/>
          </a:ln>
          <a:effectLst/>
        </c:spPr>
        <c:marker>
          <c:symbol val="none"/>
        </c:marker>
      </c:pivotFmt>
      <c:pivotFmt>
        <c:idx val="17"/>
        <c:spPr>
          <a:solidFill>
            <a:schemeClr val="accent1"/>
          </a:solidFill>
          <a:ln w="28575" cap="rnd">
            <a:solidFill>
              <a:schemeClr val="accent1"/>
            </a:solidFill>
            <a:round/>
          </a:ln>
          <a:effectLst/>
        </c:spPr>
        <c:marker>
          <c:symbol val="none"/>
        </c:marker>
      </c:pivotFmt>
      <c:pivotFmt>
        <c:idx val="18"/>
        <c:spPr>
          <a:solidFill>
            <a:schemeClr val="accent1"/>
          </a:solidFill>
          <a:ln w="28575" cap="rnd">
            <a:solidFill>
              <a:schemeClr val="accent1"/>
            </a:solidFill>
            <a:round/>
          </a:ln>
          <a:effectLst/>
        </c:spPr>
        <c:marker>
          <c:symbol val="none"/>
        </c:marker>
      </c:pivotFmt>
      <c:pivotFmt>
        <c:idx val="19"/>
        <c:spPr>
          <a:solidFill>
            <a:schemeClr val="accent1"/>
          </a:solidFill>
          <a:ln w="28575" cap="rnd">
            <a:solidFill>
              <a:schemeClr val="accent1"/>
            </a:solidFill>
            <a:round/>
          </a:ln>
          <a:effectLst/>
        </c:spPr>
        <c:marker>
          <c:symbol val="none"/>
        </c:marker>
      </c:pivotFmt>
      <c:pivotFmt>
        <c:idx val="20"/>
        <c:spPr>
          <a:solidFill>
            <a:schemeClr val="accent1"/>
          </a:solidFill>
          <a:ln w="28575" cap="rnd">
            <a:solidFill>
              <a:schemeClr val="accent1"/>
            </a:solidFill>
            <a:round/>
          </a:ln>
          <a:effectLst/>
        </c:spPr>
        <c:marker>
          <c:symbol val="none"/>
        </c:marker>
      </c:pivotFmt>
    </c:pivotFmts>
    <c:plotArea>
      <c:layout/>
      <c:lineChart>
        <c:grouping val="standard"/>
        <c:varyColors val="0"/>
        <c:ser>
          <c:idx val="0"/>
          <c:order val="0"/>
          <c:tx>
            <c:strRef>
              <c:f>Dinámicas!$B$47</c:f>
              <c:strCache>
                <c:ptCount val="1"/>
                <c:pt idx="0">
                  <c:v>Total</c:v>
                </c:pt>
              </c:strCache>
            </c:strRef>
          </c:tx>
          <c:spPr>
            <a:ln w="28575" cap="rnd">
              <a:solidFill>
                <a:schemeClr val="accent1"/>
              </a:solidFill>
              <a:round/>
            </a:ln>
            <a:effectLst/>
          </c:spPr>
          <c:marker>
            <c:symbol val="none"/>
          </c:marker>
          <c:dPt>
            <c:idx val="0"/>
            <c:marker>
              <c:symbol val="none"/>
            </c:marker>
            <c:bubble3D val="0"/>
            <c:spPr>
              <a:ln w="28575" cap="rnd">
                <a:solidFill>
                  <a:schemeClr val="accent1"/>
                </a:solidFill>
                <a:round/>
              </a:ln>
              <a:effectLst/>
            </c:spPr>
            <c:extLst>
              <c:ext xmlns:c16="http://schemas.microsoft.com/office/drawing/2014/chart" uri="{C3380CC4-5D6E-409C-BE32-E72D297353CC}">
                <c16:uniqueId val="{00000001-8B48-4843-9C5B-4E21D1469982}"/>
              </c:ext>
            </c:extLst>
          </c:dPt>
          <c:dPt>
            <c:idx val="1"/>
            <c:marker>
              <c:symbol val="none"/>
            </c:marker>
            <c:bubble3D val="0"/>
            <c:spPr>
              <a:ln w="28575" cap="rnd">
                <a:solidFill>
                  <a:schemeClr val="accent1"/>
                </a:solidFill>
                <a:round/>
              </a:ln>
              <a:effectLst/>
            </c:spPr>
            <c:extLst>
              <c:ext xmlns:c16="http://schemas.microsoft.com/office/drawing/2014/chart" uri="{C3380CC4-5D6E-409C-BE32-E72D297353CC}">
                <c16:uniqueId val="{00000003-8B48-4843-9C5B-4E21D1469982}"/>
              </c:ext>
            </c:extLst>
          </c:dPt>
          <c:dPt>
            <c:idx val="2"/>
            <c:marker>
              <c:symbol val="none"/>
            </c:marker>
            <c:bubble3D val="0"/>
            <c:spPr>
              <a:ln w="28575" cap="rnd">
                <a:solidFill>
                  <a:schemeClr val="accent1"/>
                </a:solidFill>
                <a:round/>
              </a:ln>
              <a:effectLst/>
            </c:spPr>
            <c:extLst>
              <c:ext xmlns:c16="http://schemas.microsoft.com/office/drawing/2014/chart" uri="{C3380CC4-5D6E-409C-BE32-E72D297353CC}">
                <c16:uniqueId val="{00000005-8B48-4843-9C5B-4E21D1469982}"/>
              </c:ext>
            </c:extLst>
          </c:dPt>
          <c:dPt>
            <c:idx val="3"/>
            <c:marker>
              <c:symbol val="none"/>
            </c:marker>
            <c:bubble3D val="0"/>
            <c:spPr>
              <a:ln w="28575" cap="rnd">
                <a:solidFill>
                  <a:schemeClr val="accent1"/>
                </a:solidFill>
                <a:round/>
              </a:ln>
              <a:effectLst/>
            </c:spPr>
            <c:extLst>
              <c:ext xmlns:c16="http://schemas.microsoft.com/office/drawing/2014/chart" uri="{C3380CC4-5D6E-409C-BE32-E72D297353CC}">
                <c16:uniqueId val="{00000007-8B48-4843-9C5B-4E21D1469982}"/>
              </c:ext>
            </c:extLst>
          </c:dPt>
          <c:dPt>
            <c:idx val="4"/>
            <c:marker>
              <c:symbol val="none"/>
            </c:marker>
            <c:bubble3D val="0"/>
            <c:spPr>
              <a:ln w="28575" cap="rnd">
                <a:solidFill>
                  <a:schemeClr val="accent1"/>
                </a:solidFill>
                <a:round/>
              </a:ln>
              <a:effectLst/>
            </c:spPr>
            <c:extLst>
              <c:ext xmlns:c16="http://schemas.microsoft.com/office/drawing/2014/chart" uri="{C3380CC4-5D6E-409C-BE32-E72D297353CC}">
                <c16:uniqueId val="{00000009-8B48-4843-9C5B-4E21D1469982}"/>
              </c:ext>
            </c:extLst>
          </c:dPt>
          <c:dPt>
            <c:idx val="5"/>
            <c:marker>
              <c:symbol val="none"/>
            </c:marker>
            <c:bubble3D val="0"/>
            <c:spPr>
              <a:ln w="28575" cap="rnd">
                <a:solidFill>
                  <a:schemeClr val="accent1"/>
                </a:solidFill>
                <a:round/>
              </a:ln>
              <a:effectLst/>
            </c:spPr>
            <c:extLst>
              <c:ext xmlns:c16="http://schemas.microsoft.com/office/drawing/2014/chart" uri="{C3380CC4-5D6E-409C-BE32-E72D297353CC}">
                <c16:uniqueId val="{0000000B-8B48-4843-9C5B-4E21D1469982}"/>
              </c:ext>
            </c:extLst>
          </c:dPt>
          <c:cat>
            <c:strRef>
              <c:f>Dinámicas!$A$48:$A$54</c:f>
              <c:strCache>
                <c:ptCount val="6"/>
                <c:pt idx="0">
                  <c:v>Atención Personalizada</c:v>
                </c:pt>
                <c:pt idx="1">
                  <c:v>Chat institucional</c:v>
                </c:pt>
                <c:pt idx="2">
                  <c:v>Correo electrónico</c:v>
                </c:pt>
                <c:pt idx="3">
                  <c:v>Correspondencia certificada</c:v>
                </c:pt>
                <c:pt idx="4">
                  <c:v>Radicación personal</c:v>
                </c:pt>
                <c:pt idx="5">
                  <c:v>Teléfono o celular</c:v>
                </c:pt>
              </c:strCache>
            </c:strRef>
          </c:cat>
          <c:val>
            <c:numRef>
              <c:f>Dinámicas!$B$48:$B$54</c:f>
              <c:numCache>
                <c:formatCode>General</c:formatCode>
                <c:ptCount val="6"/>
                <c:pt idx="0">
                  <c:v>1</c:v>
                </c:pt>
                <c:pt idx="1">
                  <c:v>25</c:v>
                </c:pt>
                <c:pt idx="2">
                  <c:v>5</c:v>
                </c:pt>
                <c:pt idx="3">
                  <c:v>2</c:v>
                </c:pt>
                <c:pt idx="4">
                  <c:v>1</c:v>
                </c:pt>
                <c:pt idx="5">
                  <c:v>2</c:v>
                </c:pt>
              </c:numCache>
            </c:numRef>
          </c:val>
          <c:smooth val="0"/>
          <c:extLst>
            <c:ext xmlns:c16="http://schemas.microsoft.com/office/drawing/2014/chart" uri="{C3380CC4-5D6E-409C-BE32-E72D297353CC}">
              <c16:uniqueId val="{0000000C-8B48-4843-9C5B-4E21D1469982}"/>
            </c:ext>
          </c:extLst>
        </c:ser>
        <c:dLbls>
          <c:showLegendKey val="0"/>
          <c:showVal val="0"/>
          <c:showCatName val="0"/>
          <c:showSerName val="0"/>
          <c:showPercent val="0"/>
          <c:showBubbleSize val="0"/>
        </c:dLbls>
        <c:smooth val="0"/>
        <c:axId val="1352948863"/>
        <c:axId val="1352945535"/>
      </c:lineChart>
      <c:catAx>
        <c:axId val="135294886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5535"/>
        <c:crosses val="autoZero"/>
        <c:auto val="1"/>
        <c:lblAlgn val="ctr"/>
        <c:lblOffset val="100"/>
        <c:noMultiLvlLbl val="0"/>
      </c:catAx>
      <c:valAx>
        <c:axId val="1352945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88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cuatrimestre.xlsx]Dinámicas!TablaDinámica2</c:name>
    <c:fmtId val="8"/>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barChart>
        <c:barDir val="col"/>
        <c:grouping val="clustered"/>
        <c:varyColors val="0"/>
        <c:ser>
          <c:idx val="0"/>
          <c:order val="0"/>
          <c:tx>
            <c:strRef>
              <c:f>Dinámicas!$B$21</c:f>
              <c:strCache>
                <c:ptCount val="1"/>
                <c:pt idx="0">
                  <c:v>Total</c:v>
                </c:pt>
              </c:strCache>
            </c:strRef>
          </c:tx>
          <c:spPr>
            <a:solidFill>
              <a:schemeClr val="accent1"/>
            </a:solidFill>
            <a:ln>
              <a:noFill/>
            </a:ln>
            <a:effectLst/>
          </c:spPr>
          <c:invertIfNegative val="0"/>
          <c:cat>
            <c:strRef>
              <c:f>Dinámicas!$A$22:$A$34</c:f>
              <c:strCache>
                <c:ptCount val="12"/>
                <c:pt idx="0">
                  <c:v>Antioquia</c:v>
                </c:pt>
                <c:pt idx="1">
                  <c:v>Atlántico</c:v>
                </c:pt>
                <c:pt idx="2">
                  <c:v>Bogotá</c:v>
                </c:pt>
                <c:pt idx="3">
                  <c:v>Bolivar</c:v>
                </c:pt>
                <c:pt idx="4">
                  <c:v>Cundinamarca</c:v>
                </c:pt>
                <c:pt idx="5">
                  <c:v>Huila</c:v>
                </c:pt>
                <c:pt idx="6">
                  <c:v>Meta</c:v>
                </c:pt>
                <c:pt idx="7">
                  <c:v>Nariño</c:v>
                </c:pt>
                <c:pt idx="8">
                  <c:v>Putumayo</c:v>
                </c:pt>
                <c:pt idx="9">
                  <c:v>Santander</c:v>
                </c:pt>
                <c:pt idx="10">
                  <c:v>Tolima</c:v>
                </c:pt>
                <c:pt idx="11">
                  <c:v>Valle de cauca</c:v>
                </c:pt>
              </c:strCache>
            </c:strRef>
          </c:cat>
          <c:val>
            <c:numRef>
              <c:f>Dinámicas!$B$22:$B$34</c:f>
              <c:numCache>
                <c:formatCode>General</c:formatCode>
                <c:ptCount val="12"/>
                <c:pt idx="0">
                  <c:v>9</c:v>
                </c:pt>
                <c:pt idx="1">
                  <c:v>2</c:v>
                </c:pt>
                <c:pt idx="2">
                  <c:v>1</c:v>
                </c:pt>
                <c:pt idx="3">
                  <c:v>1</c:v>
                </c:pt>
                <c:pt idx="4">
                  <c:v>6</c:v>
                </c:pt>
                <c:pt idx="5">
                  <c:v>4</c:v>
                </c:pt>
                <c:pt idx="6">
                  <c:v>5</c:v>
                </c:pt>
                <c:pt idx="7">
                  <c:v>1</c:v>
                </c:pt>
                <c:pt idx="8">
                  <c:v>1</c:v>
                </c:pt>
                <c:pt idx="9">
                  <c:v>3</c:v>
                </c:pt>
                <c:pt idx="10">
                  <c:v>2</c:v>
                </c:pt>
                <c:pt idx="11">
                  <c:v>1</c:v>
                </c:pt>
              </c:numCache>
            </c:numRef>
          </c:val>
          <c:extLst>
            <c:ext xmlns:c16="http://schemas.microsoft.com/office/drawing/2014/chart" uri="{C3380CC4-5D6E-409C-BE32-E72D297353CC}">
              <c16:uniqueId val="{00000000-6154-424E-975A-6A55AF182CFE}"/>
            </c:ext>
          </c:extLst>
        </c:ser>
        <c:dLbls>
          <c:showLegendKey val="0"/>
          <c:showVal val="0"/>
          <c:showCatName val="0"/>
          <c:showSerName val="0"/>
          <c:showPercent val="0"/>
          <c:showBubbleSize val="0"/>
        </c:dLbls>
        <c:gapWidth val="219"/>
        <c:overlap val="-27"/>
        <c:axId val="1352948863"/>
        <c:axId val="1352956351"/>
      </c:barChart>
      <c:catAx>
        <c:axId val="1352948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56351"/>
        <c:crosses val="autoZero"/>
        <c:auto val="1"/>
        <c:lblAlgn val="ctr"/>
        <c:lblOffset val="100"/>
        <c:noMultiLvlLbl val="0"/>
      </c:catAx>
      <c:valAx>
        <c:axId val="13529563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8863"/>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cuatrimestre.xlsx]Dinámicas!TablaDinámica5</c:name>
    <c:fmtId val="9"/>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pivotFmt>
      <c:pivotFmt>
        <c:idx val="2"/>
        <c:spPr>
          <a:solidFill>
            <a:schemeClr val="accent1"/>
          </a:solidFill>
          <a:ln>
            <a:noFill/>
          </a:ln>
          <a:effectLst/>
          <a:sp3d/>
        </c:spPr>
        <c:marker>
          <c:symbol val="none"/>
        </c:marker>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Dinámicas!$B$38</c:f>
              <c:strCache>
                <c:ptCount val="1"/>
                <c:pt idx="0">
                  <c:v>Total</c:v>
                </c:pt>
              </c:strCache>
            </c:strRef>
          </c:tx>
          <c:spPr>
            <a:solidFill>
              <a:schemeClr val="accent1"/>
            </a:solidFill>
            <a:ln>
              <a:noFill/>
            </a:ln>
            <a:effectLst/>
            <a:sp3d/>
          </c:spPr>
          <c:invertIfNegative val="0"/>
          <c:cat>
            <c:strRef>
              <c:f>Dinámicas!$A$39:$A$44</c:f>
              <c:strCache>
                <c:ptCount val="5"/>
                <c:pt idx="0">
                  <c:v>Capacitación Bomberil</c:v>
                </c:pt>
                <c:pt idx="1">
                  <c:v>Legislación Bomberil</c:v>
                </c:pt>
                <c:pt idx="2">
                  <c:v>Otros</c:v>
                </c:pt>
                <c:pt idx="3">
                  <c:v>Reglamentos generales, técnicos, administrativos  y operativos de la actividad bomberil</c:v>
                </c:pt>
                <c:pt idx="4">
                  <c:v>Solicitud de Información</c:v>
                </c:pt>
              </c:strCache>
            </c:strRef>
          </c:cat>
          <c:val>
            <c:numRef>
              <c:f>Dinámicas!$B$39:$B$44</c:f>
              <c:numCache>
                <c:formatCode>General</c:formatCode>
                <c:ptCount val="5"/>
                <c:pt idx="0">
                  <c:v>9</c:v>
                </c:pt>
                <c:pt idx="1">
                  <c:v>6</c:v>
                </c:pt>
                <c:pt idx="2">
                  <c:v>7</c:v>
                </c:pt>
                <c:pt idx="3">
                  <c:v>5</c:v>
                </c:pt>
                <c:pt idx="4">
                  <c:v>9</c:v>
                </c:pt>
              </c:numCache>
            </c:numRef>
          </c:val>
          <c:extLst>
            <c:ext xmlns:c16="http://schemas.microsoft.com/office/drawing/2014/chart" uri="{C3380CC4-5D6E-409C-BE32-E72D297353CC}">
              <c16:uniqueId val="{00000000-3DE6-497F-94D6-30B9DE6DFA62}"/>
            </c:ext>
          </c:extLst>
        </c:ser>
        <c:dLbls>
          <c:showLegendKey val="0"/>
          <c:showVal val="0"/>
          <c:showCatName val="0"/>
          <c:showSerName val="0"/>
          <c:showPercent val="0"/>
          <c:showBubbleSize val="0"/>
        </c:dLbls>
        <c:gapWidth val="150"/>
        <c:shape val="box"/>
        <c:axId val="1352937631"/>
        <c:axId val="1352958015"/>
        <c:axId val="0"/>
      </c:bar3DChart>
      <c:catAx>
        <c:axId val="135293763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58015"/>
        <c:crosses val="autoZero"/>
        <c:auto val="1"/>
        <c:lblAlgn val="ctr"/>
        <c:lblOffset val="100"/>
        <c:noMultiLvlLbl val="0"/>
      </c:catAx>
      <c:valAx>
        <c:axId val="13529580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37631"/>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cuatrimestre.xlsx]Dinámicas!TablaDinámica21</c:name>
    <c:fmtId val="11"/>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28575" cap="rnd">
            <a:solidFill>
              <a:schemeClr val="accent1"/>
            </a:solidFill>
            <a:round/>
          </a:ln>
          <a:effectLst/>
        </c:spPr>
        <c:marker>
          <c:symbol val="none"/>
        </c:marker>
      </c:pivotFmt>
      <c:pivotFmt>
        <c:idx val="1"/>
        <c:spPr>
          <a:solidFill>
            <a:schemeClr val="accent1"/>
          </a:solidFill>
          <a:ln w="28575" cap="rnd">
            <a:solidFill>
              <a:schemeClr val="accent1"/>
            </a:solidFill>
            <a:round/>
          </a:ln>
          <a:effectLst/>
        </c:spPr>
        <c:marker>
          <c:symbol val="none"/>
        </c:marker>
      </c:pivotFmt>
      <c:pivotFmt>
        <c:idx val="2"/>
        <c:spPr>
          <a:solidFill>
            <a:schemeClr val="accent1"/>
          </a:solidFill>
          <a:ln w="28575" cap="rnd">
            <a:solidFill>
              <a:schemeClr val="accent1"/>
            </a:solidFill>
            <a:round/>
          </a:ln>
          <a:effectLst/>
        </c:spPr>
        <c:marker>
          <c:symbol val="none"/>
        </c:marker>
      </c:pivotFmt>
      <c:pivotFmt>
        <c:idx val="3"/>
        <c:spPr>
          <a:solidFill>
            <a:schemeClr val="accent1"/>
          </a:solidFill>
          <a:ln w="28575" cap="rnd">
            <a:solidFill>
              <a:schemeClr val="accent1"/>
            </a:solidFill>
            <a:round/>
          </a:ln>
          <a:effectLst/>
        </c:spPr>
        <c:marker>
          <c:symbol val="none"/>
        </c:marker>
      </c:pivotFmt>
      <c:pivotFmt>
        <c:idx val="4"/>
        <c:spPr>
          <a:solidFill>
            <a:schemeClr val="accent1"/>
          </a:solidFill>
          <a:ln w="28575" cap="rnd">
            <a:solidFill>
              <a:schemeClr val="accent1"/>
            </a:solidFill>
            <a:round/>
          </a:ln>
          <a:effectLst/>
        </c:spPr>
        <c:marker>
          <c:symbol val="none"/>
        </c:marker>
      </c:pivotFmt>
      <c:pivotFmt>
        <c:idx val="5"/>
        <c:spPr>
          <a:solidFill>
            <a:schemeClr val="accent1"/>
          </a:solidFill>
          <a:ln w="28575" cap="rnd">
            <a:solidFill>
              <a:schemeClr val="accent1"/>
            </a:solidFill>
            <a:round/>
          </a:ln>
          <a:effectLst/>
        </c:spPr>
        <c:marker>
          <c:symbol val="none"/>
        </c:marker>
      </c:pivotFmt>
      <c:pivotFmt>
        <c:idx val="6"/>
        <c:spPr>
          <a:solidFill>
            <a:schemeClr val="accent1"/>
          </a:solidFill>
          <a:ln w="28575" cap="rnd">
            <a:solidFill>
              <a:schemeClr val="accent1"/>
            </a:solidFill>
            <a:round/>
          </a:ln>
          <a:effectLst/>
        </c:spPr>
        <c:marker>
          <c:symbol val="none"/>
        </c:marker>
      </c:pivotFmt>
      <c:pivotFmt>
        <c:idx val="7"/>
        <c:spPr>
          <a:solidFill>
            <a:schemeClr val="accent1"/>
          </a:solidFill>
          <a:ln w="28575" cap="rnd">
            <a:solidFill>
              <a:schemeClr val="accent1"/>
            </a:solidFill>
            <a:round/>
          </a:ln>
          <a:effectLst/>
        </c:spPr>
        <c:marker>
          <c:symbol val="none"/>
        </c:marker>
      </c:pivotFmt>
      <c:pivotFmt>
        <c:idx val="8"/>
        <c:spPr>
          <a:solidFill>
            <a:schemeClr val="accent1"/>
          </a:solidFill>
          <a:ln w="28575" cap="rnd">
            <a:solidFill>
              <a:schemeClr val="accent1"/>
            </a:solidFill>
            <a:round/>
          </a:ln>
          <a:effectLst/>
        </c:spPr>
        <c:marker>
          <c:symbol val="none"/>
        </c:marker>
      </c:pivotFmt>
      <c:pivotFmt>
        <c:idx val="9"/>
        <c:spPr>
          <a:solidFill>
            <a:schemeClr val="accent1"/>
          </a:solidFill>
          <a:ln w="28575" cap="rnd">
            <a:solidFill>
              <a:schemeClr val="accent1"/>
            </a:solidFill>
            <a:round/>
          </a:ln>
          <a:effectLst/>
        </c:spPr>
        <c:marker>
          <c:symbol val="none"/>
        </c:marker>
      </c:pivotFmt>
      <c:pivotFmt>
        <c:idx val="10"/>
        <c:spPr>
          <a:solidFill>
            <a:schemeClr val="accent1"/>
          </a:solidFill>
          <a:ln w="28575" cap="rnd">
            <a:solidFill>
              <a:schemeClr val="accent1"/>
            </a:solidFill>
            <a:round/>
          </a:ln>
          <a:effectLst/>
        </c:spPr>
        <c:marker>
          <c:symbol val="none"/>
        </c:marker>
      </c:pivotFmt>
      <c:pivotFmt>
        <c:idx val="11"/>
        <c:spPr>
          <a:solidFill>
            <a:schemeClr val="accent1"/>
          </a:solidFill>
          <a:ln w="28575" cap="rnd">
            <a:solidFill>
              <a:schemeClr val="accent1"/>
            </a:solidFill>
            <a:round/>
          </a:ln>
          <a:effectLst/>
        </c:spPr>
        <c:marker>
          <c:symbol val="none"/>
        </c:marker>
      </c:pivotFmt>
      <c:pivotFmt>
        <c:idx val="12"/>
        <c:spPr>
          <a:solidFill>
            <a:schemeClr val="accent1"/>
          </a:solidFill>
          <a:ln w="28575" cap="rnd">
            <a:solidFill>
              <a:schemeClr val="accent1"/>
            </a:solidFill>
            <a:round/>
          </a:ln>
          <a:effectLst/>
        </c:spPr>
        <c:marker>
          <c:symbol val="none"/>
        </c:marker>
      </c:pivotFmt>
      <c:pivotFmt>
        <c:idx val="13"/>
        <c:spPr>
          <a:solidFill>
            <a:schemeClr val="accent1"/>
          </a:solidFill>
          <a:ln w="28575" cap="rnd">
            <a:solidFill>
              <a:schemeClr val="accent1"/>
            </a:solidFill>
            <a:round/>
          </a:ln>
          <a:effectLst/>
        </c:spPr>
        <c:marker>
          <c:symbol val="none"/>
        </c:marker>
      </c:pivotFmt>
      <c:pivotFmt>
        <c:idx val="14"/>
        <c:spPr>
          <a:solidFill>
            <a:schemeClr val="accent1"/>
          </a:solidFill>
          <a:ln w="28575" cap="rnd">
            <a:solidFill>
              <a:schemeClr val="accent1"/>
            </a:solidFill>
            <a:round/>
          </a:ln>
          <a:effectLst/>
        </c:spPr>
        <c:marker>
          <c:symbol val="none"/>
        </c:marker>
      </c:pivotFmt>
      <c:pivotFmt>
        <c:idx val="15"/>
        <c:spPr>
          <a:solidFill>
            <a:schemeClr val="accent1"/>
          </a:solidFill>
          <a:ln w="28575" cap="rnd">
            <a:solidFill>
              <a:schemeClr val="accent1"/>
            </a:solidFill>
            <a:round/>
          </a:ln>
          <a:effectLst/>
        </c:spPr>
        <c:marker>
          <c:symbol val="none"/>
        </c:marker>
      </c:pivotFmt>
      <c:pivotFmt>
        <c:idx val="16"/>
        <c:spPr>
          <a:solidFill>
            <a:schemeClr val="accent1"/>
          </a:solidFill>
          <a:ln w="28575" cap="rnd">
            <a:solidFill>
              <a:schemeClr val="accent1"/>
            </a:solidFill>
            <a:round/>
          </a:ln>
          <a:effectLst/>
        </c:spPr>
        <c:marker>
          <c:symbol val="none"/>
        </c:marker>
      </c:pivotFmt>
      <c:pivotFmt>
        <c:idx val="17"/>
        <c:spPr>
          <a:solidFill>
            <a:schemeClr val="accent1"/>
          </a:solidFill>
          <a:ln w="28575" cap="rnd">
            <a:solidFill>
              <a:schemeClr val="accent1"/>
            </a:solidFill>
            <a:round/>
          </a:ln>
          <a:effectLst/>
        </c:spPr>
        <c:marker>
          <c:symbol val="none"/>
        </c:marker>
      </c:pivotFmt>
      <c:pivotFmt>
        <c:idx val="18"/>
        <c:spPr>
          <a:solidFill>
            <a:schemeClr val="accent1"/>
          </a:solidFill>
          <a:ln w="28575" cap="rnd">
            <a:solidFill>
              <a:schemeClr val="accent1"/>
            </a:solidFill>
            <a:round/>
          </a:ln>
          <a:effectLst/>
        </c:spPr>
        <c:marker>
          <c:symbol val="none"/>
        </c:marker>
      </c:pivotFmt>
      <c:pivotFmt>
        <c:idx val="19"/>
        <c:spPr>
          <a:solidFill>
            <a:schemeClr val="accent1"/>
          </a:solidFill>
          <a:ln w="28575" cap="rnd">
            <a:solidFill>
              <a:schemeClr val="accent1"/>
            </a:solidFill>
            <a:round/>
          </a:ln>
          <a:effectLst/>
        </c:spPr>
        <c:marker>
          <c:symbol val="none"/>
        </c:marker>
      </c:pivotFmt>
      <c:pivotFmt>
        <c:idx val="20"/>
        <c:spPr>
          <a:solidFill>
            <a:schemeClr val="accent1"/>
          </a:solidFill>
          <a:ln w="28575" cap="rnd">
            <a:solidFill>
              <a:schemeClr val="accent1"/>
            </a:solidFill>
            <a:round/>
          </a:ln>
          <a:effectLst/>
        </c:spPr>
        <c:marker>
          <c:symbol val="none"/>
        </c:marker>
      </c:pivotFmt>
    </c:pivotFmts>
    <c:plotArea>
      <c:layout/>
      <c:lineChart>
        <c:grouping val="standard"/>
        <c:varyColors val="0"/>
        <c:ser>
          <c:idx val="0"/>
          <c:order val="0"/>
          <c:tx>
            <c:strRef>
              <c:f>Dinámicas!$B$47</c:f>
              <c:strCache>
                <c:ptCount val="1"/>
                <c:pt idx="0">
                  <c:v>Total</c:v>
                </c:pt>
              </c:strCache>
            </c:strRef>
          </c:tx>
          <c:spPr>
            <a:ln w="28575" cap="rnd">
              <a:solidFill>
                <a:schemeClr val="accent1"/>
              </a:solidFill>
              <a:round/>
            </a:ln>
            <a:effectLst/>
          </c:spPr>
          <c:marker>
            <c:symbol val="none"/>
          </c:marker>
          <c:dPt>
            <c:idx val="0"/>
            <c:marker>
              <c:symbol val="none"/>
            </c:marker>
            <c:bubble3D val="0"/>
            <c:spPr>
              <a:ln w="28575" cap="rnd">
                <a:solidFill>
                  <a:schemeClr val="accent1"/>
                </a:solidFill>
                <a:round/>
              </a:ln>
              <a:effectLst/>
            </c:spPr>
            <c:extLst>
              <c:ext xmlns:c16="http://schemas.microsoft.com/office/drawing/2014/chart" uri="{C3380CC4-5D6E-409C-BE32-E72D297353CC}">
                <c16:uniqueId val="{00000001-03C1-4372-8221-67D1E3851657}"/>
              </c:ext>
            </c:extLst>
          </c:dPt>
          <c:dPt>
            <c:idx val="1"/>
            <c:marker>
              <c:symbol val="none"/>
            </c:marker>
            <c:bubble3D val="0"/>
            <c:spPr>
              <a:ln w="28575" cap="rnd">
                <a:solidFill>
                  <a:schemeClr val="accent1"/>
                </a:solidFill>
                <a:round/>
              </a:ln>
              <a:effectLst/>
            </c:spPr>
            <c:extLst>
              <c:ext xmlns:c16="http://schemas.microsoft.com/office/drawing/2014/chart" uri="{C3380CC4-5D6E-409C-BE32-E72D297353CC}">
                <c16:uniqueId val="{00000003-03C1-4372-8221-67D1E3851657}"/>
              </c:ext>
            </c:extLst>
          </c:dPt>
          <c:dPt>
            <c:idx val="2"/>
            <c:marker>
              <c:symbol val="none"/>
            </c:marker>
            <c:bubble3D val="0"/>
            <c:spPr>
              <a:ln w="28575" cap="rnd">
                <a:solidFill>
                  <a:schemeClr val="accent1"/>
                </a:solidFill>
                <a:round/>
              </a:ln>
              <a:effectLst/>
            </c:spPr>
            <c:extLst>
              <c:ext xmlns:c16="http://schemas.microsoft.com/office/drawing/2014/chart" uri="{C3380CC4-5D6E-409C-BE32-E72D297353CC}">
                <c16:uniqueId val="{00000005-03C1-4372-8221-67D1E3851657}"/>
              </c:ext>
            </c:extLst>
          </c:dPt>
          <c:dPt>
            <c:idx val="3"/>
            <c:marker>
              <c:symbol val="none"/>
            </c:marker>
            <c:bubble3D val="0"/>
            <c:spPr>
              <a:ln w="28575" cap="rnd">
                <a:solidFill>
                  <a:schemeClr val="accent1"/>
                </a:solidFill>
                <a:round/>
              </a:ln>
              <a:effectLst/>
            </c:spPr>
            <c:extLst>
              <c:ext xmlns:c16="http://schemas.microsoft.com/office/drawing/2014/chart" uri="{C3380CC4-5D6E-409C-BE32-E72D297353CC}">
                <c16:uniqueId val="{00000007-03C1-4372-8221-67D1E3851657}"/>
              </c:ext>
            </c:extLst>
          </c:dPt>
          <c:dPt>
            <c:idx val="4"/>
            <c:marker>
              <c:symbol val="none"/>
            </c:marker>
            <c:bubble3D val="0"/>
            <c:spPr>
              <a:ln w="28575" cap="rnd">
                <a:solidFill>
                  <a:schemeClr val="accent1"/>
                </a:solidFill>
                <a:round/>
              </a:ln>
              <a:effectLst/>
            </c:spPr>
            <c:extLst>
              <c:ext xmlns:c16="http://schemas.microsoft.com/office/drawing/2014/chart" uri="{C3380CC4-5D6E-409C-BE32-E72D297353CC}">
                <c16:uniqueId val="{00000009-03C1-4372-8221-67D1E3851657}"/>
              </c:ext>
            </c:extLst>
          </c:dPt>
          <c:dPt>
            <c:idx val="5"/>
            <c:marker>
              <c:symbol val="none"/>
            </c:marker>
            <c:bubble3D val="0"/>
            <c:spPr>
              <a:ln w="28575" cap="rnd">
                <a:solidFill>
                  <a:schemeClr val="accent1"/>
                </a:solidFill>
                <a:round/>
              </a:ln>
              <a:effectLst/>
            </c:spPr>
            <c:extLst>
              <c:ext xmlns:c16="http://schemas.microsoft.com/office/drawing/2014/chart" uri="{C3380CC4-5D6E-409C-BE32-E72D297353CC}">
                <c16:uniqueId val="{0000000B-03C1-4372-8221-67D1E3851657}"/>
              </c:ext>
            </c:extLst>
          </c:dPt>
          <c:cat>
            <c:strRef>
              <c:f>Dinámicas!$A$48:$A$54</c:f>
              <c:strCache>
                <c:ptCount val="6"/>
                <c:pt idx="0">
                  <c:v>Atención Personalizada</c:v>
                </c:pt>
                <c:pt idx="1">
                  <c:v>Chat institucional</c:v>
                </c:pt>
                <c:pt idx="2">
                  <c:v>Correo electrónico</c:v>
                </c:pt>
                <c:pt idx="3">
                  <c:v>Correspondencia certificada</c:v>
                </c:pt>
                <c:pt idx="4">
                  <c:v>Radicación personal</c:v>
                </c:pt>
                <c:pt idx="5">
                  <c:v>Teléfono o celular</c:v>
                </c:pt>
              </c:strCache>
            </c:strRef>
          </c:cat>
          <c:val>
            <c:numRef>
              <c:f>Dinámicas!$B$48:$B$54</c:f>
              <c:numCache>
                <c:formatCode>General</c:formatCode>
                <c:ptCount val="6"/>
                <c:pt idx="0">
                  <c:v>1</c:v>
                </c:pt>
                <c:pt idx="1">
                  <c:v>25</c:v>
                </c:pt>
                <c:pt idx="2">
                  <c:v>5</c:v>
                </c:pt>
                <c:pt idx="3">
                  <c:v>2</c:v>
                </c:pt>
                <c:pt idx="4">
                  <c:v>1</c:v>
                </c:pt>
                <c:pt idx="5">
                  <c:v>2</c:v>
                </c:pt>
              </c:numCache>
            </c:numRef>
          </c:val>
          <c:smooth val="0"/>
          <c:extLst>
            <c:ext xmlns:c16="http://schemas.microsoft.com/office/drawing/2014/chart" uri="{C3380CC4-5D6E-409C-BE32-E72D297353CC}">
              <c16:uniqueId val="{0000000C-03C1-4372-8221-67D1E3851657}"/>
            </c:ext>
          </c:extLst>
        </c:ser>
        <c:dLbls>
          <c:showLegendKey val="0"/>
          <c:showVal val="0"/>
          <c:showCatName val="0"/>
          <c:showSerName val="0"/>
          <c:showPercent val="0"/>
          <c:showBubbleSize val="0"/>
        </c:dLbls>
        <c:smooth val="0"/>
        <c:axId val="1352948863"/>
        <c:axId val="1352945535"/>
      </c:lineChart>
      <c:catAx>
        <c:axId val="135294886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5535"/>
        <c:crosses val="autoZero"/>
        <c:auto val="1"/>
        <c:lblAlgn val="ctr"/>
        <c:lblOffset val="100"/>
        <c:noMultiLvlLbl val="0"/>
      </c:catAx>
      <c:valAx>
        <c:axId val="13529455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886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cuatrimestre.xlsx]Dinámicas!TablaDinámica9</c:name>
    <c:fmtId val="7"/>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pivotFmt>
      <c:pivotFmt>
        <c:idx val="2"/>
        <c:spPr>
          <a:solidFill>
            <a:schemeClr val="accent1"/>
          </a:solidFill>
          <a:ln>
            <a:noFill/>
          </a:ln>
          <a:effectLst/>
          <a:sp3d/>
        </c:spPr>
        <c:marker>
          <c:symbol val="none"/>
        </c:marker>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Dinámicas!$B$76</c:f>
              <c:strCache>
                <c:ptCount val="1"/>
                <c:pt idx="0">
                  <c:v>Total</c:v>
                </c:pt>
              </c:strCache>
            </c:strRef>
          </c:tx>
          <c:spPr>
            <a:solidFill>
              <a:schemeClr val="accent1"/>
            </a:solidFill>
            <a:ln>
              <a:noFill/>
            </a:ln>
            <a:effectLst/>
            <a:sp3d/>
          </c:spPr>
          <c:invertIfNegative val="0"/>
          <c:cat>
            <c:strRef>
              <c:f>Dinámicas!$A$77:$A$81</c:f>
              <c:strCache>
                <c:ptCount val="4"/>
                <c:pt idx="0">
                  <c:v>Aceptable</c:v>
                </c:pt>
                <c:pt idx="1">
                  <c:v>Bueno</c:v>
                </c:pt>
                <c:pt idx="2">
                  <c:v>Deficiente</c:v>
                </c:pt>
                <c:pt idx="3">
                  <c:v>Excelente</c:v>
                </c:pt>
              </c:strCache>
            </c:strRef>
          </c:cat>
          <c:val>
            <c:numRef>
              <c:f>Dinámicas!$B$77:$B$81</c:f>
              <c:numCache>
                <c:formatCode>General</c:formatCode>
                <c:ptCount val="4"/>
                <c:pt idx="0">
                  <c:v>1</c:v>
                </c:pt>
                <c:pt idx="1">
                  <c:v>3</c:v>
                </c:pt>
                <c:pt idx="2">
                  <c:v>1</c:v>
                </c:pt>
                <c:pt idx="3">
                  <c:v>31</c:v>
                </c:pt>
              </c:numCache>
            </c:numRef>
          </c:val>
          <c:extLst>
            <c:ext xmlns:c16="http://schemas.microsoft.com/office/drawing/2014/chart" uri="{C3380CC4-5D6E-409C-BE32-E72D297353CC}">
              <c16:uniqueId val="{00000000-C51B-4C78-8570-250D357F3F2B}"/>
            </c:ext>
          </c:extLst>
        </c:ser>
        <c:dLbls>
          <c:showLegendKey val="0"/>
          <c:showVal val="0"/>
          <c:showCatName val="0"/>
          <c:showSerName val="0"/>
          <c:showPercent val="0"/>
          <c:showBubbleSize val="0"/>
        </c:dLbls>
        <c:gapWidth val="150"/>
        <c:shape val="box"/>
        <c:axId val="1352940127"/>
        <c:axId val="1352942207"/>
        <c:axId val="0"/>
      </c:bar3DChart>
      <c:catAx>
        <c:axId val="13529401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2207"/>
        <c:crosses val="autoZero"/>
        <c:auto val="1"/>
        <c:lblAlgn val="ctr"/>
        <c:lblOffset val="100"/>
        <c:noMultiLvlLbl val="0"/>
      </c:catAx>
      <c:valAx>
        <c:axId val="13529422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0127"/>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cuatrimestre.xlsx]Dinámicas!TablaDinámica11</c:name>
    <c:fmtId val="8"/>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pivotFmt>
      <c:pivotFmt>
        <c:idx val="2"/>
        <c:spPr>
          <a:solidFill>
            <a:schemeClr val="accent1"/>
          </a:solidFill>
          <a:ln>
            <a:noFill/>
          </a:ln>
          <a:effectLst/>
          <a:sp3d/>
        </c:spPr>
        <c:marker>
          <c:symbol val="none"/>
        </c:marker>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Dinámicas!$B$89</c:f>
              <c:strCache>
                <c:ptCount val="1"/>
                <c:pt idx="0">
                  <c:v>Total</c:v>
                </c:pt>
              </c:strCache>
            </c:strRef>
          </c:tx>
          <c:spPr>
            <a:solidFill>
              <a:schemeClr val="accent1"/>
            </a:solidFill>
            <a:ln>
              <a:noFill/>
            </a:ln>
            <a:effectLst/>
            <a:sp3d/>
          </c:spPr>
          <c:invertIfNegative val="0"/>
          <c:cat>
            <c:strRef>
              <c:f>Dinámicas!$A$90:$A$94</c:f>
              <c:strCache>
                <c:ptCount val="4"/>
                <c:pt idx="0">
                  <c:v>Aceptable</c:v>
                </c:pt>
                <c:pt idx="1">
                  <c:v>Bueno</c:v>
                </c:pt>
                <c:pt idx="2">
                  <c:v>Deficiente</c:v>
                </c:pt>
                <c:pt idx="3">
                  <c:v>Excelente</c:v>
                </c:pt>
              </c:strCache>
            </c:strRef>
          </c:cat>
          <c:val>
            <c:numRef>
              <c:f>Dinámicas!$B$90:$B$94</c:f>
              <c:numCache>
                <c:formatCode>General</c:formatCode>
                <c:ptCount val="4"/>
                <c:pt idx="0">
                  <c:v>1</c:v>
                </c:pt>
                <c:pt idx="1">
                  <c:v>3</c:v>
                </c:pt>
                <c:pt idx="2">
                  <c:v>1</c:v>
                </c:pt>
                <c:pt idx="3">
                  <c:v>31</c:v>
                </c:pt>
              </c:numCache>
            </c:numRef>
          </c:val>
          <c:extLst>
            <c:ext xmlns:c16="http://schemas.microsoft.com/office/drawing/2014/chart" uri="{C3380CC4-5D6E-409C-BE32-E72D297353CC}">
              <c16:uniqueId val="{00000000-FD10-4370-AE77-DB05A3609350}"/>
            </c:ext>
          </c:extLst>
        </c:ser>
        <c:dLbls>
          <c:showLegendKey val="0"/>
          <c:showVal val="0"/>
          <c:showCatName val="0"/>
          <c:showSerName val="0"/>
          <c:showPercent val="0"/>
          <c:showBubbleSize val="0"/>
        </c:dLbls>
        <c:gapWidth val="150"/>
        <c:shape val="box"/>
        <c:axId val="1352961343"/>
        <c:axId val="1352945119"/>
        <c:axId val="0"/>
      </c:bar3DChart>
      <c:catAx>
        <c:axId val="13529613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45119"/>
        <c:crosses val="autoZero"/>
        <c:auto val="1"/>
        <c:lblAlgn val="ctr"/>
        <c:lblOffset val="100"/>
        <c:noMultiLvlLbl val="0"/>
      </c:catAx>
      <c:valAx>
        <c:axId val="13529451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61343"/>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barChart>
        <c:barDir val="col"/>
        <c:grouping val="clustered"/>
        <c:varyColors val="0"/>
        <c:dLbls>
          <c:showLegendKey val="0"/>
          <c:showVal val="0"/>
          <c:showCatName val="0"/>
          <c:showSerName val="0"/>
          <c:showPercent val="0"/>
          <c:showBubbleSize val="0"/>
        </c:dLbls>
        <c:gapWidth val="219"/>
        <c:overlap val="-27"/>
        <c:axId val="413498352"/>
        <c:axId val="413499472"/>
      </c:barChart>
      <c:catAx>
        <c:axId val="41349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3499472"/>
        <c:crosses val="autoZero"/>
        <c:auto val="1"/>
        <c:lblAlgn val="ctr"/>
        <c:lblOffset val="100"/>
        <c:noMultiLvlLbl val="0"/>
      </c:catAx>
      <c:valAx>
        <c:axId val="413499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349835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[ENCUESTAS DE SATISFACCION Primer cuatrimestre.xlsx]Dinámicas!TablaDinámica13</c:name>
    <c:fmtId val="4"/>
  </c:pivotSource>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pivotFmt>
      <c:pivotFmt>
        <c:idx val="2"/>
        <c:spPr>
          <a:solidFill>
            <a:schemeClr val="accent1"/>
          </a:solidFill>
          <a:ln>
            <a:noFill/>
          </a:ln>
          <a:effectLst/>
          <a:sp3d/>
        </c:spPr>
        <c:marker>
          <c:symbol val="none"/>
        </c:marker>
      </c:pivotFmt>
    </c:pivotFmts>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Dinámicas!$B$102</c:f>
              <c:strCache>
                <c:ptCount val="1"/>
                <c:pt idx="0">
                  <c:v>Total</c:v>
                </c:pt>
              </c:strCache>
            </c:strRef>
          </c:tx>
          <c:spPr>
            <a:solidFill>
              <a:schemeClr val="accent1"/>
            </a:solidFill>
            <a:ln>
              <a:noFill/>
            </a:ln>
            <a:effectLst/>
            <a:sp3d/>
          </c:spPr>
          <c:invertIfNegative val="0"/>
          <c:cat>
            <c:strRef>
              <c:f>Dinámicas!$A$103:$A$107</c:f>
              <c:strCache>
                <c:ptCount val="4"/>
                <c:pt idx="0">
                  <c:v>Aceptable</c:v>
                </c:pt>
                <c:pt idx="1">
                  <c:v>Bueno</c:v>
                </c:pt>
                <c:pt idx="2">
                  <c:v>Deficiente</c:v>
                </c:pt>
                <c:pt idx="3">
                  <c:v>Excelente</c:v>
                </c:pt>
              </c:strCache>
            </c:strRef>
          </c:cat>
          <c:val>
            <c:numRef>
              <c:f>Dinámicas!$B$103:$B$107</c:f>
              <c:numCache>
                <c:formatCode>General</c:formatCode>
                <c:ptCount val="4"/>
                <c:pt idx="0">
                  <c:v>3</c:v>
                </c:pt>
                <c:pt idx="1">
                  <c:v>4</c:v>
                </c:pt>
                <c:pt idx="2">
                  <c:v>1</c:v>
                </c:pt>
                <c:pt idx="3">
                  <c:v>28</c:v>
                </c:pt>
              </c:numCache>
            </c:numRef>
          </c:val>
          <c:extLst>
            <c:ext xmlns:c16="http://schemas.microsoft.com/office/drawing/2014/chart" uri="{C3380CC4-5D6E-409C-BE32-E72D297353CC}">
              <c16:uniqueId val="{00000000-E652-48F1-A178-77AEDF65325E}"/>
            </c:ext>
          </c:extLst>
        </c:ser>
        <c:dLbls>
          <c:showLegendKey val="0"/>
          <c:showVal val="0"/>
          <c:showCatName val="0"/>
          <c:showSerName val="0"/>
          <c:showPercent val="0"/>
          <c:showBubbleSize val="0"/>
        </c:dLbls>
        <c:gapWidth val="150"/>
        <c:shape val="box"/>
        <c:axId val="1352950527"/>
        <c:axId val="1352960095"/>
        <c:axId val="0"/>
      </c:bar3DChart>
      <c:catAx>
        <c:axId val="135295052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60095"/>
        <c:crosses val="autoZero"/>
        <c:auto val="1"/>
        <c:lblAlgn val="ctr"/>
        <c:lblOffset val="100"/>
        <c:noMultiLvlLbl val="0"/>
      </c:catAx>
      <c:valAx>
        <c:axId val="13529600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2950527"/>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5.jpg"/><Relationship Id="rId4"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3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a:solidFill>
                  <a:schemeClr val="bg1"/>
                </a:solidFill>
                <a:latin typeface="Century Gothic"/>
                <a:cs typeface="Century Gothi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a:solidFill>
                  <a:schemeClr val="bg1"/>
                </a:solidFill>
                <a:latin typeface="Century Gothic"/>
                <a:cs typeface="Century 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a:solidFill>
                  <a:schemeClr val="bg1"/>
                </a:solidFill>
                <a:latin typeface="Century Gothic"/>
                <a:cs typeface="Century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08883" y="2989689"/>
            <a:ext cx="5629523" cy="763325"/>
          </a:xfrm>
          <a:prstGeom prst="rect">
            <a:avLst/>
          </a:prstGeom>
          <a:blipFill>
            <a:blip r:embed="rId2" cstate="print"/>
            <a:stretch>
              <a:fillRect/>
            </a:stretch>
          </a:blipFill>
        </p:spPr>
        <p:txBody>
          <a:bodyPr wrap="square" lIns="0" tIns="0" rIns="0" bIns="0" rtlCol="0">
            <a:spAutoFit/>
          </a:bodyPr>
          <a:lstStyle/>
          <a:p>
            <a:endParaRPr/>
          </a:p>
        </p:txBody>
      </p:sp>
      <p:sp>
        <p:nvSpPr>
          <p:cNvPr id="17" name="bk object 17"/>
          <p:cNvSpPr/>
          <p:nvPr/>
        </p:nvSpPr>
        <p:spPr>
          <a:xfrm>
            <a:off x="8046719" y="1208598"/>
            <a:ext cx="699714" cy="811033"/>
          </a:xfrm>
          <a:prstGeom prst="rect">
            <a:avLst/>
          </a:prstGeom>
          <a:blipFill>
            <a:blip r:embed="rId3" cstate="print"/>
            <a:stretch>
              <a:fillRect/>
            </a:stretch>
          </a:blipFill>
        </p:spPr>
        <p:txBody>
          <a:bodyPr wrap="square" lIns="0" tIns="0" rIns="0" bIns="0" rtlCol="0">
            <a:spAutoFit/>
          </a:bodyPr>
          <a:lstStyle/>
          <a:p>
            <a:endParaRPr/>
          </a:p>
        </p:txBody>
      </p:sp>
      <p:sp>
        <p:nvSpPr>
          <p:cNvPr id="18" name="bk object 18"/>
          <p:cNvSpPr/>
          <p:nvPr/>
        </p:nvSpPr>
        <p:spPr>
          <a:xfrm>
            <a:off x="8889558" y="1208598"/>
            <a:ext cx="699714" cy="811033"/>
          </a:xfrm>
          <a:prstGeom prst="rect">
            <a:avLst/>
          </a:prstGeom>
          <a:blipFill>
            <a:blip r:embed="rId4" cstate="print"/>
            <a:stretch>
              <a:fillRect/>
            </a:stretch>
          </a:blipFill>
        </p:spPr>
        <p:txBody>
          <a:bodyPr wrap="square" lIns="0" tIns="0" rIns="0" bIns="0" rtlCol="0">
            <a:spAutoFit/>
          </a:bodyPr>
          <a:lstStyle/>
          <a:p>
            <a:endParaRPr/>
          </a:p>
        </p:txBody>
      </p:sp>
      <p:sp>
        <p:nvSpPr>
          <p:cNvPr id="19" name="bk object 19"/>
          <p:cNvSpPr/>
          <p:nvPr/>
        </p:nvSpPr>
        <p:spPr>
          <a:xfrm>
            <a:off x="9780104" y="1208598"/>
            <a:ext cx="1526650" cy="826935"/>
          </a:xfrm>
          <a:prstGeom prst="rect">
            <a:avLst/>
          </a:prstGeom>
          <a:blipFill>
            <a:blip r:embed="rId5" cstate="print"/>
            <a:stretch>
              <a:fillRect/>
            </a:stretch>
          </a:blipFill>
        </p:spPr>
        <p:txBody>
          <a:bodyPr wrap="square" lIns="0" tIns="0" rIns="0" bIns="0" rtlCol="0">
            <a:spAutoFit/>
          </a:bodyPr>
          <a:lstStyle/>
          <a:p>
            <a:endParaRPr/>
          </a:p>
        </p:txBody>
      </p:sp>
      <p:sp>
        <p:nvSpPr>
          <p:cNvPr id="20" name="bk object 20"/>
          <p:cNvSpPr/>
          <p:nvPr/>
        </p:nvSpPr>
        <p:spPr>
          <a:xfrm>
            <a:off x="2809875" y="23784"/>
            <a:ext cx="4064000" cy="0"/>
          </a:xfrm>
          <a:custGeom>
            <a:avLst/>
            <a:gdLst/>
            <a:ahLst/>
            <a:cxnLst/>
            <a:rect l="l" t="t" r="r" b="b"/>
            <a:pathLst>
              <a:path w="4064000">
                <a:moveTo>
                  <a:pt x="0" y="0"/>
                </a:moveTo>
                <a:lnTo>
                  <a:pt x="4064000" y="0"/>
                </a:lnTo>
              </a:path>
            </a:pathLst>
          </a:custGeom>
          <a:ln w="15875">
            <a:solidFill>
              <a:srgbClr val="E8BC38"/>
            </a:solidFill>
          </a:ln>
        </p:spPr>
        <p:txBody>
          <a:bodyPr wrap="square" lIns="0" tIns="0" rIns="0" bIns="0" rtlCol="0">
            <a:spAutoFit/>
          </a:bodyPr>
          <a:lstStyle/>
          <a:p>
            <a:endParaRPr/>
          </a:p>
        </p:txBody>
      </p:sp>
      <p:sp>
        <p:nvSpPr>
          <p:cNvPr id="21" name="bk object 21"/>
          <p:cNvSpPr/>
          <p:nvPr/>
        </p:nvSpPr>
        <p:spPr>
          <a:xfrm>
            <a:off x="6854031" y="7928"/>
            <a:ext cx="0" cy="5193051"/>
          </a:xfrm>
          <a:custGeom>
            <a:avLst/>
            <a:gdLst/>
            <a:ahLst/>
            <a:cxnLst/>
            <a:rect l="l" t="t" r="r" b="b"/>
            <a:pathLst>
              <a:path h="5193051">
                <a:moveTo>
                  <a:pt x="0" y="5193051"/>
                </a:moveTo>
                <a:lnTo>
                  <a:pt x="0" y="0"/>
                </a:lnTo>
              </a:path>
            </a:pathLst>
          </a:custGeom>
          <a:ln w="39687">
            <a:solidFill>
              <a:srgbClr val="EFB81F"/>
            </a:solidFill>
          </a:ln>
        </p:spPr>
        <p:txBody>
          <a:bodyPr wrap="square" lIns="0" tIns="0" rIns="0" bIns="0" rtlCol="0">
            <a:spAutoFit/>
          </a:bodyPr>
          <a:lstStyle/>
          <a:p>
            <a:endParaRPr/>
          </a:p>
        </p:txBody>
      </p:sp>
      <p:sp>
        <p:nvSpPr>
          <p:cNvPr id="22" name="bk object 22"/>
          <p:cNvSpPr/>
          <p:nvPr/>
        </p:nvSpPr>
        <p:spPr>
          <a:xfrm>
            <a:off x="1901348" y="5184010"/>
            <a:ext cx="449457" cy="211227"/>
          </a:xfrm>
          <a:custGeom>
            <a:avLst/>
            <a:gdLst/>
            <a:ahLst/>
            <a:cxnLst/>
            <a:rect l="l" t="t" r="r" b="b"/>
            <a:pathLst>
              <a:path w="449457" h="211227">
                <a:moveTo>
                  <a:pt x="0" y="0"/>
                </a:moveTo>
                <a:lnTo>
                  <a:pt x="449457" y="0"/>
                </a:lnTo>
                <a:lnTo>
                  <a:pt x="449457" y="211227"/>
                </a:lnTo>
                <a:lnTo>
                  <a:pt x="0" y="211227"/>
                </a:lnTo>
                <a:lnTo>
                  <a:pt x="0" y="0"/>
                </a:lnTo>
                <a:close/>
              </a:path>
            </a:pathLst>
          </a:custGeom>
          <a:solidFill>
            <a:srgbClr val="E8B81F"/>
          </a:solidFill>
        </p:spPr>
        <p:txBody>
          <a:bodyPr wrap="square" lIns="0" tIns="0" rIns="0" bIns="0" rtlCol="0">
            <a:spAutoFit/>
          </a:bodyPr>
          <a:lstStyle/>
          <a:p>
            <a:endParaRPr/>
          </a:p>
        </p:txBody>
      </p:sp>
      <p:sp>
        <p:nvSpPr>
          <p:cNvPr id="23" name="bk object 23"/>
          <p:cNvSpPr/>
          <p:nvPr/>
        </p:nvSpPr>
        <p:spPr>
          <a:xfrm>
            <a:off x="2548254" y="5184010"/>
            <a:ext cx="108546" cy="211227"/>
          </a:xfrm>
          <a:custGeom>
            <a:avLst/>
            <a:gdLst/>
            <a:ahLst/>
            <a:cxnLst/>
            <a:rect l="l" t="t" r="r" b="b"/>
            <a:pathLst>
              <a:path w="108546" h="211227">
                <a:moveTo>
                  <a:pt x="0" y="0"/>
                </a:moveTo>
                <a:lnTo>
                  <a:pt x="108546" y="0"/>
                </a:lnTo>
                <a:lnTo>
                  <a:pt x="108546" y="211227"/>
                </a:lnTo>
                <a:lnTo>
                  <a:pt x="0" y="211227"/>
                </a:lnTo>
                <a:lnTo>
                  <a:pt x="0" y="0"/>
                </a:lnTo>
                <a:close/>
              </a:path>
            </a:pathLst>
          </a:custGeom>
          <a:solidFill>
            <a:srgbClr val="E8B81F"/>
          </a:solidFill>
        </p:spPr>
        <p:txBody>
          <a:bodyPr wrap="square" lIns="0" tIns="0" rIns="0" bIns="0" rtlCol="0">
            <a:spAutoFit/>
          </a:bodyPr>
          <a:lstStyle/>
          <a:p>
            <a:endParaRPr/>
          </a:p>
        </p:txBody>
      </p:sp>
      <p:sp>
        <p:nvSpPr>
          <p:cNvPr id="24" name="bk object 24"/>
          <p:cNvSpPr/>
          <p:nvPr/>
        </p:nvSpPr>
        <p:spPr>
          <a:xfrm>
            <a:off x="3921759" y="5184010"/>
            <a:ext cx="218657" cy="211227"/>
          </a:xfrm>
          <a:custGeom>
            <a:avLst/>
            <a:gdLst/>
            <a:ahLst/>
            <a:cxnLst/>
            <a:rect l="l" t="t" r="r" b="b"/>
            <a:pathLst>
              <a:path w="218657" h="211227">
                <a:moveTo>
                  <a:pt x="0" y="0"/>
                </a:moveTo>
                <a:lnTo>
                  <a:pt x="218657" y="0"/>
                </a:lnTo>
                <a:lnTo>
                  <a:pt x="218657" y="211227"/>
                </a:lnTo>
                <a:lnTo>
                  <a:pt x="0" y="211227"/>
                </a:lnTo>
                <a:lnTo>
                  <a:pt x="0" y="0"/>
                </a:lnTo>
                <a:close/>
              </a:path>
            </a:pathLst>
          </a:custGeom>
          <a:solidFill>
            <a:srgbClr val="E8B81F"/>
          </a:solidFill>
        </p:spPr>
        <p:txBody>
          <a:bodyPr wrap="square" lIns="0" tIns="0" rIns="0" bIns="0" rtlCol="0">
            <a:spAutoFit/>
          </a:bodyPr>
          <a:lstStyle/>
          <a:p>
            <a:endParaRPr/>
          </a:p>
        </p:txBody>
      </p:sp>
      <p:sp>
        <p:nvSpPr>
          <p:cNvPr id="25" name="bk object 25"/>
          <p:cNvSpPr/>
          <p:nvPr/>
        </p:nvSpPr>
        <p:spPr>
          <a:xfrm>
            <a:off x="4207137" y="5171235"/>
            <a:ext cx="650439" cy="228125"/>
          </a:xfrm>
          <a:custGeom>
            <a:avLst/>
            <a:gdLst/>
            <a:ahLst/>
            <a:cxnLst/>
            <a:rect l="l" t="t" r="r" b="b"/>
            <a:pathLst>
              <a:path w="650439" h="228125">
                <a:moveTo>
                  <a:pt x="0" y="0"/>
                </a:moveTo>
                <a:lnTo>
                  <a:pt x="650439" y="0"/>
                </a:lnTo>
                <a:lnTo>
                  <a:pt x="650439" y="228125"/>
                </a:lnTo>
                <a:lnTo>
                  <a:pt x="0" y="228125"/>
                </a:lnTo>
                <a:lnTo>
                  <a:pt x="0" y="0"/>
                </a:lnTo>
                <a:close/>
              </a:path>
            </a:pathLst>
          </a:custGeom>
          <a:solidFill>
            <a:srgbClr val="E8B81F"/>
          </a:solidFill>
        </p:spPr>
        <p:txBody>
          <a:bodyPr wrap="square" lIns="0" tIns="0" rIns="0" bIns="0" rtlCol="0">
            <a:spAutoFit/>
          </a:bodyPr>
          <a:lstStyle/>
          <a:p>
            <a:endParaRPr/>
          </a:p>
        </p:txBody>
      </p:sp>
      <p:sp>
        <p:nvSpPr>
          <p:cNvPr id="26" name="bk object 26"/>
          <p:cNvSpPr/>
          <p:nvPr/>
        </p:nvSpPr>
        <p:spPr>
          <a:xfrm>
            <a:off x="2826677" y="5380677"/>
            <a:ext cx="1039976" cy="202778"/>
          </a:xfrm>
          <a:custGeom>
            <a:avLst/>
            <a:gdLst/>
            <a:ahLst/>
            <a:cxnLst/>
            <a:rect l="l" t="t" r="r" b="b"/>
            <a:pathLst>
              <a:path w="1039976" h="202778">
                <a:moveTo>
                  <a:pt x="0" y="0"/>
                </a:moveTo>
                <a:lnTo>
                  <a:pt x="1039976" y="0"/>
                </a:lnTo>
                <a:lnTo>
                  <a:pt x="1039976" y="202778"/>
                </a:lnTo>
                <a:lnTo>
                  <a:pt x="0" y="202778"/>
                </a:lnTo>
                <a:lnTo>
                  <a:pt x="0" y="0"/>
                </a:lnTo>
                <a:close/>
              </a:path>
            </a:pathLst>
          </a:custGeom>
          <a:solidFill>
            <a:srgbClr val="E8B81F"/>
          </a:solidFill>
        </p:spPr>
        <p:txBody>
          <a:bodyPr wrap="square" lIns="0" tIns="0" rIns="0" bIns="0" rtlCol="0">
            <a:spAutoFit/>
          </a:bodyPr>
          <a:lstStyle/>
          <a:p>
            <a:endParaRPr/>
          </a:p>
        </p:txBody>
      </p:sp>
      <p:sp>
        <p:nvSpPr>
          <p:cNvPr id="27" name="bk object 27"/>
          <p:cNvSpPr/>
          <p:nvPr/>
        </p:nvSpPr>
        <p:spPr>
          <a:xfrm>
            <a:off x="2032213" y="5575803"/>
            <a:ext cx="397049" cy="185880"/>
          </a:xfrm>
          <a:custGeom>
            <a:avLst/>
            <a:gdLst/>
            <a:ahLst/>
            <a:cxnLst/>
            <a:rect l="l" t="t" r="r" b="b"/>
            <a:pathLst>
              <a:path w="397049" h="185880">
                <a:moveTo>
                  <a:pt x="0" y="0"/>
                </a:moveTo>
                <a:lnTo>
                  <a:pt x="397049" y="0"/>
                </a:lnTo>
                <a:lnTo>
                  <a:pt x="397049" y="185880"/>
                </a:lnTo>
                <a:lnTo>
                  <a:pt x="0" y="185880"/>
                </a:lnTo>
                <a:lnTo>
                  <a:pt x="0" y="0"/>
                </a:lnTo>
                <a:close/>
              </a:path>
            </a:pathLst>
          </a:custGeom>
          <a:solidFill>
            <a:srgbClr val="E8B81F"/>
          </a:solidFill>
        </p:spPr>
        <p:txBody>
          <a:bodyPr wrap="square" lIns="0" tIns="0" rIns="0" bIns="0" rtlCol="0">
            <a:spAutoFit/>
          </a:bodyPr>
          <a:lstStyle/>
          <a:p>
            <a:endParaRPr/>
          </a:p>
        </p:txBody>
      </p:sp>
      <p:sp>
        <p:nvSpPr>
          <p:cNvPr id="28" name="bk object 28"/>
          <p:cNvSpPr/>
          <p:nvPr/>
        </p:nvSpPr>
        <p:spPr>
          <a:xfrm>
            <a:off x="2707322" y="5569416"/>
            <a:ext cx="1062801" cy="194329"/>
          </a:xfrm>
          <a:custGeom>
            <a:avLst/>
            <a:gdLst/>
            <a:ahLst/>
            <a:cxnLst/>
            <a:rect l="l" t="t" r="r" b="b"/>
            <a:pathLst>
              <a:path w="1062801" h="194329">
                <a:moveTo>
                  <a:pt x="0" y="0"/>
                </a:moveTo>
                <a:lnTo>
                  <a:pt x="1062801" y="0"/>
                </a:lnTo>
                <a:lnTo>
                  <a:pt x="1062801" y="194329"/>
                </a:lnTo>
                <a:lnTo>
                  <a:pt x="0" y="194329"/>
                </a:lnTo>
                <a:lnTo>
                  <a:pt x="0" y="0"/>
                </a:lnTo>
                <a:close/>
              </a:path>
            </a:pathLst>
          </a:custGeom>
          <a:solidFill>
            <a:srgbClr val="E8B81F"/>
          </a:solidFill>
        </p:spPr>
        <p:txBody>
          <a:bodyPr wrap="square" lIns="0" tIns="0" rIns="0" bIns="0" rtlCol="0">
            <a:spAutoFit/>
          </a:bodyPr>
          <a:lstStyle/>
          <a:p>
            <a:endParaRPr/>
          </a:p>
        </p:txBody>
      </p:sp>
      <p:sp>
        <p:nvSpPr>
          <p:cNvPr id="29" name="bk object 29"/>
          <p:cNvSpPr/>
          <p:nvPr/>
        </p:nvSpPr>
        <p:spPr>
          <a:xfrm>
            <a:off x="3859834" y="5575803"/>
            <a:ext cx="283405" cy="185880"/>
          </a:xfrm>
          <a:custGeom>
            <a:avLst/>
            <a:gdLst/>
            <a:ahLst/>
            <a:cxnLst/>
            <a:rect l="l" t="t" r="r" b="b"/>
            <a:pathLst>
              <a:path w="283405" h="185880">
                <a:moveTo>
                  <a:pt x="0" y="0"/>
                </a:moveTo>
                <a:lnTo>
                  <a:pt x="283405" y="0"/>
                </a:lnTo>
                <a:lnTo>
                  <a:pt x="283405" y="185880"/>
                </a:lnTo>
                <a:lnTo>
                  <a:pt x="0" y="185880"/>
                </a:lnTo>
                <a:lnTo>
                  <a:pt x="0" y="0"/>
                </a:lnTo>
                <a:close/>
              </a:path>
            </a:pathLst>
          </a:custGeom>
          <a:solidFill>
            <a:srgbClr val="E8B81F"/>
          </a:solidFill>
        </p:spPr>
        <p:txBody>
          <a:bodyPr wrap="square" lIns="0" tIns="0" rIns="0" bIns="0" rtlCol="0">
            <a:spAutoFit/>
          </a:bodyPr>
          <a:lstStyle/>
          <a:p>
            <a:endParaRPr/>
          </a:p>
        </p:txBody>
      </p:sp>
      <p:sp>
        <p:nvSpPr>
          <p:cNvPr id="30" name="bk object 30"/>
          <p:cNvSpPr/>
          <p:nvPr/>
        </p:nvSpPr>
        <p:spPr>
          <a:xfrm>
            <a:off x="4311713" y="5575803"/>
            <a:ext cx="173470" cy="185880"/>
          </a:xfrm>
          <a:custGeom>
            <a:avLst/>
            <a:gdLst/>
            <a:ahLst/>
            <a:cxnLst/>
            <a:rect l="l" t="t" r="r" b="b"/>
            <a:pathLst>
              <a:path w="173470" h="185880">
                <a:moveTo>
                  <a:pt x="0" y="0"/>
                </a:moveTo>
                <a:lnTo>
                  <a:pt x="173470" y="0"/>
                </a:lnTo>
                <a:lnTo>
                  <a:pt x="173470" y="185880"/>
                </a:lnTo>
                <a:lnTo>
                  <a:pt x="0" y="185880"/>
                </a:lnTo>
                <a:lnTo>
                  <a:pt x="0" y="0"/>
                </a:lnTo>
                <a:close/>
              </a:path>
            </a:pathLst>
          </a:custGeom>
          <a:solidFill>
            <a:srgbClr val="E8B81F"/>
          </a:solidFill>
        </p:spPr>
        <p:txBody>
          <a:bodyPr wrap="square" lIns="0" tIns="0" rIns="0" bIns="0" rtlCol="0">
            <a:spAutoFit/>
          </a:bodyPr>
          <a:lstStyle/>
          <a:p>
            <a:endParaRPr/>
          </a:p>
        </p:txBody>
      </p:sp>
      <p:sp>
        <p:nvSpPr>
          <p:cNvPr id="31" name="bk object 31"/>
          <p:cNvSpPr/>
          <p:nvPr/>
        </p:nvSpPr>
        <p:spPr>
          <a:xfrm>
            <a:off x="2318031" y="5816512"/>
            <a:ext cx="2063155" cy="245023"/>
          </a:xfrm>
          <a:custGeom>
            <a:avLst/>
            <a:gdLst/>
            <a:ahLst/>
            <a:cxnLst/>
            <a:rect l="l" t="t" r="r" b="b"/>
            <a:pathLst>
              <a:path w="2063155" h="245023">
                <a:moveTo>
                  <a:pt x="0" y="0"/>
                </a:moveTo>
                <a:lnTo>
                  <a:pt x="2063155" y="0"/>
                </a:lnTo>
                <a:lnTo>
                  <a:pt x="2063155" y="245023"/>
                </a:lnTo>
                <a:lnTo>
                  <a:pt x="0" y="245023"/>
                </a:lnTo>
                <a:lnTo>
                  <a:pt x="0" y="0"/>
                </a:lnTo>
                <a:close/>
              </a:path>
            </a:pathLst>
          </a:custGeom>
          <a:solidFill>
            <a:srgbClr val="E8B81F"/>
          </a:solidFill>
        </p:spPr>
        <p:txBody>
          <a:bodyPr wrap="square" lIns="0" tIns="0" rIns="0" bIns="0" rtlCol="0">
            <a:spAutoFit/>
          </a:bodyPr>
          <a:lstStyle/>
          <a:p>
            <a:endParaRPr/>
          </a:p>
        </p:txBody>
      </p:sp>
      <p:sp>
        <p:nvSpPr>
          <p:cNvPr id="32" name="bk object 32"/>
          <p:cNvSpPr/>
          <p:nvPr/>
        </p:nvSpPr>
        <p:spPr>
          <a:xfrm>
            <a:off x="2208390" y="6035422"/>
            <a:ext cx="1666530" cy="228125"/>
          </a:xfrm>
          <a:custGeom>
            <a:avLst/>
            <a:gdLst/>
            <a:ahLst/>
            <a:cxnLst/>
            <a:rect l="l" t="t" r="r" b="b"/>
            <a:pathLst>
              <a:path w="1666530" h="228125">
                <a:moveTo>
                  <a:pt x="0" y="0"/>
                </a:moveTo>
                <a:lnTo>
                  <a:pt x="1666530" y="0"/>
                </a:lnTo>
                <a:lnTo>
                  <a:pt x="1666530" y="228125"/>
                </a:lnTo>
                <a:lnTo>
                  <a:pt x="0" y="228125"/>
                </a:lnTo>
                <a:lnTo>
                  <a:pt x="0" y="0"/>
                </a:lnTo>
                <a:close/>
              </a:path>
            </a:pathLst>
          </a:custGeom>
          <a:solidFill>
            <a:srgbClr val="E8B81F"/>
          </a:solidFill>
        </p:spPr>
        <p:txBody>
          <a:bodyPr wrap="square" lIns="0" tIns="0" rIns="0" bIns="0" rtlCol="0">
            <a:spAutoFit/>
          </a:bodyPr>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7999"/>
          </a:xfrm>
          <a:prstGeom prst="rect">
            <a:avLst/>
          </a:prstGeom>
          <a:blipFill>
            <a:blip r:embed="rId7" cstate="print"/>
            <a:stretch>
              <a:fillRect/>
            </a:stretch>
          </a:blipFill>
        </p:spPr>
        <p:txBody>
          <a:bodyPr wrap="square" lIns="0" tIns="0" rIns="0" bIns="0" rtlCol="0">
            <a:spAutoFit/>
          </a:bodyPr>
          <a:lstStyle/>
          <a:p>
            <a:endParaRPr/>
          </a:p>
        </p:txBody>
      </p:sp>
      <p:sp>
        <p:nvSpPr>
          <p:cNvPr id="17" name="bk object 17"/>
          <p:cNvSpPr/>
          <p:nvPr/>
        </p:nvSpPr>
        <p:spPr>
          <a:xfrm>
            <a:off x="1615439" y="1104900"/>
            <a:ext cx="10258044" cy="399288"/>
          </a:xfrm>
          <a:custGeom>
            <a:avLst/>
            <a:gdLst/>
            <a:ahLst/>
            <a:cxnLst/>
            <a:rect l="l" t="t" r="r" b="b"/>
            <a:pathLst>
              <a:path w="10258044" h="399288">
                <a:moveTo>
                  <a:pt x="0" y="399288"/>
                </a:moveTo>
                <a:lnTo>
                  <a:pt x="10258044" y="399288"/>
                </a:lnTo>
                <a:lnTo>
                  <a:pt x="10258044" y="0"/>
                </a:lnTo>
                <a:lnTo>
                  <a:pt x="0" y="0"/>
                </a:lnTo>
                <a:lnTo>
                  <a:pt x="0" y="399288"/>
                </a:lnTo>
                <a:close/>
              </a:path>
            </a:pathLst>
          </a:custGeom>
          <a:solidFill>
            <a:srgbClr val="001F5F"/>
          </a:solidFill>
        </p:spPr>
        <p:txBody>
          <a:bodyPr wrap="square" lIns="0" tIns="0" rIns="0" bIns="0" rtlCol="0">
            <a:spAutoFit/>
          </a:bodyPr>
          <a:lstStyle/>
          <a:p>
            <a:endParaRPr/>
          </a:p>
        </p:txBody>
      </p:sp>
      <p:sp>
        <p:nvSpPr>
          <p:cNvPr id="2" name="Holder 2"/>
          <p:cNvSpPr>
            <a:spLocks noGrp="1"/>
          </p:cNvSpPr>
          <p:nvPr>
            <p:ph type="title"/>
          </p:nvPr>
        </p:nvSpPr>
        <p:spPr>
          <a:xfrm>
            <a:off x="1134607" y="1146555"/>
            <a:ext cx="9922784" cy="312412"/>
          </a:xfrm>
          <a:prstGeom prst="rect">
            <a:avLst/>
          </a:prstGeom>
        </p:spPr>
        <p:txBody>
          <a:bodyPr wrap="square" lIns="0" tIns="0" rIns="0" bIns="0">
            <a:spAutoFit/>
          </a:bodyPr>
          <a:lstStyle>
            <a:lvl1pPr>
              <a:defRPr sz="2000" b="1">
                <a:solidFill>
                  <a:schemeClr val="bg1"/>
                </a:solidFill>
                <a:latin typeface="Century Gothic"/>
                <a:cs typeface="Century Gothic"/>
              </a:defRPr>
            </a:lvl1pPr>
          </a:lstStyle>
          <a:p>
            <a:endParaRPr/>
          </a:p>
        </p:txBody>
      </p:sp>
      <p:sp>
        <p:nvSpPr>
          <p:cNvPr id="3" name="Holder 3"/>
          <p:cNvSpPr>
            <a:spLocks noGrp="1"/>
          </p:cNvSpPr>
          <p:nvPr>
            <p:ph type="body" idx="1"/>
          </p:nvPr>
        </p:nvSpPr>
        <p:spPr>
          <a:xfrm>
            <a:off x="394229" y="2267203"/>
            <a:ext cx="11403540" cy="343740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3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4/29/2021</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55386" cy="6565093"/>
          </a:xfrm>
          <a:prstGeom prst="rect">
            <a:avLst/>
          </a:prstGeom>
          <a:blipFill>
            <a:blip r:embed="rId2" cstate="print"/>
            <a:stretch>
              <a:fillRect/>
            </a:stretch>
          </a:blipFill>
        </p:spPr>
        <p:txBody>
          <a:bodyPr wrap="square" lIns="0" tIns="0" rIns="0" bIns="0" rtlCol="0">
            <a:spAutoFit/>
          </a:bodyPr>
          <a:lstStyle/>
          <a:p>
            <a:endParaRPr dirty="0"/>
          </a:p>
        </p:txBody>
      </p:sp>
      <p:sp>
        <p:nvSpPr>
          <p:cNvPr id="3" name="object 3"/>
          <p:cNvSpPr txBox="1"/>
          <p:nvPr/>
        </p:nvSpPr>
        <p:spPr>
          <a:xfrm>
            <a:off x="900873" y="2042605"/>
            <a:ext cx="4935220" cy="2580194"/>
          </a:xfrm>
          <a:prstGeom prst="rect">
            <a:avLst/>
          </a:prstGeom>
        </p:spPr>
        <p:txBody>
          <a:bodyPr vert="horz" wrap="square" lIns="0" tIns="0" rIns="0" bIns="0" rtlCol="0">
            <a:spAutoFit/>
          </a:bodyPr>
          <a:lstStyle/>
          <a:p>
            <a:pPr indent="85725" algn="ctr">
              <a:lnSpc>
                <a:spcPct val="100000"/>
              </a:lnSpc>
            </a:pPr>
            <a:r>
              <a:rPr sz="1800" b="1" spc="-10" dirty="0">
                <a:solidFill>
                  <a:srgbClr val="001F5F"/>
                </a:solidFill>
                <a:latin typeface="Century Gothic"/>
                <a:cs typeface="Century Gothic"/>
              </a:rPr>
              <a:t>Gestión</a:t>
            </a:r>
            <a:r>
              <a:rPr sz="1800" b="1" spc="-15" dirty="0">
                <a:solidFill>
                  <a:srgbClr val="001F5F"/>
                </a:solidFill>
                <a:latin typeface="Century Gothic"/>
                <a:cs typeface="Century Gothic"/>
              </a:rPr>
              <a:t> </a:t>
            </a:r>
            <a:r>
              <a:rPr sz="1800" b="1" spc="-10" dirty="0">
                <a:solidFill>
                  <a:srgbClr val="001F5F"/>
                </a:solidFill>
                <a:latin typeface="Century Gothic"/>
                <a:cs typeface="Century Gothic"/>
              </a:rPr>
              <a:t>Atención</a:t>
            </a:r>
            <a:r>
              <a:rPr sz="1800" b="1" spc="-15" dirty="0">
                <a:solidFill>
                  <a:srgbClr val="001F5F"/>
                </a:solidFill>
                <a:latin typeface="Century Gothic"/>
                <a:cs typeface="Century Gothic"/>
              </a:rPr>
              <a:t> </a:t>
            </a:r>
            <a:r>
              <a:rPr sz="1800" b="1" spc="-10" dirty="0">
                <a:solidFill>
                  <a:srgbClr val="001F5F"/>
                </a:solidFill>
                <a:latin typeface="Century Gothic"/>
                <a:cs typeface="Century Gothic"/>
              </a:rPr>
              <a:t>al</a:t>
            </a:r>
            <a:r>
              <a:rPr sz="1800" b="1" dirty="0">
                <a:solidFill>
                  <a:srgbClr val="001F5F"/>
                </a:solidFill>
                <a:latin typeface="Century Gothic"/>
                <a:cs typeface="Century Gothic"/>
              </a:rPr>
              <a:t> </a:t>
            </a:r>
            <a:r>
              <a:rPr sz="1800" b="1" dirty="0" err="1" smtClean="0">
                <a:solidFill>
                  <a:srgbClr val="001F5F"/>
                </a:solidFill>
                <a:latin typeface="Century Gothic"/>
                <a:cs typeface="Century Gothic"/>
              </a:rPr>
              <a:t>Usuario</a:t>
            </a:r>
            <a:endParaRPr lang="es-CO" sz="1800" b="1" dirty="0" smtClean="0">
              <a:solidFill>
                <a:srgbClr val="001F5F"/>
              </a:solidFill>
              <a:latin typeface="Century Gothic"/>
              <a:cs typeface="Century Gothic"/>
            </a:endParaRPr>
          </a:p>
          <a:p>
            <a:pPr indent="85725" algn="ctr">
              <a:lnSpc>
                <a:spcPct val="100000"/>
              </a:lnSpc>
            </a:pPr>
            <a:endParaRPr lang="es-CO" b="1" dirty="0">
              <a:solidFill>
                <a:srgbClr val="001F5F"/>
              </a:solidFill>
              <a:latin typeface="Century Gothic"/>
              <a:cs typeface="Century Gothic"/>
            </a:endParaRPr>
          </a:p>
          <a:p>
            <a:pPr indent="85725" algn="ctr">
              <a:lnSpc>
                <a:spcPct val="100000"/>
              </a:lnSpc>
            </a:pPr>
            <a:endParaRPr lang="es-CO" sz="1800" b="1" dirty="0" smtClean="0">
              <a:solidFill>
                <a:srgbClr val="001F5F"/>
              </a:solidFill>
              <a:latin typeface="Century Gothic"/>
              <a:cs typeface="Century Gothic"/>
            </a:endParaRPr>
          </a:p>
          <a:p>
            <a:pPr indent="85725" algn="ctr"/>
            <a:endParaRPr lang="es-CO" b="1" spc="-10" dirty="0" smtClean="0">
              <a:solidFill>
                <a:srgbClr val="001F5F"/>
              </a:solidFill>
              <a:latin typeface="Century Gothic"/>
              <a:cs typeface="Century Gothic"/>
            </a:endParaRPr>
          </a:p>
          <a:p>
            <a:pPr indent="85725" algn="ctr"/>
            <a:endParaRPr lang="es-CO" b="1" spc="-10" dirty="0">
              <a:solidFill>
                <a:srgbClr val="001F5F"/>
              </a:solidFill>
              <a:latin typeface="Century Gothic"/>
              <a:cs typeface="Century Gothic"/>
            </a:endParaRPr>
          </a:p>
          <a:p>
            <a:pPr indent="85725" algn="ctr"/>
            <a:r>
              <a:rPr lang="es-CO" b="1" spc="-10" dirty="0" smtClean="0">
                <a:solidFill>
                  <a:srgbClr val="001F5F"/>
                </a:solidFill>
                <a:latin typeface="Century Gothic"/>
                <a:cs typeface="Century Gothic"/>
              </a:rPr>
              <a:t>Informe </a:t>
            </a:r>
            <a:r>
              <a:rPr lang="es-CO" b="1" spc="-10" dirty="0">
                <a:solidFill>
                  <a:srgbClr val="001F5F"/>
                </a:solidFill>
                <a:latin typeface="Century Gothic"/>
                <a:cs typeface="Century Gothic"/>
              </a:rPr>
              <a:t>Encuestas de satisfacción de usuarios del </a:t>
            </a:r>
            <a:r>
              <a:rPr lang="es-CO" b="1" spc="-10" dirty="0" smtClean="0">
                <a:solidFill>
                  <a:srgbClr val="001F5F"/>
                </a:solidFill>
                <a:latin typeface="Century Gothic"/>
                <a:cs typeface="Century Gothic"/>
              </a:rPr>
              <a:t>1mer Cuatrimestre</a:t>
            </a:r>
            <a:endParaRPr b="1" spc="-10" dirty="0">
              <a:solidFill>
                <a:srgbClr val="001F5F"/>
              </a:solidFill>
              <a:latin typeface="Century Gothic"/>
              <a:cs typeface="Century Gothic"/>
            </a:endParaRPr>
          </a:p>
          <a:p>
            <a:pPr algn="ctr">
              <a:lnSpc>
                <a:spcPts val="850"/>
              </a:lnSpc>
              <a:spcBef>
                <a:spcPts val="41"/>
              </a:spcBef>
            </a:pPr>
            <a:endParaRPr sz="850" dirty="0"/>
          </a:p>
          <a:p>
            <a:pPr>
              <a:lnSpc>
                <a:spcPts val="1000"/>
              </a:lnSpc>
            </a:pPr>
            <a:endParaRPr sz="1000" dirty="0"/>
          </a:p>
          <a:p>
            <a:pPr>
              <a:lnSpc>
                <a:spcPts val="1000"/>
              </a:lnSpc>
            </a:pPr>
            <a:endParaRPr sz="1000" dirty="0"/>
          </a:p>
          <a:p>
            <a:pPr marL="12700" marR="17780">
              <a:lnSpc>
                <a:spcPts val="2060"/>
              </a:lnSpc>
            </a:pPr>
            <a:endParaRPr lang="es-CO" sz="1800" b="1" dirty="0" smtClean="0">
              <a:solidFill>
                <a:srgbClr val="001F5F"/>
              </a:solidFill>
              <a:latin typeface="Century Gothic"/>
              <a:cs typeface="Century Gothic"/>
            </a:endParaRPr>
          </a:p>
        </p:txBody>
      </p:sp>
      <p:sp>
        <p:nvSpPr>
          <p:cNvPr id="4" name="object 4"/>
          <p:cNvSpPr txBox="1"/>
          <p:nvPr/>
        </p:nvSpPr>
        <p:spPr>
          <a:xfrm>
            <a:off x="3099561" y="5252339"/>
            <a:ext cx="537845" cy="282575"/>
          </a:xfrm>
          <a:prstGeom prst="rect">
            <a:avLst/>
          </a:prstGeom>
        </p:spPr>
        <p:txBody>
          <a:bodyPr vert="horz" wrap="square" lIns="0" tIns="0" rIns="0" bIns="0" rtlCol="0">
            <a:spAutoFit/>
          </a:bodyPr>
          <a:lstStyle/>
          <a:p>
            <a:pPr marL="12700">
              <a:lnSpc>
                <a:spcPct val="100000"/>
              </a:lnSpc>
            </a:pPr>
            <a:r>
              <a:rPr sz="1800" b="1" dirty="0" smtClean="0">
                <a:solidFill>
                  <a:srgbClr val="001F5F"/>
                </a:solidFill>
                <a:latin typeface="Century Gothic"/>
                <a:cs typeface="Century Gothic"/>
              </a:rPr>
              <a:t>202</a:t>
            </a:r>
            <a:r>
              <a:rPr lang="es-CO" sz="1800" b="1" dirty="0" smtClean="0">
                <a:solidFill>
                  <a:srgbClr val="001F5F"/>
                </a:solidFill>
                <a:latin typeface="Century Gothic"/>
                <a:cs typeface="Century Gothic"/>
              </a:rPr>
              <a:t>1</a:t>
            </a:r>
            <a:endParaRPr sz="1800" dirty="0">
              <a:latin typeface="Century Gothic"/>
              <a:cs typeface="Century Gothic"/>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dirty="0"/>
              <a:t>P</a:t>
            </a:r>
            <a:r>
              <a:rPr spc="5" dirty="0"/>
              <a:t>R</a:t>
            </a:r>
            <a:r>
              <a:rPr dirty="0"/>
              <a:t>IMER</a:t>
            </a:r>
            <a:r>
              <a:rPr spc="-5" dirty="0"/>
              <a:t> </a:t>
            </a:r>
            <a:r>
              <a:rPr dirty="0"/>
              <a:t>SEMESTRE</a:t>
            </a:r>
            <a:r>
              <a:rPr spc="-30" dirty="0"/>
              <a:t> </a:t>
            </a:r>
            <a:r>
              <a:rPr dirty="0"/>
              <a:t>2</a:t>
            </a:r>
            <a:r>
              <a:rPr spc="5" dirty="0"/>
              <a:t>0</a:t>
            </a:r>
            <a:r>
              <a:rPr dirty="0"/>
              <a:t>20</a:t>
            </a:r>
          </a:p>
        </p:txBody>
      </p:sp>
      <p:sp>
        <p:nvSpPr>
          <p:cNvPr id="23" name="object 23"/>
          <p:cNvSpPr txBox="1"/>
          <p:nvPr/>
        </p:nvSpPr>
        <p:spPr>
          <a:xfrm>
            <a:off x="1828800" y="2057400"/>
            <a:ext cx="3734435" cy="830997"/>
          </a:xfrm>
          <a:prstGeom prst="rect">
            <a:avLst/>
          </a:prstGeom>
        </p:spPr>
        <p:txBody>
          <a:bodyPr vert="horz" wrap="square" lIns="0" tIns="0" rIns="0" bIns="0" rtlCol="0">
            <a:spAutoFit/>
          </a:bodyPr>
          <a:lstStyle/>
          <a:p>
            <a:pPr marL="12700">
              <a:lnSpc>
                <a:spcPct val="100000"/>
              </a:lnSpc>
            </a:pPr>
            <a:r>
              <a:rPr lang="es-CO" b="1" spc="-20" dirty="0" smtClean="0">
                <a:solidFill>
                  <a:srgbClr val="A4A4A4"/>
                </a:solidFill>
                <a:latin typeface="Calibri"/>
                <a:cs typeface="Calibri"/>
              </a:rPr>
              <a:t>DISPONIBILIDAD DEL SERVIDOR PARA AYUDAR A  RESPONDER DUDAS INQUIETUDES O SOLICITUDES </a:t>
            </a:r>
            <a:endParaRPr sz="1800" dirty="0">
              <a:latin typeface="Calibri"/>
              <a:cs typeface="Calibri"/>
            </a:endParaRPr>
          </a:p>
        </p:txBody>
      </p:sp>
      <p:graphicFrame>
        <p:nvGraphicFramePr>
          <p:cNvPr id="3" name="Tabla 2"/>
          <p:cNvGraphicFramePr>
            <a:graphicFrameLocks noGrp="1"/>
          </p:cNvGraphicFramePr>
          <p:nvPr>
            <p:extLst>
              <p:ext uri="{D42A27DB-BD31-4B8C-83A1-F6EECF244321}">
                <p14:modId xmlns:p14="http://schemas.microsoft.com/office/powerpoint/2010/main" val="3464648946"/>
              </p:ext>
            </p:extLst>
          </p:nvPr>
        </p:nvGraphicFramePr>
        <p:xfrm>
          <a:off x="2514600" y="3492692"/>
          <a:ext cx="4140200" cy="15240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4100334204"/>
                    </a:ext>
                  </a:extLst>
                </a:gridCol>
                <a:gridCol w="2819400">
                  <a:extLst>
                    <a:ext uri="{9D8B030D-6E8A-4147-A177-3AD203B41FA5}">
                      <a16:colId xmlns:a16="http://schemas.microsoft.com/office/drawing/2014/main" val="87953725"/>
                    </a:ext>
                  </a:extLst>
                </a:gridCol>
              </a:tblGrid>
              <a:tr h="571500">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dirty="0">
                          <a:effectLst/>
                        </a:rPr>
                        <a:t>Cuenta de La disponibilidad del servidor para ayudarle a responder sus dudas, inquietudes o solicitudes2</a:t>
                      </a:r>
                      <a:endParaRPr lang="es-MX"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47443259"/>
                  </a:ext>
                </a:extLst>
              </a:tr>
              <a:tr h="190500">
                <a:tc>
                  <a:txBody>
                    <a:bodyPr/>
                    <a:lstStyle/>
                    <a:p>
                      <a:pPr algn="l" fontAlgn="b"/>
                      <a:r>
                        <a:rPr lang="en-US" sz="1100" u="none" strike="noStrike">
                          <a:effectLst/>
                        </a:rPr>
                        <a:t>Aceptable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21219220"/>
                  </a:ext>
                </a:extLst>
              </a:tr>
              <a:tr h="190500">
                <a:tc>
                  <a:txBody>
                    <a:bodyPr/>
                    <a:lstStyle/>
                    <a:p>
                      <a:pPr algn="l" fontAlgn="b"/>
                      <a:r>
                        <a:rPr lang="en-US" sz="1100" u="none" strike="noStrike">
                          <a:effectLst/>
                        </a:rPr>
                        <a:t>Bueno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42480633"/>
                  </a:ext>
                </a:extLst>
              </a:tr>
              <a:tr h="190500">
                <a:tc>
                  <a:txBody>
                    <a:bodyPr/>
                    <a:lstStyle/>
                    <a:p>
                      <a:pPr algn="l" fontAlgn="b"/>
                      <a:r>
                        <a:rPr lang="en-US" sz="1100" u="none" strike="noStrike">
                          <a:effectLst/>
                        </a:rPr>
                        <a:t>Deficiente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802930"/>
                  </a:ext>
                </a:extLst>
              </a:tr>
              <a:tr h="190500">
                <a:tc>
                  <a:txBody>
                    <a:bodyPr/>
                    <a:lstStyle/>
                    <a:p>
                      <a:pPr algn="l" fontAlgn="b"/>
                      <a:r>
                        <a:rPr lang="en-US" sz="1100" u="none" strike="noStrike">
                          <a:effectLst/>
                        </a:rPr>
                        <a:t>Excelente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31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14541995"/>
                  </a:ext>
                </a:extLst>
              </a:tr>
              <a:tr h="190500">
                <a:tc>
                  <a:txBody>
                    <a:bodyPr/>
                    <a:lstStyle/>
                    <a:p>
                      <a:pPr algn="l" fontAlgn="b"/>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57704596"/>
                  </a:ext>
                </a:extLst>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val="1620934377"/>
              </p:ext>
            </p:extLst>
          </p:nvPr>
        </p:nvGraphicFramePr>
        <p:xfrm>
          <a:off x="7010400" y="25908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dirty="0"/>
              <a:t>P</a:t>
            </a:r>
            <a:r>
              <a:rPr spc="5" dirty="0"/>
              <a:t>R</a:t>
            </a:r>
            <a:r>
              <a:rPr dirty="0"/>
              <a:t>IMER</a:t>
            </a:r>
            <a:r>
              <a:rPr spc="-5" dirty="0"/>
              <a:t> </a:t>
            </a:r>
            <a:r>
              <a:rPr dirty="0"/>
              <a:t>SEMESTRE</a:t>
            </a:r>
            <a:r>
              <a:rPr spc="-30" dirty="0"/>
              <a:t> </a:t>
            </a:r>
            <a:r>
              <a:rPr dirty="0"/>
              <a:t>2</a:t>
            </a:r>
            <a:r>
              <a:rPr spc="5" dirty="0"/>
              <a:t>0</a:t>
            </a:r>
            <a:r>
              <a:rPr dirty="0"/>
              <a:t>20</a:t>
            </a:r>
          </a:p>
        </p:txBody>
      </p:sp>
      <p:sp>
        <p:nvSpPr>
          <p:cNvPr id="3" name="object 3"/>
          <p:cNvSpPr txBox="1"/>
          <p:nvPr/>
        </p:nvSpPr>
        <p:spPr>
          <a:xfrm>
            <a:off x="1693926" y="1728851"/>
            <a:ext cx="3230245" cy="553998"/>
          </a:xfrm>
          <a:prstGeom prst="rect">
            <a:avLst/>
          </a:prstGeom>
        </p:spPr>
        <p:txBody>
          <a:bodyPr vert="horz" wrap="square" lIns="0" tIns="0" rIns="0" bIns="0" rtlCol="0">
            <a:spAutoFit/>
          </a:bodyPr>
          <a:lstStyle/>
          <a:p>
            <a:pPr marL="12700">
              <a:lnSpc>
                <a:spcPct val="100000"/>
              </a:lnSpc>
            </a:pPr>
            <a:r>
              <a:rPr sz="1800" b="1" dirty="0" smtClean="0">
                <a:solidFill>
                  <a:srgbClr val="A4A4A4"/>
                </a:solidFill>
                <a:latin typeface="Calibri"/>
                <a:cs typeface="Calibri"/>
              </a:rPr>
              <a:t>C</a:t>
            </a:r>
            <a:r>
              <a:rPr lang="es-CO" sz="1800" b="1" dirty="0" smtClean="0">
                <a:solidFill>
                  <a:srgbClr val="A4A4A4"/>
                </a:solidFill>
                <a:latin typeface="Calibri"/>
                <a:cs typeface="Calibri"/>
              </a:rPr>
              <a:t>ONOCIMIENTO Y DOMINIO DEL TEMA </a:t>
            </a:r>
            <a:endParaRPr sz="1800" dirty="0">
              <a:latin typeface="Calibri"/>
              <a:cs typeface="Calibri"/>
            </a:endParaRPr>
          </a:p>
        </p:txBody>
      </p:sp>
      <p:graphicFrame>
        <p:nvGraphicFramePr>
          <p:cNvPr id="37" name="Gráfico 36"/>
          <p:cNvGraphicFramePr>
            <a:graphicFrameLocks/>
          </p:cNvGraphicFramePr>
          <p:nvPr>
            <p:extLst>
              <p:ext uri="{D42A27DB-BD31-4B8C-83A1-F6EECF244321}">
                <p14:modId xmlns:p14="http://schemas.microsoft.com/office/powerpoint/2010/main" val="1188238794"/>
              </p:ext>
            </p:extLst>
          </p:nvPr>
        </p:nvGraphicFramePr>
        <p:xfrm>
          <a:off x="7391400" y="2819400"/>
          <a:ext cx="2305049" cy="20574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251313740"/>
              </p:ext>
            </p:extLst>
          </p:nvPr>
        </p:nvGraphicFramePr>
        <p:xfrm>
          <a:off x="2743200" y="3429000"/>
          <a:ext cx="4140200" cy="13335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4078894276"/>
                    </a:ext>
                  </a:extLst>
                </a:gridCol>
                <a:gridCol w="2819400">
                  <a:extLst>
                    <a:ext uri="{9D8B030D-6E8A-4147-A177-3AD203B41FA5}">
                      <a16:colId xmlns:a16="http://schemas.microsoft.com/office/drawing/2014/main" val="3488322068"/>
                    </a:ext>
                  </a:extLst>
                </a:gridCol>
              </a:tblGrid>
              <a:tr h="381000">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a:effectLst/>
                        </a:rPr>
                        <a:t>Cuenta de El conocimiento y dominio del tema2</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89639495"/>
                  </a:ext>
                </a:extLst>
              </a:tr>
              <a:tr h="190500">
                <a:tc>
                  <a:txBody>
                    <a:bodyPr/>
                    <a:lstStyle/>
                    <a:p>
                      <a:pPr algn="l" fontAlgn="b"/>
                      <a:r>
                        <a:rPr lang="en-US" sz="1100" u="none" strike="noStrike">
                          <a:effectLst/>
                        </a:rPr>
                        <a:t>Aceptable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79540680"/>
                  </a:ext>
                </a:extLst>
              </a:tr>
              <a:tr h="190500">
                <a:tc>
                  <a:txBody>
                    <a:bodyPr/>
                    <a:lstStyle/>
                    <a:p>
                      <a:pPr algn="l" fontAlgn="b"/>
                      <a:r>
                        <a:rPr lang="en-US" sz="1100" u="none" strike="noStrike">
                          <a:effectLst/>
                        </a:rPr>
                        <a:t>Bueno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18157561"/>
                  </a:ext>
                </a:extLst>
              </a:tr>
              <a:tr h="190500">
                <a:tc>
                  <a:txBody>
                    <a:bodyPr/>
                    <a:lstStyle/>
                    <a:p>
                      <a:pPr algn="l" fontAlgn="b"/>
                      <a:r>
                        <a:rPr lang="en-US" sz="1100" u="none" strike="noStrike">
                          <a:effectLst/>
                        </a:rPr>
                        <a:t>Deficiente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4655862"/>
                  </a:ext>
                </a:extLst>
              </a:tr>
              <a:tr h="190500">
                <a:tc>
                  <a:txBody>
                    <a:bodyPr/>
                    <a:lstStyle/>
                    <a:p>
                      <a:pPr algn="l" fontAlgn="b"/>
                      <a:r>
                        <a:rPr lang="en-US" sz="1100" u="none" strike="noStrike">
                          <a:effectLst/>
                        </a:rPr>
                        <a:t>Excelente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28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09868946"/>
                  </a:ext>
                </a:extLst>
              </a:tr>
              <a:tr h="190500">
                <a:tc>
                  <a:txBody>
                    <a:bodyPr/>
                    <a:lstStyle/>
                    <a:p>
                      <a:pPr algn="l" fontAlgn="b"/>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6615674"/>
                  </a:ext>
                </a:extLst>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val="4288193846"/>
              </p:ext>
            </p:extLst>
          </p:nvPr>
        </p:nvGraphicFramePr>
        <p:xfrm>
          <a:off x="7010400" y="272415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dirty="0"/>
              <a:t>P</a:t>
            </a:r>
            <a:r>
              <a:rPr spc="5" dirty="0"/>
              <a:t>R</a:t>
            </a:r>
            <a:r>
              <a:rPr dirty="0"/>
              <a:t>IMER</a:t>
            </a:r>
            <a:r>
              <a:rPr spc="-5" dirty="0"/>
              <a:t> </a:t>
            </a:r>
            <a:r>
              <a:rPr dirty="0"/>
              <a:t>SEMESTRE</a:t>
            </a:r>
            <a:r>
              <a:rPr spc="-30" dirty="0"/>
              <a:t> </a:t>
            </a:r>
            <a:r>
              <a:rPr dirty="0"/>
              <a:t>2</a:t>
            </a:r>
            <a:r>
              <a:rPr spc="5" dirty="0"/>
              <a:t>0</a:t>
            </a:r>
            <a:r>
              <a:rPr dirty="0"/>
              <a:t>20</a:t>
            </a:r>
          </a:p>
        </p:txBody>
      </p:sp>
      <p:sp>
        <p:nvSpPr>
          <p:cNvPr id="3" name="object 3"/>
          <p:cNvSpPr txBox="1"/>
          <p:nvPr/>
        </p:nvSpPr>
        <p:spPr>
          <a:xfrm>
            <a:off x="1693926" y="2078482"/>
            <a:ext cx="3460750" cy="276999"/>
          </a:xfrm>
          <a:prstGeom prst="rect">
            <a:avLst/>
          </a:prstGeom>
        </p:spPr>
        <p:txBody>
          <a:bodyPr vert="horz" wrap="square" lIns="0" tIns="0" rIns="0" bIns="0" rtlCol="0">
            <a:spAutoFit/>
          </a:bodyPr>
          <a:lstStyle/>
          <a:p>
            <a:pPr marL="12700">
              <a:lnSpc>
                <a:spcPct val="100000"/>
              </a:lnSpc>
            </a:pPr>
            <a:r>
              <a:rPr lang="es-CO" b="1" dirty="0" smtClean="0">
                <a:solidFill>
                  <a:srgbClr val="A4A4A4"/>
                </a:solidFill>
                <a:latin typeface="Calibri"/>
                <a:cs typeface="Calibri"/>
              </a:rPr>
              <a:t>CALIDAD DE RESPUESTA</a:t>
            </a:r>
            <a:endParaRPr sz="1800" dirty="0">
              <a:latin typeface="Calibri"/>
              <a:cs typeface="Calibri"/>
            </a:endParaRPr>
          </a:p>
        </p:txBody>
      </p:sp>
      <p:graphicFrame>
        <p:nvGraphicFramePr>
          <p:cNvPr id="4" name="Tabla 3"/>
          <p:cNvGraphicFramePr>
            <a:graphicFrameLocks noGrp="1"/>
          </p:cNvGraphicFramePr>
          <p:nvPr>
            <p:extLst>
              <p:ext uri="{D42A27DB-BD31-4B8C-83A1-F6EECF244321}">
                <p14:modId xmlns:p14="http://schemas.microsoft.com/office/powerpoint/2010/main" val="1371672513"/>
              </p:ext>
            </p:extLst>
          </p:nvPr>
        </p:nvGraphicFramePr>
        <p:xfrm>
          <a:off x="2133600" y="3276600"/>
          <a:ext cx="4140200" cy="13335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3558689807"/>
                    </a:ext>
                  </a:extLst>
                </a:gridCol>
                <a:gridCol w="2819400">
                  <a:extLst>
                    <a:ext uri="{9D8B030D-6E8A-4147-A177-3AD203B41FA5}">
                      <a16:colId xmlns:a16="http://schemas.microsoft.com/office/drawing/2014/main" val="2852089220"/>
                    </a:ext>
                  </a:extLst>
                </a:gridCol>
              </a:tblGrid>
              <a:tr h="381000">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a:effectLst/>
                        </a:rPr>
                        <a:t>Cuenta de La calidad de la respuesta a su solicitud2</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72784436"/>
                  </a:ext>
                </a:extLst>
              </a:tr>
              <a:tr h="190500">
                <a:tc>
                  <a:txBody>
                    <a:bodyPr/>
                    <a:lstStyle/>
                    <a:p>
                      <a:pPr algn="l" fontAlgn="b"/>
                      <a:r>
                        <a:rPr lang="en-US" sz="1100" u="none" strike="noStrike">
                          <a:effectLst/>
                        </a:rPr>
                        <a:t>Aceptable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3241267"/>
                  </a:ext>
                </a:extLst>
              </a:tr>
              <a:tr h="190500">
                <a:tc>
                  <a:txBody>
                    <a:bodyPr/>
                    <a:lstStyle/>
                    <a:p>
                      <a:pPr algn="l" fontAlgn="b"/>
                      <a:r>
                        <a:rPr lang="en-US" sz="1100" u="none" strike="noStrike">
                          <a:effectLst/>
                        </a:rPr>
                        <a:t>Bueno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87815662"/>
                  </a:ext>
                </a:extLst>
              </a:tr>
              <a:tr h="190500">
                <a:tc>
                  <a:txBody>
                    <a:bodyPr/>
                    <a:lstStyle/>
                    <a:p>
                      <a:pPr algn="l" fontAlgn="b"/>
                      <a:r>
                        <a:rPr lang="en-US" sz="1100" u="none" strike="noStrike">
                          <a:effectLst/>
                        </a:rPr>
                        <a:t>Deficiente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4785261"/>
                  </a:ext>
                </a:extLst>
              </a:tr>
              <a:tr h="190500">
                <a:tc>
                  <a:txBody>
                    <a:bodyPr/>
                    <a:lstStyle/>
                    <a:p>
                      <a:pPr algn="l" fontAlgn="b"/>
                      <a:r>
                        <a:rPr lang="en-US" sz="1100" u="none" strike="noStrike">
                          <a:effectLst/>
                        </a:rPr>
                        <a:t>Excelente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4401996"/>
                  </a:ext>
                </a:extLst>
              </a:tr>
              <a:tr h="190500">
                <a:tc>
                  <a:txBody>
                    <a:bodyPr/>
                    <a:lstStyle/>
                    <a:p>
                      <a:pPr algn="l" fontAlgn="b"/>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7488208"/>
                  </a:ext>
                </a:extLst>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val="2497368186"/>
              </p:ext>
            </p:extLst>
          </p:nvPr>
        </p:nvGraphicFramePr>
        <p:xfrm>
          <a:off x="6629400" y="2438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4606" y="1146555"/>
            <a:ext cx="10371593" cy="307777"/>
          </a:xfrm>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lang="es-CO" dirty="0" smtClean="0"/>
              <a:t>SEGUNDO </a:t>
            </a:r>
            <a:r>
              <a:rPr dirty="0" smtClean="0"/>
              <a:t>SEMESTRE</a:t>
            </a:r>
            <a:r>
              <a:rPr spc="-30" dirty="0" smtClean="0"/>
              <a:t> </a:t>
            </a:r>
            <a:r>
              <a:rPr dirty="0"/>
              <a:t>2</a:t>
            </a:r>
            <a:r>
              <a:rPr spc="5" dirty="0"/>
              <a:t>0</a:t>
            </a:r>
            <a:r>
              <a:rPr dirty="0"/>
              <a:t>20</a:t>
            </a:r>
          </a:p>
        </p:txBody>
      </p:sp>
      <p:sp>
        <p:nvSpPr>
          <p:cNvPr id="3" name="object 3"/>
          <p:cNvSpPr txBox="1"/>
          <p:nvPr/>
        </p:nvSpPr>
        <p:spPr>
          <a:xfrm>
            <a:off x="1693926" y="2078482"/>
            <a:ext cx="3460750" cy="553998"/>
          </a:xfrm>
          <a:prstGeom prst="rect">
            <a:avLst/>
          </a:prstGeom>
        </p:spPr>
        <p:txBody>
          <a:bodyPr vert="horz" wrap="square" lIns="0" tIns="0" rIns="0" bIns="0" rtlCol="0">
            <a:spAutoFit/>
          </a:bodyPr>
          <a:lstStyle/>
          <a:p>
            <a:pPr marL="12700">
              <a:lnSpc>
                <a:spcPct val="100000"/>
              </a:lnSpc>
            </a:pPr>
            <a:r>
              <a:rPr lang="es-CO" b="1" dirty="0" smtClean="0">
                <a:solidFill>
                  <a:srgbClr val="A4A4A4"/>
                </a:solidFill>
                <a:latin typeface="Calibri"/>
                <a:cs typeface="Calibri"/>
              </a:rPr>
              <a:t>TIEMPO DE ESPERA PARA ATENCION  O RESPUESTA </a:t>
            </a:r>
            <a:endParaRPr sz="1800" dirty="0">
              <a:latin typeface="Calibri"/>
              <a:cs typeface="Calibri"/>
            </a:endParaRPr>
          </a:p>
        </p:txBody>
      </p:sp>
      <p:graphicFrame>
        <p:nvGraphicFramePr>
          <p:cNvPr id="4" name="Tabla 3"/>
          <p:cNvGraphicFramePr>
            <a:graphicFrameLocks noGrp="1"/>
          </p:cNvGraphicFramePr>
          <p:nvPr>
            <p:extLst>
              <p:ext uri="{D42A27DB-BD31-4B8C-83A1-F6EECF244321}">
                <p14:modId xmlns:p14="http://schemas.microsoft.com/office/powerpoint/2010/main" val="2780322304"/>
              </p:ext>
            </p:extLst>
          </p:nvPr>
        </p:nvGraphicFramePr>
        <p:xfrm>
          <a:off x="2362200" y="3352800"/>
          <a:ext cx="4140200" cy="13335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3171077295"/>
                    </a:ext>
                  </a:extLst>
                </a:gridCol>
                <a:gridCol w="2819400">
                  <a:extLst>
                    <a:ext uri="{9D8B030D-6E8A-4147-A177-3AD203B41FA5}">
                      <a16:colId xmlns:a16="http://schemas.microsoft.com/office/drawing/2014/main" val="1993119605"/>
                    </a:ext>
                  </a:extLst>
                </a:gridCol>
              </a:tblGrid>
              <a:tr h="381000">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a:effectLst/>
                        </a:rPr>
                        <a:t>Cuenta de Tiempo de espera para atención o respuesta2</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31013017"/>
                  </a:ext>
                </a:extLst>
              </a:tr>
              <a:tr h="190500">
                <a:tc>
                  <a:txBody>
                    <a:bodyPr/>
                    <a:lstStyle/>
                    <a:p>
                      <a:pPr algn="l" fontAlgn="b"/>
                      <a:r>
                        <a:rPr lang="en-US" sz="1100" u="none" strike="noStrike">
                          <a:effectLst/>
                        </a:rPr>
                        <a:t>Aceptable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12627601"/>
                  </a:ext>
                </a:extLst>
              </a:tr>
              <a:tr h="190500">
                <a:tc>
                  <a:txBody>
                    <a:bodyPr/>
                    <a:lstStyle/>
                    <a:p>
                      <a:pPr algn="l" fontAlgn="b"/>
                      <a:r>
                        <a:rPr lang="en-US" sz="1100" u="none" strike="noStrike">
                          <a:effectLst/>
                        </a:rPr>
                        <a:t>Bueno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59012926"/>
                  </a:ext>
                </a:extLst>
              </a:tr>
              <a:tr h="190500">
                <a:tc>
                  <a:txBody>
                    <a:bodyPr/>
                    <a:lstStyle/>
                    <a:p>
                      <a:pPr algn="l" fontAlgn="b"/>
                      <a:r>
                        <a:rPr lang="en-US" sz="1100" u="none" strike="noStrike">
                          <a:effectLst/>
                        </a:rPr>
                        <a:t>Deficiente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48725417"/>
                  </a:ext>
                </a:extLst>
              </a:tr>
              <a:tr h="190500">
                <a:tc>
                  <a:txBody>
                    <a:bodyPr/>
                    <a:lstStyle/>
                    <a:p>
                      <a:pPr algn="l" fontAlgn="b"/>
                      <a:r>
                        <a:rPr lang="en-US" sz="1100" u="none" strike="noStrike">
                          <a:effectLst/>
                        </a:rPr>
                        <a:t>Excelente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29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2684078"/>
                  </a:ext>
                </a:extLst>
              </a:tr>
              <a:tr h="190500">
                <a:tc>
                  <a:txBody>
                    <a:bodyPr/>
                    <a:lstStyle/>
                    <a:p>
                      <a:pPr algn="l" fontAlgn="b"/>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74792243"/>
                  </a:ext>
                </a:extLst>
              </a:tr>
            </a:tbl>
          </a:graphicData>
        </a:graphic>
      </p:graphicFrame>
      <p:graphicFrame>
        <p:nvGraphicFramePr>
          <p:cNvPr id="8" name="Gráfico 7"/>
          <p:cNvGraphicFramePr>
            <a:graphicFrameLocks/>
          </p:cNvGraphicFramePr>
          <p:nvPr>
            <p:extLst>
              <p:ext uri="{D42A27DB-BD31-4B8C-83A1-F6EECF244321}">
                <p14:modId xmlns:p14="http://schemas.microsoft.com/office/powerpoint/2010/main" val="2362645166"/>
              </p:ext>
            </p:extLst>
          </p:nvPr>
        </p:nvGraphicFramePr>
        <p:xfrm>
          <a:off x="6781800" y="264795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4286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3496310">
              <a:lnSpc>
                <a:spcPct val="100000"/>
              </a:lnSpc>
            </a:pPr>
            <a:r>
              <a:rPr dirty="0"/>
              <a:t>A</a:t>
            </a:r>
            <a:r>
              <a:rPr spc="5" dirty="0"/>
              <a:t>N</a:t>
            </a:r>
            <a:r>
              <a:rPr dirty="0"/>
              <a:t>ALI</a:t>
            </a:r>
            <a:r>
              <a:rPr spc="-10" dirty="0"/>
              <a:t>S</a:t>
            </a:r>
            <a:r>
              <a:rPr dirty="0"/>
              <a:t>IS</a:t>
            </a:r>
            <a:r>
              <a:rPr spc="-45" dirty="0"/>
              <a:t> </a:t>
            </a:r>
            <a:r>
              <a:rPr dirty="0"/>
              <a:t>DE RESUL</a:t>
            </a:r>
            <a:r>
              <a:rPr spc="-10" dirty="0"/>
              <a:t>T</a:t>
            </a:r>
            <a:r>
              <a:rPr dirty="0"/>
              <a:t>ADO</a:t>
            </a:r>
            <a:r>
              <a:rPr spc="-50" dirty="0"/>
              <a:t> </a:t>
            </a:r>
            <a:r>
              <a:rPr dirty="0"/>
              <a:t>OBTEN</a:t>
            </a:r>
            <a:r>
              <a:rPr spc="5" dirty="0"/>
              <a:t>I</a:t>
            </a:r>
            <a:r>
              <a:rPr dirty="0"/>
              <a:t>DO</a:t>
            </a:r>
          </a:p>
        </p:txBody>
      </p:sp>
      <p:sp>
        <p:nvSpPr>
          <p:cNvPr id="3" name="object 3"/>
          <p:cNvSpPr txBox="1"/>
          <p:nvPr/>
        </p:nvSpPr>
        <p:spPr>
          <a:xfrm>
            <a:off x="1693926" y="2300859"/>
            <a:ext cx="10147935" cy="3513782"/>
          </a:xfrm>
          <a:prstGeom prst="rect">
            <a:avLst/>
          </a:prstGeom>
        </p:spPr>
        <p:txBody>
          <a:bodyPr vert="horz" wrap="square" lIns="0" tIns="0" rIns="0" bIns="0" rtlCol="0">
            <a:spAutoFit/>
          </a:bodyPr>
          <a:lstStyle/>
          <a:p>
            <a:pPr marL="12065">
              <a:lnSpc>
                <a:spcPct val="100000"/>
              </a:lnSpc>
              <a:tabLst>
                <a:tab pos="299085" algn="l"/>
              </a:tabLst>
            </a:pPr>
            <a:r>
              <a:rPr lang="es-CO" sz="1400" dirty="0" smtClean="0">
                <a:latin typeface="Calibri"/>
                <a:cs typeface="Calibri"/>
              </a:rPr>
              <a:t>Teniendo en cuenta las preguntas de satisfacción de servicio podemos concluir que:</a:t>
            </a:r>
          </a:p>
          <a:p>
            <a:pPr marL="299085" indent="-287020">
              <a:lnSpc>
                <a:spcPct val="100000"/>
              </a:lnSpc>
              <a:buFont typeface="Arial"/>
              <a:buChar char="•"/>
              <a:tabLst>
                <a:tab pos="299085" algn="l"/>
              </a:tabLst>
            </a:pPr>
            <a:endParaRPr lang="es-CO" sz="1400" dirty="0" smtClean="0">
              <a:latin typeface="Calibri"/>
              <a:cs typeface="Calibri"/>
            </a:endParaRPr>
          </a:p>
          <a:p>
            <a:pPr marL="299085" lvl="0" indent="-287020">
              <a:buFont typeface="Arial"/>
              <a:buChar char="•"/>
              <a:tabLst>
                <a:tab pos="299085" algn="l"/>
              </a:tabLst>
            </a:pPr>
            <a:r>
              <a:rPr lang="es-CO" sz="1400" spc="-30" dirty="0">
                <a:latin typeface="Calibri"/>
                <a:cs typeface="Calibri"/>
              </a:rPr>
              <a:t>Sobre la calidad respuesta a las solicitudes el 78% (28) indicó como excelente, 11% (4) bueno</a:t>
            </a:r>
            <a:endParaRPr lang="en-US" sz="1400" spc="-30" dirty="0">
              <a:latin typeface="Calibri"/>
              <a:cs typeface="Calibri"/>
            </a:endParaRPr>
          </a:p>
          <a:p>
            <a:pPr marL="299085" indent="-287020">
              <a:lnSpc>
                <a:spcPct val="100000"/>
              </a:lnSpc>
              <a:buFont typeface="Arial"/>
              <a:buChar char="•"/>
              <a:tabLst>
                <a:tab pos="299085" algn="l"/>
              </a:tabLst>
            </a:pPr>
            <a:endParaRPr sz="1400" dirty="0">
              <a:latin typeface="Calibri"/>
              <a:cs typeface="Calibri"/>
            </a:endParaRPr>
          </a:p>
          <a:p>
            <a:pPr marL="299085" indent="-287020">
              <a:buFont typeface="Arial"/>
              <a:buChar char="•"/>
              <a:tabLst>
                <a:tab pos="299085" algn="l"/>
              </a:tabLst>
            </a:pPr>
            <a:r>
              <a:rPr lang="es-CO" sz="1400" spc="-30" dirty="0">
                <a:latin typeface="Calibri"/>
                <a:cs typeface="Calibri"/>
              </a:rPr>
              <a:t>Sobre el tiempo de espera para la atención 81% (29) calificaron como excelente, 14% (5) bueno.</a:t>
            </a:r>
            <a:endParaRPr lang="en-US" sz="1400" spc="-30" dirty="0">
              <a:latin typeface="Calibri"/>
              <a:cs typeface="Calibri"/>
            </a:endParaRPr>
          </a:p>
          <a:p>
            <a:pPr>
              <a:lnSpc>
                <a:spcPts val="650"/>
              </a:lnSpc>
              <a:spcBef>
                <a:spcPts val="30"/>
              </a:spcBef>
              <a:buFont typeface="Arial"/>
              <a:buChar char="•"/>
            </a:pPr>
            <a:endParaRPr sz="650" dirty="0"/>
          </a:p>
          <a:p>
            <a:pPr>
              <a:lnSpc>
                <a:spcPts val="1000"/>
              </a:lnSpc>
              <a:buFont typeface="Arial"/>
              <a:buChar char="•"/>
            </a:pPr>
            <a:endParaRPr sz="1000" dirty="0"/>
          </a:p>
          <a:p>
            <a:pPr marL="12700" marR="6350" algn="just">
              <a:lnSpc>
                <a:spcPct val="100000"/>
              </a:lnSpc>
            </a:pPr>
            <a:r>
              <a:rPr sz="1400" spc="-30" dirty="0">
                <a:latin typeface="Calibri"/>
                <a:cs typeface="Calibri"/>
              </a:rPr>
              <a:t>P</a:t>
            </a:r>
            <a:r>
              <a:rPr sz="1400" dirty="0">
                <a:latin typeface="Calibri"/>
                <a:cs typeface="Calibri"/>
              </a:rPr>
              <a:t>or </a:t>
            </a:r>
            <a:r>
              <a:rPr sz="1400" spc="-114" dirty="0">
                <a:latin typeface="Calibri"/>
                <a:cs typeface="Calibri"/>
              </a:rPr>
              <a:t> </a:t>
            </a:r>
            <a:r>
              <a:rPr sz="1400" spc="-15" dirty="0">
                <a:latin typeface="Calibri"/>
                <a:cs typeface="Calibri"/>
              </a:rPr>
              <a:t>l</a:t>
            </a:r>
            <a:r>
              <a:rPr sz="1400" dirty="0">
                <a:latin typeface="Calibri"/>
                <a:cs typeface="Calibri"/>
              </a:rPr>
              <a:t>o </a:t>
            </a:r>
            <a:r>
              <a:rPr sz="1400" spc="-114" dirty="0">
                <a:latin typeface="Calibri"/>
                <a:cs typeface="Calibri"/>
              </a:rPr>
              <a:t> </a:t>
            </a:r>
            <a:r>
              <a:rPr sz="1400" dirty="0">
                <a:latin typeface="Calibri"/>
                <a:cs typeface="Calibri"/>
              </a:rPr>
              <a:t>a</a:t>
            </a:r>
            <a:r>
              <a:rPr sz="1400" spc="-20" dirty="0">
                <a:latin typeface="Calibri"/>
                <a:cs typeface="Calibri"/>
              </a:rPr>
              <a:t>n</a:t>
            </a:r>
            <a:r>
              <a:rPr sz="1400" spc="-15" dirty="0">
                <a:latin typeface="Calibri"/>
                <a:cs typeface="Calibri"/>
              </a:rPr>
              <a:t>t</a:t>
            </a:r>
            <a:r>
              <a:rPr sz="1400" dirty="0">
                <a:latin typeface="Calibri"/>
                <a:cs typeface="Calibri"/>
              </a:rPr>
              <a:t>erio</a:t>
            </a:r>
            <a:r>
              <a:rPr sz="1400" spc="-114" dirty="0">
                <a:latin typeface="Calibri"/>
                <a:cs typeface="Calibri"/>
              </a:rPr>
              <a:t>r</a:t>
            </a:r>
            <a:r>
              <a:rPr sz="1400" dirty="0">
                <a:latin typeface="Calibri"/>
                <a:cs typeface="Calibri"/>
              </a:rPr>
              <a:t>, </a:t>
            </a:r>
            <a:r>
              <a:rPr sz="1400" spc="-120" dirty="0">
                <a:latin typeface="Calibri"/>
                <a:cs typeface="Calibri"/>
              </a:rPr>
              <a:t> </a:t>
            </a:r>
            <a:r>
              <a:rPr sz="1400" dirty="0">
                <a:latin typeface="Calibri"/>
                <a:cs typeface="Calibri"/>
              </a:rPr>
              <a:t>se </a:t>
            </a:r>
            <a:r>
              <a:rPr sz="1400" spc="-120" dirty="0">
                <a:latin typeface="Calibri"/>
                <a:cs typeface="Calibri"/>
              </a:rPr>
              <a:t> </a:t>
            </a:r>
            <a:r>
              <a:rPr sz="1400" spc="-10" dirty="0">
                <a:latin typeface="Calibri"/>
                <a:cs typeface="Calibri"/>
              </a:rPr>
              <a:t>su</a:t>
            </a:r>
            <a:r>
              <a:rPr sz="1400" dirty="0">
                <a:latin typeface="Calibri"/>
                <a:cs typeface="Calibri"/>
              </a:rPr>
              <a:t>gie</a:t>
            </a:r>
            <a:r>
              <a:rPr sz="1400" spc="-25" dirty="0">
                <a:latin typeface="Calibri"/>
                <a:cs typeface="Calibri"/>
              </a:rPr>
              <a:t>r</a:t>
            </a:r>
            <a:r>
              <a:rPr sz="1400" dirty="0">
                <a:latin typeface="Calibri"/>
                <a:cs typeface="Calibri"/>
              </a:rPr>
              <a:t>e </a:t>
            </a:r>
            <a:r>
              <a:rPr sz="1400" spc="-120" dirty="0">
                <a:latin typeface="Calibri"/>
                <a:cs typeface="Calibri"/>
              </a:rPr>
              <a:t> </a:t>
            </a:r>
            <a:r>
              <a:rPr sz="1400" dirty="0">
                <a:latin typeface="Calibri"/>
                <a:cs typeface="Calibri"/>
              </a:rPr>
              <a:t>s</a:t>
            </a:r>
            <a:r>
              <a:rPr sz="1400" spc="5" dirty="0">
                <a:latin typeface="Calibri"/>
                <a:cs typeface="Calibri"/>
              </a:rPr>
              <a:t>o</a:t>
            </a:r>
            <a:r>
              <a:rPr sz="1400" spc="-10" dirty="0">
                <a:latin typeface="Calibri"/>
                <a:cs typeface="Calibri"/>
              </a:rPr>
              <a:t>c</a:t>
            </a:r>
            <a:r>
              <a:rPr sz="1400" dirty="0">
                <a:latin typeface="Calibri"/>
                <a:cs typeface="Calibri"/>
              </a:rPr>
              <a:t>iali</a:t>
            </a:r>
            <a:r>
              <a:rPr sz="1400" spc="-25" dirty="0">
                <a:latin typeface="Calibri"/>
                <a:cs typeface="Calibri"/>
              </a:rPr>
              <a:t>z</a:t>
            </a:r>
            <a:r>
              <a:rPr sz="1400" dirty="0">
                <a:latin typeface="Calibri"/>
                <a:cs typeface="Calibri"/>
              </a:rPr>
              <a:t>ar </a:t>
            </a:r>
            <a:r>
              <a:rPr sz="1400" spc="-114" dirty="0">
                <a:latin typeface="Calibri"/>
                <a:cs typeface="Calibri"/>
              </a:rPr>
              <a:t> </a:t>
            </a:r>
            <a:r>
              <a:rPr sz="1400" dirty="0">
                <a:latin typeface="Calibri"/>
                <a:cs typeface="Calibri"/>
              </a:rPr>
              <a:t>a </a:t>
            </a:r>
            <a:r>
              <a:rPr sz="1400" spc="-120" dirty="0">
                <a:latin typeface="Calibri"/>
                <a:cs typeface="Calibri"/>
              </a:rPr>
              <a:t> </a:t>
            </a:r>
            <a:r>
              <a:rPr sz="1400" dirty="0">
                <a:latin typeface="Calibri"/>
                <a:cs typeface="Calibri"/>
              </a:rPr>
              <a:t>los </a:t>
            </a:r>
            <a:r>
              <a:rPr sz="1400" spc="-114" dirty="0">
                <a:latin typeface="Calibri"/>
                <a:cs typeface="Calibri"/>
              </a:rPr>
              <a:t> </a:t>
            </a:r>
            <a:r>
              <a:rPr sz="1400" dirty="0">
                <a:latin typeface="Calibri"/>
                <a:cs typeface="Calibri"/>
              </a:rPr>
              <a:t>fu</a:t>
            </a:r>
            <a:r>
              <a:rPr sz="1400" spc="-10" dirty="0">
                <a:latin typeface="Calibri"/>
                <a:cs typeface="Calibri"/>
              </a:rPr>
              <a:t>nc</a:t>
            </a:r>
            <a:r>
              <a:rPr sz="1400" dirty="0">
                <a:latin typeface="Calibri"/>
                <a:cs typeface="Calibri"/>
              </a:rPr>
              <a:t>io</a:t>
            </a:r>
            <a:r>
              <a:rPr sz="1400" spc="-10" dirty="0">
                <a:latin typeface="Calibri"/>
                <a:cs typeface="Calibri"/>
              </a:rPr>
              <a:t>n</a:t>
            </a:r>
            <a:r>
              <a:rPr sz="1400" dirty="0">
                <a:latin typeface="Calibri"/>
                <a:cs typeface="Calibri"/>
              </a:rPr>
              <a:t>ari</a:t>
            </a:r>
            <a:r>
              <a:rPr sz="1400" spc="5" dirty="0">
                <a:latin typeface="Calibri"/>
                <a:cs typeface="Calibri"/>
              </a:rPr>
              <a:t>o</a:t>
            </a:r>
            <a:r>
              <a:rPr sz="1400" dirty="0">
                <a:latin typeface="Calibri"/>
                <a:cs typeface="Calibri"/>
              </a:rPr>
              <a:t>s </a:t>
            </a:r>
            <a:r>
              <a:rPr sz="1400" spc="-114" dirty="0">
                <a:latin typeface="Calibri"/>
                <a:cs typeface="Calibri"/>
              </a:rPr>
              <a:t> </a:t>
            </a:r>
            <a:r>
              <a:rPr sz="1400" dirty="0">
                <a:latin typeface="Calibri"/>
                <a:cs typeface="Calibri"/>
              </a:rPr>
              <a:t>y </a:t>
            </a:r>
            <a:r>
              <a:rPr sz="1400" spc="-114" dirty="0">
                <a:latin typeface="Calibri"/>
                <a:cs typeface="Calibri"/>
              </a:rPr>
              <a:t> </a:t>
            </a:r>
            <a:r>
              <a:rPr sz="1400" spc="-30" dirty="0">
                <a:latin typeface="Calibri"/>
                <a:cs typeface="Calibri"/>
              </a:rPr>
              <a:t>c</a:t>
            </a:r>
            <a:r>
              <a:rPr sz="1400" dirty="0">
                <a:latin typeface="Calibri"/>
                <a:cs typeface="Calibri"/>
              </a:rPr>
              <a:t>o</a:t>
            </a:r>
            <a:r>
              <a:rPr sz="1400" spc="-15" dirty="0">
                <a:latin typeface="Calibri"/>
                <a:cs typeface="Calibri"/>
              </a:rPr>
              <a:t>n</a:t>
            </a:r>
            <a:r>
              <a:rPr sz="1400" dirty="0">
                <a:latin typeface="Calibri"/>
                <a:cs typeface="Calibri"/>
              </a:rPr>
              <a:t>t</a:t>
            </a:r>
            <a:r>
              <a:rPr sz="1400" spc="-25" dirty="0">
                <a:latin typeface="Calibri"/>
                <a:cs typeface="Calibri"/>
              </a:rPr>
              <a:t>r</a:t>
            </a:r>
            <a:r>
              <a:rPr sz="1400" spc="-15" dirty="0">
                <a:latin typeface="Calibri"/>
                <a:cs typeface="Calibri"/>
              </a:rPr>
              <a:t>a</a:t>
            </a:r>
            <a:r>
              <a:rPr sz="1400" dirty="0">
                <a:latin typeface="Calibri"/>
                <a:cs typeface="Calibri"/>
              </a:rPr>
              <a:t>ti</a:t>
            </a:r>
            <a:r>
              <a:rPr sz="1400" spc="-10" dirty="0">
                <a:latin typeface="Calibri"/>
                <a:cs typeface="Calibri"/>
              </a:rPr>
              <a:t>s</a:t>
            </a:r>
            <a:r>
              <a:rPr sz="1400" spc="-15" dirty="0">
                <a:latin typeface="Calibri"/>
                <a:cs typeface="Calibri"/>
              </a:rPr>
              <a:t>t</a:t>
            </a:r>
            <a:r>
              <a:rPr sz="1400" dirty="0">
                <a:latin typeface="Calibri"/>
                <a:cs typeface="Calibri"/>
              </a:rPr>
              <a:t>as </a:t>
            </a:r>
            <a:r>
              <a:rPr sz="1400" spc="-120" dirty="0">
                <a:latin typeface="Calibri"/>
                <a:cs typeface="Calibri"/>
              </a:rPr>
              <a:t> </a:t>
            </a:r>
            <a:r>
              <a:rPr sz="1400" spc="-5" dirty="0">
                <a:latin typeface="Calibri"/>
                <a:cs typeface="Calibri"/>
              </a:rPr>
              <a:t>e</a:t>
            </a:r>
            <a:r>
              <a:rPr sz="1400" dirty="0">
                <a:latin typeface="Calibri"/>
                <a:cs typeface="Calibri"/>
              </a:rPr>
              <a:t>l </a:t>
            </a:r>
            <a:r>
              <a:rPr sz="1400" spc="-114" dirty="0">
                <a:latin typeface="Calibri"/>
                <a:cs typeface="Calibri"/>
              </a:rPr>
              <a:t> </a:t>
            </a:r>
            <a:r>
              <a:rPr sz="1400" spc="-20" dirty="0">
                <a:latin typeface="Calibri"/>
                <a:cs typeface="Calibri"/>
              </a:rPr>
              <a:t>f</a:t>
            </a:r>
            <a:r>
              <a:rPr sz="1400" spc="-10" dirty="0">
                <a:latin typeface="Calibri"/>
                <a:cs typeface="Calibri"/>
              </a:rPr>
              <a:t>o</a:t>
            </a:r>
            <a:r>
              <a:rPr sz="1400" dirty="0">
                <a:latin typeface="Calibri"/>
                <a:cs typeface="Calibri"/>
              </a:rPr>
              <a:t>rm</a:t>
            </a:r>
            <a:r>
              <a:rPr sz="1400" spc="-20" dirty="0">
                <a:latin typeface="Calibri"/>
                <a:cs typeface="Calibri"/>
              </a:rPr>
              <a:t>a</a:t>
            </a:r>
            <a:r>
              <a:rPr sz="1400" spc="-15" dirty="0">
                <a:latin typeface="Calibri"/>
                <a:cs typeface="Calibri"/>
              </a:rPr>
              <a:t>t</a:t>
            </a:r>
            <a:r>
              <a:rPr sz="1400" dirty="0">
                <a:latin typeface="Calibri"/>
                <a:cs typeface="Calibri"/>
              </a:rPr>
              <a:t>o </a:t>
            </a:r>
            <a:r>
              <a:rPr sz="1400" spc="-125" dirty="0">
                <a:latin typeface="Calibri"/>
                <a:cs typeface="Calibri"/>
              </a:rPr>
              <a:t> </a:t>
            </a:r>
            <a:r>
              <a:rPr sz="1400" spc="-5" dirty="0">
                <a:latin typeface="Calibri"/>
                <a:cs typeface="Calibri"/>
              </a:rPr>
              <a:t>qu</a:t>
            </a:r>
            <a:r>
              <a:rPr sz="1400" dirty="0">
                <a:latin typeface="Calibri"/>
                <a:cs typeface="Calibri"/>
              </a:rPr>
              <a:t>e </a:t>
            </a:r>
            <a:r>
              <a:rPr sz="1400" spc="-125" dirty="0">
                <a:latin typeface="Calibri"/>
                <a:cs typeface="Calibri"/>
              </a:rPr>
              <a:t> </a:t>
            </a:r>
            <a:r>
              <a:rPr sz="1400" spc="5" dirty="0" err="1">
                <a:latin typeface="Calibri"/>
                <a:cs typeface="Calibri"/>
              </a:rPr>
              <a:t>d</a:t>
            </a:r>
            <a:r>
              <a:rPr sz="1400" dirty="0" err="1">
                <a:latin typeface="Calibri"/>
                <a:cs typeface="Calibri"/>
              </a:rPr>
              <a:t>eben</a:t>
            </a:r>
            <a:r>
              <a:rPr sz="1400" dirty="0">
                <a:latin typeface="Calibri"/>
                <a:cs typeface="Calibri"/>
              </a:rPr>
              <a:t> </a:t>
            </a:r>
            <a:r>
              <a:rPr sz="1400" spc="-120" dirty="0">
                <a:latin typeface="Calibri"/>
                <a:cs typeface="Calibri"/>
              </a:rPr>
              <a:t> </a:t>
            </a:r>
            <a:r>
              <a:rPr lang="es-CO" sz="1400" dirty="0" smtClean="0">
                <a:latin typeface="Calibri"/>
                <a:cs typeface="Calibri"/>
              </a:rPr>
              <a:t>diligenciar</a:t>
            </a:r>
            <a:r>
              <a:rPr sz="1400" dirty="0" smtClean="0">
                <a:latin typeface="Calibri"/>
                <a:cs typeface="Calibri"/>
              </a:rPr>
              <a:t> </a:t>
            </a:r>
            <a:r>
              <a:rPr sz="1400" spc="-114" dirty="0" smtClean="0">
                <a:latin typeface="Calibri"/>
                <a:cs typeface="Calibri"/>
              </a:rPr>
              <a:t> </a:t>
            </a:r>
            <a:r>
              <a:rPr sz="1400" dirty="0">
                <a:latin typeface="Calibri"/>
                <a:cs typeface="Calibri"/>
              </a:rPr>
              <a:t>los </a:t>
            </a:r>
            <a:r>
              <a:rPr sz="1400" spc="-114" dirty="0">
                <a:latin typeface="Calibri"/>
                <a:cs typeface="Calibri"/>
              </a:rPr>
              <a:t> </a:t>
            </a:r>
            <a:r>
              <a:rPr sz="1400" spc="-10" dirty="0">
                <a:latin typeface="Calibri"/>
                <a:cs typeface="Calibri"/>
              </a:rPr>
              <a:t>u</a:t>
            </a:r>
            <a:r>
              <a:rPr sz="1400" dirty="0">
                <a:latin typeface="Calibri"/>
                <a:cs typeface="Calibri"/>
              </a:rPr>
              <a:t>suarios </a:t>
            </a:r>
            <a:r>
              <a:rPr sz="1400" spc="-114" dirty="0">
                <a:latin typeface="Calibri"/>
                <a:cs typeface="Calibri"/>
              </a:rPr>
              <a:t> </a:t>
            </a:r>
            <a:r>
              <a:rPr sz="1400" spc="-10" dirty="0">
                <a:latin typeface="Calibri"/>
                <a:cs typeface="Calibri"/>
              </a:rPr>
              <a:t>p</a:t>
            </a:r>
            <a:r>
              <a:rPr sz="1400" dirty="0">
                <a:latin typeface="Calibri"/>
                <a:cs typeface="Calibri"/>
              </a:rPr>
              <a:t>a</a:t>
            </a:r>
            <a:r>
              <a:rPr sz="1400" spc="-25" dirty="0">
                <a:latin typeface="Calibri"/>
                <a:cs typeface="Calibri"/>
              </a:rPr>
              <a:t>r</a:t>
            </a:r>
            <a:r>
              <a:rPr sz="1400" dirty="0">
                <a:latin typeface="Calibri"/>
                <a:cs typeface="Calibri"/>
              </a:rPr>
              <a:t>a </a:t>
            </a:r>
            <a:r>
              <a:rPr sz="1400" spc="-120" dirty="0">
                <a:latin typeface="Calibri"/>
                <a:cs typeface="Calibri"/>
              </a:rPr>
              <a:t> </a:t>
            </a:r>
            <a:r>
              <a:rPr sz="1400" dirty="0">
                <a:latin typeface="Calibri"/>
                <a:cs typeface="Calibri"/>
              </a:rPr>
              <a:t>la </a:t>
            </a:r>
            <a:r>
              <a:rPr sz="1400" spc="-120" dirty="0">
                <a:latin typeface="Calibri"/>
                <a:cs typeface="Calibri"/>
              </a:rPr>
              <a:t> </a:t>
            </a:r>
            <a:r>
              <a:rPr sz="1400" spc="-20" dirty="0">
                <a:latin typeface="Calibri"/>
                <a:cs typeface="Calibri"/>
              </a:rPr>
              <a:t>c</a:t>
            </a:r>
            <a:r>
              <a:rPr sz="1400" dirty="0">
                <a:latin typeface="Calibri"/>
                <a:cs typeface="Calibri"/>
              </a:rPr>
              <a:t>ali</a:t>
            </a:r>
            <a:r>
              <a:rPr sz="1400" spc="5" dirty="0">
                <a:latin typeface="Calibri"/>
                <a:cs typeface="Calibri"/>
              </a:rPr>
              <a:t>f</a:t>
            </a:r>
            <a:r>
              <a:rPr sz="1400" dirty="0">
                <a:latin typeface="Calibri"/>
                <a:cs typeface="Calibri"/>
              </a:rPr>
              <a:t>i</a:t>
            </a:r>
            <a:r>
              <a:rPr sz="1400" spc="-20" dirty="0">
                <a:latin typeface="Calibri"/>
                <a:cs typeface="Calibri"/>
              </a:rPr>
              <a:t>c</a:t>
            </a:r>
            <a:r>
              <a:rPr sz="1400" dirty="0">
                <a:latin typeface="Calibri"/>
                <a:cs typeface="Calibri"/>
              </a:rPr>
              <a:t>a</a:t>
            </a:r>
            <a:r>
              <a:rPr sz="1400" spc="-10" dirty="0">
                <a:latin typeface="Calibri"/>
                <a:cs typeface="Calibri"/>
              </a:rPr>
              <a:t>c</a:t>
            </a:r>
            <a:r>
              <a:rPr sz="1400" dirty="0">
                <a:latin typeface="Calibri"/>
                <a:cs typeface="Calibri"/>
              </a:rPr>
              <a:t>ión </a:t>
            </a:r>
            <a:r>
              <a:rPr sz="1400" spc="-120" dirty="0">
                <a:latin typeface="Calibri"/>
                <a:cs typeface="Calibri"/>
              </a:rPr>
              <a:t> </a:t>
            </a:r>
            <a:r>
              <a:rPr sz="1400" spc="-5" dirty="0">
                <a:latin typeface="Calibri"/>
                <a:cs typeface="Calibri"/>
              </a:rPr>
              <a:t>d</a:t>
            </a:r>
            <a:r>
              <a:rPr sz="1400" dirty="0">
                <a:latin typeface="Calibri"/>
                <a:cs typeface="Calibri"/>
              </a:rPr>
              <a:t>e </a:t>
            </a:r>
            <a:r>
              <a:rPr sz="1400" spc="-120" dirty="0">
                <a:latin typeface="Calibri"/>
                <a:cs typeface="Calibri"/>
              </a:rPr>
              <a:t> </a:t>
            </a:r>
            <a:r>
              <a:rPr sz="1400" dirty="0">
                <a:latin typeface="Calibri"/>
                <a:cs typeface="Calibri"/>
              </a:rPr>
              <a:t>la </a:t>
            </a:r>
            <a:r>
              <a:rPr sz="1400" spc="-15" dirty="0" err="1" smtClean="0">
                <a:latin typeface="Calibri"/>
                <a:cs typeface="Calibri"/>
              </a:rPr>
              <a:t>at</a:t>
            </a:r>
            <a:r>
              <a:rPr sz="1400" dirty="0" err="1" smtClean="0">
                <a:latin typeface="Calibri"/>
                <a:cs typeface="Calibri"/>
              </a:rPr>
              <a:t>e</a:t>
            </a:r>
            <a:r>
              <a:rPr sz="1400" spc="-10" dirty="0" err="1" smtClean="0">
                <a:latin typeface="Calibri"/>
                <a:cs typeface="Calibri"/>
              </a:rPr>
              <a:t>nc</a:t>
            </a:r>
            <a:r>
              <a:rPr sz="1400" dirty="0" err="1" smtClean="0">
                <a:latin typeface="Calibri"/>
                <a:cs typeface="Calibri"/>
              </a:rPr>
              <a:t>ión</a:t>
            </a:r>
            <a:r>
              <a:rPr lang="es-CO" sz="1400" dirty="0" smtClean="0">
                <a:latin typeface="Calibri"/>
                <a:cs typeface="Calibri"/>
              </a:rPr>
              <a:t> para tener una amplia información sobre la calidad de los servicios </a:t>
            </a:r>
            <a:endParaRPr sz="1400" dirty="0">
              <a:latin typeface="Calibri"/>
              <a:cs typeface="Calibri"/>
            </a:endParaRPr>
          </a:p>
          <a:p>
            <a:pPr>
              <a:lnSpc>
                <a:spcPts val="650"/>
              </a:lnSpc>
              <a:spcBef>
                <a:spcPts val="31"/>
              </a:spcBef>
            </a:pPr>
            <a:endParaRPr sz="650" dirty="0"/>
          </a:p>
          <a:p>
            <a:pPr>
              <a:lnSpc>
                <a:spcPts val="1000"/>
              </a:lnSpc>
            </a:pPr>
            <a:endParaRPr sz="1000" dirty="0"/>
          </a:p>
          <a:p>
            <a:pPr marL="299085" indent="-287020">
              <a:lnSpc>
                <a:spcPct val="100000"/>
              </a:lnSpc>
              <a:buFont typeface="Arial"/>
              <a:buChar char="•"/>
              <a:tabLst>
                <a:tab pos="299085" algn="l"/>
              </a:tabLst>
            </a:pPr>
            <a:r>
              <a:rPr sz="1400" dirty="0">
                <a:latin typeface="Calibri"/>
                <a:cs typeface="Calibri"/>
              </a:rPr>
              <a:t>Se</a:t>
            </a:r>
            <a:r>
              <a:rPr sz="1400" spc="-20" dirty="0">
                <a:latin typeface="Calibri"/>
                <a:cs typeface="Calibri"/>
              </a:rPr>
              <a:t> </a:t>
            </a:r>
            <a:r>
              <a:rPr sz="1400" spc="-25" dirty="0">
                <a:latin typeface="Calibri"/>
                <a:cs typeface="Calibri"/>
              </a:rPr>
              <a:t>r</a:t>
            </a:r>
            <a:r>
              <a:rPr sz="1400" dirty="0">
                <a:latin typeface="Calibri"/>
                <a:cs typeface="Calibri"/>
              </a:rPr>
              <a:t>eali</a:t>
            </a:r>
            <a:r>
              <a:rPr sz="1400" spc="-30" dirty="0">
                <a:latin typeface="Calibri"/>
                <a:cs typeface="Calibri"/>
              </a:rPr>
              <a:t>z</a:t>
            </a:r>
            <a:r>
              <a:rPr sz="1400" dirty="0">
                <a:latin typeface="Calibri"/>
                <a:cs typeface="Calibri"/>
              </a:rPr>
              <a:t>a</a:t>
            </a:r>
            <a:r>
              <a:rPr sz="1400" spc="15" dirty="0">
                <a:latin typeface="Calibri"/>
                <a:cs typeface="Calibri"/>
              </a:rPr>
              <a:t> </a:t>
            </a:r>
            <a:r>
              <a:rPr sz="1400" dirty="0" err="1">
                <a:latin typeface="Calibri"/>
                <a:cs typeface="Calibri"/>
              </a:rPr>
              <a:t>i</a:t>
            </a:r>
            <a:r>
              <a:rPr sz="1400" spc="-20" dirty="0" err="1">
                <a:latin typeface="Calibri"/>
                <a:cs typeface="Calibri"/>
              </a:rPr>
              <a:t>nf</a:t>
            </a:r>
            <a:r>
              <a:rPr sz="1400" dirty="0" err="1">
                <a:latin typeface="Calibri"/>
                <a:cs typeface="Calibri"/>
              </a:rPr>
              <a:t>or</a:t>
            </a:r>
            <a:r>
              <a:rPr sz="1400" spc="-10" dirty="0" err="1">
                <a:latin typeface="Calibri"/>
                <a:cs typeface="Calibri"/>
              </a:rPr>
              <a:t>m</a:t>
            </a:r>
            <a:r>
              <a:rPr sz="1400" dirty="0" err="1">
                <a:latin typeface="Calibri"/>
                <a:cs typeface="Calibri"/>
              </a:rPr>
              <a:t>e</a:t>
            </a:r>
            <a:r>
              <a:rPr sz="1400" spc="-20" dirty="0">
                <a:latin typeface="Calibri"/>
                <a:cs typeface="Calibri"/>
              </a:rPr>
              <a:t> </a:t>
            </a:r>
            <a:r>
              <a:rPr lang="es-CO" sz="1400" dirty="0" smtClean="0">
                <a:latin typeface="Calibri"/>
                <a:cs typeface="Calibri"/>
              </a:rPr>
              <a:t>cuatrimestral</a:t>
            </a:r>
            <a:r>
              <a:rPr sz="1400" spc="-5" dirty="0" smtClean="0">
                <a:latin typeface="Calibri"/>
                <a:cs typeface="Calibri"/>
              </a:rPr>
              <a:t> </a:t>
            </a:r>
            <a:r>
              <a:rPr sz="1400" spc="-25" dirty="0">
                <a:latin typeface="Calibri"/>
                <a:cs typeface="Calibri"/>
              </a:rPr>
              <a:t>y</a:t>
            </a:r>
            <a:r>
              <a:rPr sz="1400" dirty="0">
                <a:latin typeface="Calibri"/>
                <a:cs typeface="Calibri"/>
              </a:rPr>
              <a:t>a</a:t>
            </a:r>
            <a:r>
              <a:rPr sz="1400" spc="-5" dirty="0">
                <a:latin typeface="Calibri"/>
                <a:cs typeface="Calibri"/>
              </a:rPr>
              <a:t> </a:t>
            </a:r>
            <a:r>
              <a:rPr sz="1400" spc="-10" dirty="0">
                <a:latin typeface="Calibri"/>
                <a:cs typeface="Calibri"/>
              </a:rPr>
              <a:t>qu</a:t>
            </a:r>
            <a:r>
              <a:rPr sz="1400" dirty="0">
                <a:latin typeface="Calibri"/>
                <a:cs typeface="Calibri"/>
              </a:rPr>
              <a:t>e,</a:t>
            </a:r>
            <a:r>
              <a:rPr sz="1400" spc="15" dirty="0">
                <a:latin typeface="Calibri"/>
                <a:cs typeface="Calibri"/>
              </a:rPr>
              <a:t> </a:t>
            </a:r>
            <a:r>
              <a:rPr sz="1400" spc="-5" dirty="0">
                <a:latin typeface="Calibri"/>
                <a:cs typeface="Calibri"/>
              </a:rPr>
              <a:t>e</a:t>
            </a:r>
            <a:r>
              <a:rPr sz="1400" dirty="0">
                <a:latin typeface="Calibri"/>
                <a:cs typeface="Calibri"/>
              </a:rPr>
              <a:t>l</a:t>
            </a:r>
            <a:r>
              <a:rPr sz="1400" spc="-5" dirty="0">
                <a:latin typeface="Calibri"/>
                <a:cs typeface="Calibri"/>
              </a:rPr>
              <a:t> </a:t>
            </a:r>
            <a:r>
              <a:rPr sz="1400" spc="-15" dirty="0">
                <a:latin typeface="Calibri"/>
                <a:cs typeface="Calibri"/>
              </a:rPr>
              <a:t>t</a:t>
            </a:r>
            <a:r>
              <a:rPr sz="1400" dirty="0">
                <a:latin typeface="Calibri"/>
                <a:cs typeface="Calibri"/>
              </a:rPr>
              <a:t>a</a:t>
            </a:r>
            <a:r>
              <a:rPr sz="1400" spc="-10" dirty="0">
                <a:latin typeface="Calibri"/>
                <a:cs typeface="Calibri"/>
              </a:rPr>
              <a:t>m</a:t>
            </a:r>
            <a:r>
              <a:rPr sz="1400" dirty="0">
                <a:latin typeface="Calibri"/>
                <a:cs typeface="Calibri"/>
              </a:rPr>
              <a:t>a</a:t>
            </a:r>
            <a:r>
              <a:rPr sz="1400" spc="-10" dirty="0">
                <a:latin typeface="Calibri"/>
                <a:cs typeface="Calibri"/>
              </a:rPr>
              <a:t>ñ</a:t>
            </a:r>
            <a:r>
              <a:rPr sz="1400" dirty="0">
                <a:latin typeface="Calibri"/>
                <a:cs typeface="Calibri"/>
              </a:rPr>
              <a:t>o</a:t>
            </a:r>
            <a:r>
              <a:rPr sz="1400" spc="-5" dirty="0">
                <a:latin typeface="Calibri"/>
                <a:cs typeface="Calibri"/>
              </a:rPr>
              <a:t> d</a:t>
            </a:r>
            <a:r>
              <a:rPr sz="1400" dirty="0">
                <a:latin typeface="Calibri"/>
                <a:cs typeface="Calibri"/>
              </a:rPr>
              <a:t>e la</a:t>
            </a:r>
            <a:r>
              <a:rPr sz="1400" spc="5" dirty="0">
                <a:latin typeface="Calibri"/>
                <a:cs typeface="Calibri"/>
              </a:rPr>
              <a:t> </a:t>
            </a:r>
            <a:r>
              <a:rPr sz="1400" spc="-10" dirty="0">
                <a:latin typeface="Calibri"/>
                <a:cs typeface="Calibri"/>
              </a:rPr>
              <a:t>mu</a:t>
            </a:r>
            <a:r>
              <a:rPr sz="1400" dirty="0">
                <a:latin typeface="Calibri"/>
                <a:cs typeface="Calibri"/>
              </a:rPr>
              <a:t>e</a:t>
            </a:r>
            <a:r>
              <a:rPr sz="1400" spc="-15" dirty="0">
                <a:latin typeface="Calibri"/>
                <a:cs typeface="Calibri"/>
              </a:rPr>
              <a:t>s</a:t>
            </a:r>
            <a:r>
              <a:rPr sz="1400" dirty="0">
                <a:latin typeface="Calibri"/>
                <a:cs typeface="Calibri"/>
              </a:rPr>
              <a:t>t</a:t>
            </a:r>
            <a:r>
              <a:rPr sz="1400" spc="-25" dirty="0">
                <a:latin typeface="Calibri"/>
                <a:cs typeface="Calibri"/>
              </a:rPr>
              <a:t>r</a:t>
            </a:r>
            <a:r>
              <a:rPr sz="1400" dirty="0">
                <a:latin typeface="Calibri"/>
                <a:cs typeface="Calibri"/>
              </a:rPr>
              <a:t>a</a:t>
            </a:r>
            <a:r>
              <a:rPr sz="1400" spc="-5" dirty="0">
                <a:latin typeface="Calibri"/>
                <a:cs typeface="Calibri"/>
              </a:rPr>
              <a:t> </a:t>
            </a:r>
            <a:r>
              <a:rPr sz="1400" spc="-10" dirty="0">
                <a:latin typeface="Calibri"/>
                <a:cs typeface="Calibri"/>
              </a:rPr>
              <a:t>m</a:t>
            </a:r>
            <a:r>
              <a:rPr sz="1400" dirty="0">
                <a:latin typeface="Calibri"/>
                <a:cs typeface="Calibri"/>
              </a:rPr>
              <a:t>e</a:t>
            </a:r>
            <a:r>
              <a:rPr sz="1400" spc="-10" dirty="0">
                <a:latin typeface="Calibri"/>
                <a:cs typeface="Calibri"/>
              </a:rPr>
              <a:t>n</a:t>
            </a:r>
            <a:r>
              <a:rPr sz="1400" dirty="0">
                <a:latin typeface="Calibri"/>
                <a:cs typeface="Calibri"/>
              </a:rPr>
              <a:t>sual</a:t>
            </a:r>
            <a:r>
              <a:rPr sz="1400" spc="5" dirty="0">
                <a:latin typeface="Calibri"/>
                <a:cs typeface="Calibri"/>
              </a:rPr>
              <a:t> </a:t>
            </a:r>
            <a:r>
              <a:rPr sz="1400" spc="-5" dirty="0">
                <a:latin typeface="Calibri"/>
                <a:cs typeface="Calibri"/>
              </a:rPr>
              <a:t>n</a:t>
            </a:r>
            <a:r>
              <a:rPr sz="1400" dirty="0">
                <a:latin typeface="Calibri"/>
                <a:cs typeface="Calibri"/>
              </a:rPr>
              <a:t>o</a:t>
            </a:r>
            <a:r>
              <a:rPr sz="1400" spc="-5" dirty="0">
                <a:latin typeface="Calibri"/>
                <a:cs typeface="Calibri"/>
              </a:rPr>
              <a:t> e</a:t>
            </a:r>
            <a:r>
              <a:rPr sz="1400" dirty="0">
                <a:latin typeface="Calibri"/>
                <a:cs typeface="Calibri"/>
              </a:rPr>
              <a:t>s</a:t>
            </a:r>
            <a:r>
              <a:rPr sz="1400" spc="-5" dirty="0">
                <a:latin typeface="Calibri"/>
                <a:cs typeface="Calibri"/>
              </a:rPr>
              <a:t> </a:t>
            </a:r>
            <a:r>
              <a:rPr sz="1400" dirty="0">
                <a:latin typeface="Calibri"/>
                <a:cs typeface="Calibri"/>
              </a:rPr>
              <a:t>signifi</a:t>
            </a:r>
            <a:r>
              <a:rPr sz="1400" spc="-15" dirty="0">
                <a:latin typeface="Calibri"/>
                <a:cs typeface="Calibri"/>
              </a:rPr>
              <a:t>ca</a:t>
            </a:r>
            <a:r>
              <a:rPr sz="1400" dirty="0">
                <a:latin typeface="Calibri"/>
                <a:cs typeface="Calibri"/>
              </a:rPr>
              <a:t>ti</a:t>
            </a:r>
            <a:r>
              <a:rPr sz="1400" spc="-10" dirty="0">
                <a:latin typeface="Calibri"/>
                <a:cs typeface="Calibri"/>
              </a:rPr>
              <a:t>v</a:t>
            </a:r>
            <a:r>
              <a:rPr sz="1400" dirty="0">
                <a:latin typeface="Calibri"/>
                <a:cs typeface="Calibri"/>
              </a:rPr>
              <a:t>o</a:t>
            </a:r>
            <a:r>
              <a:rPr sz="1400" spc="10" dirty="0">
                <a:latin typeface="Calibri"/>
                <a:cs typeface="Calibri"/>
              </a:rPr>
              <a:t> </a:t>
            </a:r>
            <a:r>
              <a:rPr sz="1400" spc="-10" dirty="0">
                <a:latin typeface="Calibri"/>
                <a:cs typeface="Calibri"/>
              </a:rPr>
              <a:t>p</a:t>
            </a:r>
            <a:r>
              <a:rPr sz="1400" dirty="0">
                <a:latin typeface="Calibri"/>
                <a:cs typeface="Calibri"/>
              </a:rPr>
              <a:t>a</a:t>
            </a:r>
            <a:r>
              <a:rPr sz="1400" spc="-25" dirty="0">
                <a:latin typeface="Calibri"/>
                <a:cs typeface="Calibri"/>
              </a:rPr>
              <a:t>r</a:t>
            </a:r>
            <a:r>
              <a:rPr sz="1400" dirty="0">
                <a:latin typeface="Calibri"/>
                <a:cs typeface="Calibri"/>
              </a:rPr>
              <a:t>a</a:t>
            </a:r>
            <a:r>
              <a:rPr sz="1400" spc="-5" dirty="0">
                <a:latin typeface="Calibri"/>
                <a:cs typeface="Calibri"/>
              </a:rPr>
              <a:t> </a:t>
            </a:r>
            <a:r>
              <a:rPr sz="1400" spc="-10" dirty="0">
                <a:latin typeface="Calibri"/>
                <a:cs typeface="Calibri"/>
              </a:rPr>
              <a:t>p</a:t>
            </a:r>
            <a:r>
              <a:rPr sz="1400" dirty="0">
                <a:latin typeface="Calibri"/>
                <a:cs typeface="Calibri"/>
              </a:rPr>
              <a:t>oder</a:t>
            </a:r>
            <a:r>
              <a:rPr sz="1400" spc="-10" dirty="0">
                <a:latin typeface="Calibri"/>
                <a:cs typeface="Calibri"/>
              </a:rPr>
              <a:t> </a:t>
            </a:r>
            <a:r>
              <a:rPr sz="1400" dirty="0">
                <a:latin typeface="Calibri"/>
                <a:cs typeface="Calibri"/>
              </a:rPr>
              <a:t>a</a:t>
            </a:r>
            <a:r>
              <a:rPr sz="1400" spc="-10" dirty="0">
                <a:latin typeface="Calibri"/>
                <a:cs typeface="Calibri"/>
              </a:rPr>
              <a:t>n</a:t>
            </a:r>
            <a:r>
              <a:rPr sz="1400" dirty="0">
                <a:latin typeface="Calibri"/>
                <a:cs typeface="Calibri"/>
              </a:rPr>
              <a:t>ali</a:t>
            </a:r>
            <a:r>
              <a:rPr sz="1400" spc="-25" dirty="0">
                <a:latin typeface="Calibri"/>
                <a:cs typeface="Calibri"/>
              </a:rPr>
              <a:t>z</a:t>
            </a:r>
            <a:r>
              <a:rPr sz="1400" dirty="0">
                <a:latin typeface="Calibri"/>
                <a:cs typeface="Calibri"/>
              </a:rPr>
              <a:t>ar</a:t>
            </a:r>
            <a:r>
              <a:rPr sz="1400" spc="10" dirty="0">
                <a:latin typeface="Calibri"/>
                <a:cs typeface="Calibri"/>
              </a:rPr>
              <a:t> </a:t>
            </a:r>
            <a:r>
              <a:rPr sz="1400" dirty="0">
                <a:latin typeface="Calibri"/>
                <a:cs typeface="Calibri"/>
              </a:rPr>
              <a:t>la  i</a:t>
            </a:r>
            <a:r>
              <a:rPr sz="1400" spc="-20" dirty="0">
                <a:latin typeface="Calibri"/>
                <a:cs typeface="Calibri"/>
              </a:rPr>
              <a:t>nf</a:t>
            </a:r>
            <a:r>
              <a:rPr sz="1400" dirty="0">
                <a:latin typeface="Calibri"/>
                <a:cs typeface="Calibri"/>
              </a:rPr>
              <a:t>or</a:t>
            </a:r>
            <a:r>
              <a:rPr sz="1400" spc="-10" dirty="0">
                <a:latin typeface="Calibri"/>
                <a:cs typeface="Calibri"/>
              </a:rPr>
              <a:t>m</a:t>
            </a:r>
            <a:r>
              <a:rPr sz="1400" dirty="0">
                <a:latin typeface="Calibri"/>
                <a:cs typeface="Calibri"/>
              </a:rPr>
              <a:t>a</a:t>
            </a:r>
            <a:r>
              <a:rPr sz="1400" spc="-10" dirty="0">
                <a:latin typeface="Calibri"/>
                <a:cs typeface="Calibri"/>
              </a:rPr>
              <a:t>c</a:t>
            </a:r>
            <a:r>
              <a:rPr sz="1400" dirty="0">
                <a:latin typeface="Calibri"/>
                <a:cs typeface="Calibri"/>
              </a:rPr>
              <a:t>ió</a:t>
            </a:r>
            <a:r>
              <a:rPr sz="1400" spc="-5" dirty="0">
                <a:latin typeface="Calibri"/>
                <a:cs typeface="Calibri"/>
              </a:rPr>
              <a:t>n</a:t>
            </a:r>
            <a:r>
              <a:rPr sz="1400" dirty="0">
                <a:latin typeface="Calibri"/>
                <a:cs typeface="Calibri"/>
              </a:rPr>
              <a:t>.</a:t>
            </a:r>
          </a:p>
          <a:p>
            <a:pPr marL="299085" marR="6350" indent="-287020">
              <a:lnSpc>
                <a:spcPct val="100000"/>
              </a:lnSpc>
              <a:buFont typeface="Arial"/>
              <a:buChar char="•"/>
              <a:tabLst>
                <a:tab pos="299085" algn="l"/>
              </a:tabLst>
            </a:pPr>
            <a:r>
              <a:rPr sz="1400" spc="-5" dirty="0">
                <a:latin typeface="Calibri"/>
                <a:cs typeface="Calibri"/>
              </a:rPr>
              <a:t>E</a:t>
            </a:r>
            <a:r>
              <a:rPr sz="1400" dirty="0">
                <a:latin typeface="Calibri"/>
                <a:cs typeface="Calibri"/>
              </a:rPr>
              <a:t>s</a:t>
            </a:r>
            <a:r>
              <a:rPr sz="1400" spc="140" dirty="0">
                <a:latin typeface="Calibri"/>
                <a:cs typeface="Calibri"/>
              </a:rPr>
              <a:t> </a:t>
            </a:r>
            <a:r>
              <a:rPr sz="1400" spc="-10" dirty="0">
                <a:latin typeface="Calibri"/>
                <a:cs typeface="Calibri"/>
              </a:rPr>
              <a:t>p</a:t>
            </a:r>
            <a:r>
              <a:rPr sz="1400" spc="-25" dirty="0">
                <a:latin typeface="Calibri"/>
                <a:cs typeface="Calibri"/>
              </a:rPr>
              <a:t>r</a:t>
            </a:r>
            <a:r>
              <a:rPr sz="1400" dirty="0">
                <a:latin typeface="Calibri"/>
                <a:cs typeface="Calibri"/>
              </a:rPr>
              <a:t>e</a:t>
            </a:r>
            <a:r>
              <a:rPr sz="1400" spc="-10" dirty="0">
                <a:latin typeface="Calibri"/>
                <a:cs typeface="Calibri"/>
              </a:rPr>
              <a:t>c</a:t>
            </a:r>
            <a:r>
              <a:rPr sz="1400" dirty="0">
                <a:latin typeface="Calibri"/>
                <a:cs typeface="Calibri"/>
              </a:rPr>
              <a:t>iso</a:t>
            </a:r>
            <a:r>
              <a:rPr sz="1400" spc="145" dirty="0">
                <a:latin typeface="Calibri"/>
                <a:cs typeface="Calibri"/>
              </a:rPr>
              <a:t> </a:t>
            </a:r>
            <a:r>
              <a:rPr sz="1400" dirty="0">
                <a:latin typeface="Calibri"/>
                <a:cs typeface="Calibri"/>
              </a:rPr>
              <a:t>i</a:t>
            </a:r>
            <a:r>
              <a:rPr sz="1400" spc="-5" dirty="0">
                <a:latin typeface="Calibri"/>
                <a:cs typeface="Calibri"/>
              </a:rPr>
              <a:t>m</a:t>
            </a:r>
            <a:r>
              <a:rPr sz="1400" spc="-10" dirty="0">
                <a:latin typeface="Calibri"/>
                <a:cs typeface="Calibri"/>
              </a:rPr>
              <a:t>p</a:t>
            </a:r>
            <a:r>
              <a:rPr sz="1400" dirty="0">
                <a:latin typeface="Calibri"/>
                <a:cs typeface="Calibri"/>
              </a:rPr>
              <a:t>le</a:t>
            </a:r>
            <a:r>
              <a:rPr sz="1400" spc="-10" dirty="0">
                <a:latin typeface="Calibri"/>
                <a:cs typeface="Calibri"/>
              </a:rPr>
              <a:t>m</a:t>
            </a:r>
            <a:r>
              <a:rPr sz="1400" dirty="0">
                <a:latin typeface="Calibri"/>
                <a:cs typeface="Calibri"/>
              </a:rPr>
              <a:t>e</a:t>
            </a:r>
            <a:r>
              <a:rPr sz="1400" spc="-10" dirty="0">
                <a:latin typeface="Calibri"/>
                <a:cs typeface="Calibri"/>
              </a:rPr>
              <a:t>n</a:t>
            </a:r>
            <a:r>
              <a:rPr sz="1400" spc="-15" dirty="0">
                <a:latin typeface="Calibri"/>
                <a:cs typeface="Calibri"/>
              </a:rPr>
              <a:t>t</a:t>
            </a:r>
            <a:r>
              <a:rPr sz="1400" dirty="0">
                <a:latin typeface="Calibri"/>
                <a:cs typeface="Calibri"/>
              </a:rPr>
              <a:t>ar</a:t>
            </a:r>
            <a:r>
              <a:rPr sz="1400" spc="140" dirty="0">
                <a:latin typeface="Calibri"/>
                <a:cs typeface="Calibri"/>
              </a:rPr>
              <a:t> </a:t>
            </a:r>
            <a:r>
              <a:rPr sz="1400" spc="-5" dirty="0">
                <a:latin typeface="Calibri"/>
                <a:cs typeface="Calibri"/>
              </a:rPr>
              <a:t>a</a:t>
            </a:r>
            <a:r>
              <a:rPr sz="1400" dirty="0">
                <a:latin typeface="Calibri"/>
                <a:cs typeface="Calibri"/>
              </a:rPr>
              <a:t>l</a:t>
            </a:r>
            <a:r>
              <a:rPr sz="1400" spc="140" dirty="0">
                <a:latin typeface="Calibri"/>
                <a:cs typeface="Calibri"/>
              </a:rPr>
              <a:t> </a:t>
            </a:r>
            <a:r>
              <a:rPr sz="1400" dirty="0">
                <a:latin typeface="Calibri"/>
                <a:cs typeface="Calibri"/>
              </a:rPr>
              <a:t>i</a:t>
            </a:r>
            <a:r>
              <a:rPr sz="1400" spc="-20" dirty="0">
                <a:latin typeface="Calibri"/>
                <a:cs typeface="Calibri"/>
              </a:rPr>
              <a:t>n</a:t>
            </a:r>
            <a:r>
              <a:rPr sz="1400" spc="-15" dirty="0">
                <a:latin typeface="Calibri"/>
                <a:cs typeface="Calibri"/>
              </a:rPr>
              <a:t>t</a:t>
            </a:r>
            <a:r>
              <a:rPr sz="1400" dirty="0">
                <a:latin typeface="Calibri"/>
                <a:cs typeface="Calibri"/>
              </a:rPr>
              <a:t>erior</a:t>
            </a:r>
            <a:r>
              <a:rPr sz="1400" spc="145" dirty="0">
                <a:latin typeface="Calibri"/>
                <a:cs typeface="Calibri"/>
              </a:rPr>
              <a:t> </a:t>
            </a:r>
            <a:r>
              <a:rPr sz="1400" spc="-5" dirty="0">
                <a:latin typeface="Calibri"/>
                <a:cs typeface="Calibri"/>
              </a:rPr>
              <a:t>d</a:t>
            </a:r>
            <a:r>
              <a:rPr sz="1400" dirty="0">
                <a:latin typeface="Calibri"/>
                <a:cs typeface="Calibri"/>
              </a:rPr>
              <a:t>e</a:t>
            </a:r>
            <a:r>
              <a:rPr sz="1400" spc="135" dirty="0">
                <a:latin typeface="Calibri"/>
                <a:cs typeface="Calibri"/>
              </a:rPr>
              <a:t> </a:t>
            </a:r>
            <a:r>
              <a:rPr sz="1400" dirty="0">
                <a:latin typeface="Calibri"/>
                <a:cs typeface="Calibri"/>
              </a:rPr>
              <a:t>la</a:t>
            </a:r>
            <a:r>
              <a:rPr sz="1400" spc="135" dirty="0">
                <a:latin typeface="Calibri"/>
                <a:cs typeface="Calibri"/>
              </a:rPr>
              <a:t> </a:t>
            </a:r>
            <a:r>
              <a:rPr sz="1400" dirty="0">
                <a:latin typeface="Calibri"/>
                <a:cs typeface="Calibri"/>
              </a:rPr>
              <a:t>E</a:t>
            </a:r>
            <a:r>
              <a:rPr sz="1400" spc="-20" dirty="0">
                <a:latin typeface="Calibri"/>
                <a:cs typeface="Calibri"/>
              </a:rPr>
              <a:t>n</a:t>
            </a:r>
            <a:r>
              <a:rPr sz="1400" dirty="0">
                <a:latin typeface="Calibri"/>
                <a:cs typeface="Calibri"/>
              </a:rPr>
              <a:t>tida</a:t>
            </a:r>
            <a:r>
              <a:rPr sz="1400" spc="-10" dirty="0">
                <a:latin typeface="Calibri"/>
                <a:cs typeface="Calibri"/>
              </a:rPr>
              <a:t>d</a:t>
            </a:r>
            <a:r>
              <a:rPr sz="1400" dirty="0">
                <a:latin typeface="Calibri"/>
                <a:cs typeface="Calibri"/>
              </a:rPr>
              <a:t>,</a:t>
            </a:r>
            <a:r>
              <a:rPr sz="1400" spc="135" dirty="0">
                <a:latin typeface="Calibri"/>
                <a:cs typeface="Calibri"/>
              </a:rPr>
              <a:t> </a:t>
            </a:r>
            <a:r>
              <a:rPr sz="1400" spc="5" dirty="0">
                <a:latin typeface="Calibri"/>
                <a:cs typeface="Calibri"/>
              </a:rPr>
              <a:t>e</a:t>
            </a:r>
            <a:r>
              <a:rPr sz="1400" dirty="0">
                <a:latin typeface="Calibri"/>
                <a:cs typeface="Calibri"/>
              </a:rPr>
              <a:t>l</a:t>
            </a:r>
            <a:r>
              <a:rPr sz="1400" spc="140" dirty="0">
                <a:latin typeface="Calibri"/>
                <a:cs typeface="Calibri"/>
              </a:rPr>
              <a:t> </a:t>
            </a:r>
            <a:r>
              <a:rPr sz="1400" spc="-10" dirty="0">
                <a:latin typeface="Calibri"/>
                <a:cs typeface="Calibri"/>
              </a:rPr>
              <a:t>m</a:t>
            </a:r>
            <a:r>
              <a:rPr sz="1400" dirty="0">
                <a:latin typeface="Calibri"/>
                <a:cs typeface="Calibri"/>
              </a:rPr>
              <a:t>e</a:t>
            </a:r>
            <a:r>
              <a:rPr sz="1400" spc="-25" dirty="0">
                <a:latin typeface="Calibri"/>
                <a:cs typeface="Calibri"/>
              </a:rPr>
              <a:t>c</a:t>
            </a:r>
            <a:r>
              <a:rPr sz="1400" dirty="0">
                <a:latin typeface="Calibri"/>
                <a:cs typeface="Calibri"/>
              </a:rPr>
              <a:t>a</a:t>
            </a:r>
            <a:r>
              <a:rPr sz="1400" spc="-10" dirty="0">
                <a:latin typeface="Calibri"/>
                <a:cs typeface="Calibri"/>
              </a:rPr>
              <a:t>n</a:t>
            </a:r>
            <a:r>
              <a:rPr sz="1400" dirty="0">
                <a:latin typeface="Calibri"/>
                <a:cs typeface="Calibri"/>
              </a:rPr>
              <a:t>is</a:t>
            </a:r>
            <a:r>
              <a:rPr sz="1400" spc="5" dirty="0">
                <a:latin typeface="Calibri"/>
                <a:cs typeface="Calibri"/>
              </a:rPr>
              <a:t>m</a:t>
            </a:r>
            <a:r>
              <a:rPr sz="1400" dirty="0">
                <a:latin typeface="Calibri"/>
                <a:cs typeface="Calibri"/>
              </a:rPr>
              <a:t>o</a:t>
            </a:r>
            <a:r>
              <a:rPr sz="1400" spc="145" dirty="0">
                <a:latin typeface="Calibri"/>
                <a:cs typeface="Calibri"/>
              </a:rPr>
              <a:t> </a:t>
            </a:r>
            <a:r>
              <a:rPr sz="1400" spc="-15" dirty="0">
                <a:latin typeface="Calibri"/>
                <a:cs typeface="Calibri"/>
              </a:rPr>
              <a:t>t</a:t>
            </a:r>
            <a:r>
              <a:rPr sz="1400" dirty="0">
                <a:latin typeface="Calibri"/>
                <a:cs typeface="Calibri"/>
              </a:rPr>
              <a:t>e</a:t>
            </a:r>
            <a:r>
              <a:rPr sz="1400" spc="-10" dirty="0">
                <a:latin typeface="Calibri"/>
                <a:cs typeface="Calibri"/>
              </a:rPr>
              <a:t>nd</a:t>
            </a:r>
            <a:r>
              <a:rPr sz="1400" dirty="0">
                <a:latin typeface="Calibri"/>
                <a:cs typeface="Calibri"/>
              </a:rPr>
              <a:t>i</a:t>
            </a:r>
            <a:r>
              <a:rPr sz="1400" spc="5" dirty="0">
                <a:latin typeface="Calibri"/>
                <a:cs typeface="Calibri"/>
              </a:rPr>
              <a:t>e</a:t>
            </a:r>
            <a:r>
              <a:rPr sz="1400" spc="-20" dirty="0">
                <a:latin typeface="Calibri"/>
                <a:cs typeface="Calibri"/>
              </a:rPr>
              <a:t>n</a:t>
            </a:r>
            <a:r>
              <a:rPr sz="1400" spc="-15" dirty="0">
                <a:latin typeface="Calibri"/>
                <a:cs typeface="Calibri"/>
              </a:rPr>
              <a:t>t</a:t>
            </a:r>
            <a:r>
              <a:rPr sz="1400" dirty="0">
                <a:latin typeface="Calibri"/>
                <a:cs typeface="Calibri"/>
              </a:rPr>
              <a:t>e</a:t>
            </a:r>
            <a:r>
              <a:rPr sz="1400" spc="135" dirty="0">
                <a:latin typeface="Calibri"/>
                <a:cs typeface="Calibri"/>
              </a:rPr>
              <a:t> </a:t>
            </a:r>
            <a:r>
              <a:rPr sz="1400" dirty="0">
                <a:latin typeface="Calibri"/>
                <a:cs typeface="Calibri"/>
              </a:rPr>
              <a:t>a</a:t>
            </a:r>
            <a:r>
              <a:rPr sz="1400" spc="135" dirty="0">
                <a:latin typeface="Calibri"/>
                <a:cs typeface="Calibri"/>
              </a:rPr>
              <a:t> </a:t>
            </a:r>
            <a:r>
              <a:rPr sz="1400" dirty="0">
                <a:latin typeface="Calibri"/>
                <a:cs typeface="Calibri"/>
              </a:rPr>
              <a:t>ob</a:t>
            </a:r>
            <a:r>
              <a:rPr sz="1400" spc="-20" dirty="0">
                <a:latin typeface="Calibri"/>
                <a:cs typeface="Calibri"/>
              </a:rPr>
              <a:t>t</a:t>
            </a:r>
            <a:r>
              <a:rPr sz="1400" spc="5" dirty="0">
                <a:latin typeface="Calibri"/>
                <a:cs typeface="Calibri"/>
              </a:rPr>
              <a:t>en</a:t>
            </a:r>
            <a:r>
              <a:rPr sz="1400" dirty="0">
                <a:latin typeface="Calibri"/>
                <a:cs typeface="Calibri"/>
              </a:rPr>
              <a:t>er</a:t>
            </a:r>
            <a:r>
              <a:rPr sz="1400" spc="140" dirty="0">
                <a:latin typeface="Calibri"/>
                <a:cs typeface="Calibri"/>
              </a:rPr>
              <a:t> </a:t>
            </a:r>
            <a:r>
              <a:rPr sz="1400" spc="-10" dirty="0">
                <a:latin typeface="Calibri"/>
                <a:cs typeface="Calibri"/>
              </a:rPr>
              <a:t>p</a:t>
            </a:r>
            <a:r>
              <a:rPr sz="1400" dirty="0">
                <a:latin typeface="Calibri"/>
                <a:cs typeface="Calibri"/>
              </a:rPr>
              <a:t>or</a:t>
            </a:r>
            <a:r>
              <a:rPr sz="1400" spc="145" dirty="0">
                <a:latin typeface="Calibri"/>
                <a:cs typeface="Calibri"/>
              </a:rPr>
              <a:t> </a:t>
            </a:r>
            <a:r>
              <a:rPr sz="1400" spc="-10" dirty="0">
                <a:latin typeface="Calibri"/>
                <a:cs typeface="Calibri"/>
              </a:rPr>
              <a:t>p</a:t>
            </a:r>
            <a:r>
              <a:rPr sz="1400" dirty="0">
                <a:latin typeface="Calibri"/>
                <a:cs typeface="Calibri"/>
              </a:rPr>
              <a:t>ar</a:t>
            </a:r>
            <a:r>
              <a:rPr sz="1400" spc="-15" dirty="0">
                <a:latin typeface="Calibri"/>
                <a:cs typeface="Calibri"/>
              </a:rPr>
              <a:t>t</a:t>
            </a:r>
            <a:r>
              <a:rPr sz="1400" dirty="0">
                <a:latin typeface="Calibri"/>
                <a:cs typeface="Calibri"/>
              </a:rPr>
              <a:t>e</a:t>
            </a:r>
            <a:r>
              <a:rPr sz="1400" spc="135" dirty="0">
                <a:latin typeface="Calibri"/>
                <a:cs typeface="Calibri"/>
              </a:rPr>
              <a:t> </a:t>
            </a:r>
            <a:r>
              <a:rPr sz="1400" spc="-5" dirty="0">
                <a:latin typeface="Calibri"/>
                <a:cs typeface="Calibri"/>
              </a:rPr>
              <a:t>d</a:t>
            </a:r>
            <a:r>
              <a:rPr sz="1400" dirty="0">
                <a:latin typeface="Calibri"/>
                <a:cs typeface="Calibri"/>
              </a:rPr>
              <a:t>e</a:t>
            </a:r>
            <a:r>
              <a:rPr sz="1400" spc="135" dirty="0">
                <a:latin typeface="Calibri"/>
                <a:cs typeface="Calibri"/>
              </a:rPr>
              <a:t> </a:t>
            </a:r>
            <a:r>
              <a:rPr sz="1400" dirty="0">
                <a:latin typeface="Calibri"/>
                <a:cs typeface="Calibri"/>
              </a:rPr>
              <a:t>los</a:t>
            </a:r>
            <a:r>
              <a:rPr sz="1400" spc="140" dirty="0">
                <a:latin typeface="Calibri"/>
                <a:cs typeface="Calibri"/>
              </a:rPr>
              <a:t> </a:t>
            </a:r>
            <a:r>
              <a:rPr sz="1400" dirty="0">
                <a:latin typeface="Calibri"/>
                <a:cs typeface="Calibri"/>
              </a:rPr>
              <a:t>gr</a:t>
            </a:r>
            <a:r>
              <a:rPr sz="1400" spc="-5" dirty="0">
                <a:latin typeface="Calibri"/>
                <a:cs typeface="Calibri"/>
              </a:rPr>
              <a:t>u</a:t>
            </a:r>
            <a:r>
              <a:rPr sz="1400" spc="-10" dirty="0">
                <a:latin typeface="Calibri"/>
                <a:cs typeface="Calibri"/>
              </a:rPr>
              <a:t>p</a:t>
            </a:r>
            <a:r>
              <a:rPr sz="1400" dirty="0">
                <a:latin typeface="Calibri"/>
                <a:cs typeface="Calibri"/>
              </a:rPr>
              <a:t>os</a:t>
            </a:r>
            <a:r>
              <a:rPr sz="1400" spc="145" dirty="0">
                <a:latin typeface="Calibri"/>
                <a:cs typeface="Calibri"/>
              </a:rPr>
              <a:t> </a:t>
            </a:r>
            <a:r>
              <a:rPr sz="1400" spc="-5" dirty="0">
                <a:latin typeface="Calibri"/>
                <a:cs typeface="Calibri"/>
              </a:rPr>
              <a:t>d</a:t>
            </a:r>
            <a:r>
              <a:rPr sz="1400" dirty="0">
                <a:latin typeface="Calibri"/>
                <a:cs typeface="Calibri"/>
              </a:rPr>
              <a:t>e</a:t>
            </a:r>
            <a:r>
              <a:rPr sz="1400" spc="135" dirty="0">
                <a:latin typeface="Calibri"/>
                <a:cs typeface="Calibri"/>
              </a:rPr>
              <a:t> </a:t>
            </a:r>
            <a:r>
              <a:rPr sz="1400" spc="-25" dirty="0">
                <a:latin typeface="Calibri"/>
                <a:cs typeface="Calibri"/>
              </a:rPr>
              <a:t>v</a:t>
            </a:r>
            <a:r>
              <a:rPr sz="1400" dirty="0">
                <a:latin typeface="Calibri"/>
                <a:cs typeface="Calibri"/>
              </a:rPr>
              <a:t>alor</a:t>
            </a:r>
            <a:r>
              <a:rPr sz="1400" spc="140" dirty="0">
                <a:latin typeface="Calibri"/>
                <a:cs typeface="Calibri"/>
              </a:rPr>
              <a:t> </a:t>
            </a:r>
            <a:r>
              <a:rPr sz="1400" dirty="0">
                <a:latin typeface="Calibri"/>
                <a:cs typeface="Calibri"/>
              </a:rPr>
              <a:t>la</a:t>
            </a:r>
            <a:r>
              <a:rPr sz="1400" spc="140" dirty="0">
                <a:latin typeface="Calibri"/>
                <a:cs typeface="Calibri"/>
              </a:rPr>
              <a:t> </a:t>
            </a:r>
            <a:r>
              <a:rPr sz="1400" spc="-15" dirty="0">
                <a:latin typeface="Calibri"/>
                <a:cs typeface="Calibri"/>
              </a:rPr>
              <a:t>ev</a:t>
            </a:r>
            <a:r>
              <a:rPr sz="1400" dirty="0">
                <a:latin typeface="Calibri"/>
                <a:cs typeface="Calibri"/>
              </a:rPr>
              <a:t>al</a:t>
            </a:r>
            <a:r>
              <a:rPr sz="1400" spc="-5" dirty="0">
                <a:latin typeface="Calibri"/>
                <a:cs typeface="Calibri"/>
              </a:rPr>
              <a:t>u</a:t>
            </a:r>
            <a:r>
              <a:rPr sz="1400" dirty="0">
                <a:latin typeface="Calibri"/>
                <a:cs typeface="Calibri"/>
              </a:rPr>
              <a:t>a</a:t>
            </a:r>
            <a:r>
              <a:rPr sz="1400" spc="-10" dirty="0">
                <a:latin typeface="Calibri"/>
                <a:cs typeface="Calibri"/>
              </a:rPr>
              <a:t>c</a:t>
            </a:r>
            <a:r>
              <a:rPr sz="1400" dirty="0">
                <a:latin typeface="Calibri"/>
                <a:cs typeface="Calibri"/>
              </a:rPr>
              <a:t>ión</a:t>
            </a:r>
            <a:r>
              <a:rPr sz="1400" spc="135" dirty="0">
                <a:latin typeface="Calibri"/>
                <a:cs typeface="Calibri"/>
              </a:rPr>
              <a:t> </a:t>
            </a:r>
            <a:r>
              <a:rPr sz="1400" dirty="0">
                <a:latin typeface="Calibri"/>
                <a:cs typeface="Calibri"/>
              </a:rPr>
              <a:t>a t</a:t>
            </a:r>
            <a:r>
              <a:rPr sz="1400" spc="-25" dirty="0">
                <a:latin typeface="Calibri"/>
                <a:cs typeface="Calibri"/>
              </a:rPr>
              <a:t>ra</a:t>
            </a:r>
            <a:r>
              <a:rPr sz="1400" spc="-15" dirty="0">
                <a:latin typeface="Calibri"/>
                <a:cs typeface="Calibri"/>
              </a:rPr>
              <a:t>v</a:t>
            </a:r>
            <a:r>
              <a:rPr sz="1400" dirty="0">
                <a:latin typeface="Calibri"/>
                <a:cs typeface="Calibri"/>
              </a:rPr>
              <a:t>és</a:t>
            </a:r>
            <a:r>
              <a:rPr sz="1400" spc="-5" dirty="0">
                <a:latin typeface="Calibri"/>
                <a:cs typeface="Calibri"/>
              </a:rPr>
              <a:t> </a:t>
            </a:r>
            <a:r>
              <a:rPr sz="1400" spc="-10" dirty="0">
                <a:latin typeface="Calibri"/>
                <a:cs typeface="Calibri"/>
              </a:rPr>
              <a:t>d</a:t>
            </a:r>
            <a:r>
              <a:rPr sz="1400" dirty="0">
                <a:latin typeface="Calibri"/>
                <a:cs typeface="Calibri"/>
              </a:rPr>
              <a:t>el</a:t>
            </a:r>
            <a:r>
              <a:rPr sz="1400" spc="5" dirty="0">
                <a:latin typeface="Calibri"/>
                <a:cs typeface="Calibri"/>
              </a:rPr>
              <a:t> </a:t>
            </a:r>
            <a:r>
              <a:rPr sz="1400" spc="-20" dirty="0">
                <a:latin typeface="Calibri"/>
                <a:cs typeface="Calibri"/>
              </a:rPr>
              <a:t>c</a:t>
            </a:r>
            <a:r>
              <a:rPr sz="1400" dirty="0">
                <a:latin typeface="Calibri"/>
                <a:cs typeface="Calibri"/>
              </a:rPr>
              <a:t>a</a:t>
            </a:r>
            <a:r>
              <a:rPr sz="1400" spc="-10" dirty="0">
                <a:latin typeface="Calibri"/>
                <a:cs typeface="Calibri"/>
              </a:rPr>
              <a:t>n</a:t>
            </a:r>
            <a:r>
              <a:rPr sz="1400" dirty="0">
                <a:latin typeface="Calibri"/>
                <a:cs typeface="Calibri"/>
              </a:rPr>
              <a:t>al</a:t>
            </a:r>
            <a:r>
              <a:rPr sz="1400" spc="5" dirty="0">
                <a:latin typeface="Calibri"/>
                <a:cs typeface="Calibri"/>
              </a:rPr>
              <a:t> </a:t>
            </a:r>
            <a:r>
              <a:rPr sz="1400" dirty="0">
                <a:latin typeface="Calibri"/>
                <a:cs typeface="Calibri"/>
              </a:rPr>
              <a:t>es</a:t>
            </a:r>
            <a:r>
              <a:rPr sz="1400" spc="-5" dirty="0">
                <a:latin typeface="Calibri"/>
                <a:cs typeface="Calibri"/>
              </a:rPr>
              <a:t>c</a:t>
            </a:r>
            <a:r>
              <a:rPr sz="1400" dirty="0">
                <a:latin typeface="Calibri"/>
                <a:cs typeface="Calibri"/>
              </a:rPr>
              <a:t>ri</a:t>
            </a:r>
            <a:r>
              <a:rPr sz="1400" spc="-10" dirty="0">
                <a:latin typeface="Calibri"/>
                <a:cs typeface="Calibri"/>
              </a:rPr>
              <a:t>t</a:t>
            </a:r>
            <a:r>
              <a:rPr sz="1400" dirty="0">
                <a:latin typeface="Calibri"/>
                <a:cs typeface="Calibri"/>
              </a:rPr>
              <a:t>o y</a:t>
            </a:r>
            <a:r>
              <a:rPr sz="1400" spc="-5" dirty="0">
                <a:latin typeface="Calibri"/>
                <a:cs typeface="Calibri"/>
              </a:rPr>
              <a:t> </a:t>
            </a:r>
            <a:r>
              <a:rPr sz="1400" dirty="0">
                <a:latin typeface="Calibri"/>
                <a:cs typeface="Calibri"/>
              </a:rPr>
              <a:t>virt</a:t>
            </a:r>
            <a:r>
              <a:rPr sz="1400" spc="-10" dirty="0">
                <a:latin typeface="Calibri"/>
                <a:cs typeface="Calibri"/>
              </a:rPr>
              <a:t>u</a:t>
            </a:r>
            <a:r>
              <a:rPr sz="1400" dirty="0">
                <a:latin typeface="Calibri"/>
                <a:cs typeface="Calibri"/>
              </a:rPr>
              <a:t>al.</a:t>
            </a:r>
          </a:p>
          <a:p>
            <a:pPr marL="299085" marR="8255" indent="-287020">
              <a:lnSpc>
                <a:spcPct val="100000"/>
              </a:lnSpc>
              <a:buFont typeface="Arial"/>
              <a:buChar char="•"/>
              <a:tabLst>
                <a:tab pos="299085" algn="l"/>
              </a:tabLst>
            </a:pPr>
            <a:r>
              <a:rPr sz="1400" spc="-30" dirty="0">
                <a:latin typeface="Calibri"/>
                <a:cs typeface="Calibri"/>
              </a:rPr>
              <a:t>P</a:t>
            </a:r>
            <a:r>
              <a:rPr sz="1400" dirty="0">
                <a:latin typeface="Calibri"/>
                <a:cs typeface="Calibri"/>
              </a:rPr>
              <a:t>or ot</a:t>
            </a:r>
            <a:r>
              <a:rPr sz="1400" spc="-20" dirty="0">
                <a:latin typeface="Calibri"/>
                <a:cs typeface="Calibri"/>
              </a:rPr>
              <a:t>r</a:t>
            </a:r>
            <a:r>
              <a:rPr sz="1400" dirty="0">
                <a:latin typeface="Calibri"/>
                <a:cs typeface="Calibri"/>
              </a:rPr>
              <a:t>a</a:t>
            </a:r>
            <a:r>
              <a:rPr sz="1400" spc="5" dirty="0">
                <a:latin typeface="Calibri"/>
                <a:cs typeface="Calibri"/>
              </a:rPr>
              <a:t> </a:t>
            </a:r>
            <a:r>
              <a:rPr sz="1400" spc="-10" dirty="0">
                <a:latin typeface="Calibri"/>
                <a:cs typeface="Calibri"/>
              </a:rPr>
              <a:t>p</a:t>
            </a:r>
            <a:r>
              <a:rPr sz="1400" dirty="0">
                <a:latin typeface="Calibri"/>
                <a:cs typeface="Calibri"/>
              </a:rPr>
              <a:t>ar</a:t>
            </a:r>
            <a:r>
              <a:rPr sz="1400" spc="-15" dirty="0">
                <a:latin typeface="Calibri"/>
                <a:cs typeface="Calibri"/>
              </a:rPr>
              <a:t>t</a:t>
            </a:r>
            <a:r>
              <a:rPr sz="1400" dirty="0">
                <a:latin typeface="Calibri"/>
                <a:cs typeface="Calibri"/>
              </a:rPr>
              <a:t>e, se </a:t>
            </a:r>
            <a:r>
              <a:rPr sz="1400" spc="-25" dirty="0">
                <a:latin typeface="Calibri"/>
                <a:cs typeface="Calibri"/>
              </a:rPr>
              <a:t>r</a:t>
            </a:r>
            <a:r>
              <a:rPr sz="1400" dirty="0">
                <a:latin typeface="Calibri"/>
                <a:cs typeface="Calibri"/>
              </a:rPr>
              <a:t>equie</a:t>
            </a:r>
            <a:r>
              <a:rPr sz="1400" spc="-25" dirty="0">
                <a:latin typeface="Calibri"/>
                <a:cs typeface="Calibri"/>
              </a:rPr>
              <a:t>r</a:t>
            </a:r>
            <a:r>
              <a:rPr sz="1400" dirty="0">
                <a:latin typeface="Calibri"/>
                <a:cs typeface="Calibri"/>
              </a:rPr>
              <a:t>e</a:t>
            </a:r>
            <a:r>
              <a:rPr sz="1400" spc="5" dirty="0">
                <a:latin typeface="Calibri"/>
                <a:cs typeface="Calibri"/>
              </a:rPr>
              <a:t> </a:t>
            </a:r>
            <a:r>
              <a:rPr sz="1400" spc="10" dirty="0">
                <a:latin typeface="Calibri"/>
                <a:cs typeface="Calibri"/>
              </a:rPr>
              <a:t>i</a:t>
            </a:r>
            <a:r>
              <a:rPr sz="1400" spc="-10" dirty="0">
                <a:latin typeface="Calibri"/>
                <a:cs typeface="Calibri"/>
              </a:rPr>
              <a:t>nc</a:t>
            </a:r>
            <a:r>
              <a:rPr sz="1400" dirty="0">
                <a:latin typeface="Calibri"/>
                <a:cs typeface="Calibri"/>
              </a:rPr>
              <a:t>e</a:t>
            </a:r>
            <a:r>
              <a:rPr sz="1400" spc="-10" dirty="0">
                <a:latin typeface="Calibri"/>
                <a:cs typeface="Calibri"/>
              </a:rPr>
              <a:t>n</a:t>
            </a:r>
            <a:r>
              <a:rPr sz="1400" dirty="0">
                <a:latin typeface="Calibri"/>
                <a:cs typeface="Calibri"/>
              </a:rPr>
              <a:t>ti</a:t>
            </a:r>
            <a:r>
              <a:rPr sz="1400" spc="-10" dirty="0">
                <a:latin typeface="Calibri"/>
                <a:cs typeface="Calibri"/>
              </a:rPr>
              <a:t>v</a:t>
            </a:r>
            <a:r>
              <a:rPr sz="1400" dirty="0">
                <a:latin typeface="Calibri"/>
                <a:cs typeface="Calibri"/>
              </a:rPr>
              <a:t>ar</a:t>
            </a:r>
            <a:r>
              <a:rPr sz="1400" spc="10" dirty="0">
                <a:latin typeface="Calibri"/>
                <a:cs typeface="Calibri"/>
              </a:rPr>
              <a:t> </a:t>
            </a:r>
            <a:r>
              <a:rPr sz="1400" dirty="0">
                <a:latin typeface="Calibri"/>
                <a:cs typeface="Calibri"/>
              </a:rPr>
              <a:t>a</a:t>
            </a:r>
            <a:r>
              <a:rPr sz="1400" spc="5" dirty="0">
                <a:latin typeface="Calibri"/>
                <a:cs typeface="Calibri"/>
              </a:rPr>
              <a:t> </a:t>
            </a:r>
            <a:r>
              <a:rPr sz="1400" dirty="0">
                <a:latin typeface="Calibri"/>
                <a:cs typeface="Calibri"/>
              </a:rPr>
              <a:t>los</a:t>
            </a:r>
            <a:r>
              <a:rPr sz="1400" spc="10" dirty="0">
                <a:latin typeface="Calibri"/>
                <a:cs typeface="Calibri"/>
              </a:rPr>
              <a:t> </a:t>
            </a:r>
            <a:r>
              <a:rPr sz="1400" spc="-10" dirty="0">
                <a:latin typeface="Calibri"/>
                <a:cs typeface="Calibri"/>
              </a:rPr>
              <a:t>u</a:t>
            </a:r>
            <a:r>
              <a:rPr sz="1400" dirty="0">
                <a:latin typeface="Calibri"/>
                <a:cs typeface="Calibri"/>
              </a:rPr>
              <a:t>suarios</a:t>
            </a:r>
            <a:r>
              <a:rPr sz="1400" spc="10" dirty="0">
                <a:latin typeface="Calibri"/>
                <a:cs typeface="Calibri"/>
              </a:rPr>
              <a:t> </a:t>
            </a:r>
            <a:r>
              <a:rPr sz="1400" spc="-10" dirty="0">
                <a:latin typeface="Calibri"/>
                <a:cs typeface="Calibri"/>
              </a:rPr>
              <a:t>p</a:t>
            </a:r>
            <a:r>
              <a:rPr sz="1400" dirty="0">
                <a:latin typeface="Calibri"/>
                <a:cs typeface="Calibri"/>
              </a:rPr>
              <a:t>a</a:t>
            </a:r>
            <a:r>
              <a:rPr sz="1400" spc="-25" dirty="0">
                <a:latin typeface="Calibri"/>
                <a:cs typeface="Calibri"/>
              </a:rPr>
              <a:t>r</a:t>
            </a:r>
            <a:r>
              <a:rPr sz="1400" dirty="0">
                <a:latin typeface="Calibri"/>
                <a:cs typeface="Calibri"/>
              </a:rPr>
              <a:t>a</a:t>
            </a:r>
            <a:r>
              <a:rPr sz="1400" spc="5" dirty="0">
                <a:latin typeface="Calibri"/>
                <a:cs typeface="Calibri"/>
              </a:rPr>
              <a:t> </a:t>
            </a:r>
            <a:r>
              <a:rPr sz="1400" spc="-5" dirty="0">
                <a:latin typeface="Calibri"/>
                <a:cs typeface="Calibri"/>
              </a:rPr>
              <a:t>qu</a:t>
            </a:r>
            <a:r>
              <a:rPr sz="1400" dirty="0">
                <a:latin typeface="Calibri"/>
                <a:cs typeface="Calibri"/>
              </a:rPr>
              <a:t>e </a:t>
            </a:r>
            <a:r>
              <a:rPr sz="1400" spc="-20" dirty="0">
                <a:latin typeface="Calibri"/>
                <a:cs typeface="Calibri"/>
              </a:rPr>
              <a:t>c</a:t>
            </a:r>
            <a:r>
              <a:rPr sz="1400" dirty="0">
                <a:latin typeface="Calibri"/>
                <a:cs typeface="Calibri"/>
              </a:rPr>
              <a:t>a</a:t>
            </a:r>
            <a:r>
              <a:rPr sz="1400" spc="10" dirty="0">
                <a:latin typeface="Calibri"/>
                <a:cs typeface="Calibri"/>
              </a:rPr>
              <a:t>l</a:t>
            </a:r>
            <a:r>
              <a:rPr sz="1400" dirty="0">
                <a:latin typeface="Calibri"/>
                <a:cs typeface="Calibri"/>
              </a:rPr>
              <a:t>ifiq</a:t>
            </a:r>
            <a:r>
              <a:rPr sz="1400" spc="-10" dirty="0">
                <a:latin typeface="Calibri"/>
                <a:cs typeface="Calibri"/>
              </a:rPr>
              <a:t>u</a:t>
            </a:r>
            <a:r>
              <a:rPr sz="1400" dirty="0">
                <a:latin typeface="Calibri"/>
                <a:cs typeface="Calibri"/>
              </a:rPr>
              <a:t>en </a:t>
            </a:r>
            <a:r>
              <a:rPr sz="1400" spc="5" dirty="0">
                <a:latin typeface="Calibri"/>
                <a:cs typeface="Calibri"/>
              </a:rPr>
              <a:t>e</a:t>
            </a:r>
            <a:r>
              <a:rPr sz="1400" dirty="0">
                <a:latin typeface="Calibri"/>
                <a:cs typeface="Calibri"/>
              </a:rPr>
              <a:t>l</a:t>
            </a:r>
            <a:r>
              <a:rPr sz="1400" spc="10" dirty="0">
                <a:latin typeface="Calibri"/>
                <a:cs typeface="Calibri"/>
              </a:rPr>
              <a:t> </a:t>
            </a:r>
            <a:r>
              <a:rPr sz="1400" dirty="0">
                <a:latin typeface="Calibri"/>
                <a:cs typeface="Calibri"/>
              </a:rPr>
              <a:t>se</a:t>
            </a:r>
            <a:r>
              <a:rPr sz="1400" spc="10" dirty="0">
                <a:latin typeface="Calibri"/>
                <a:cs typeface="Calibri"/>
              </a:rPr>
              <a:t>r</a:t>
            </a:r>
            <a:r>
              <a:rPr sz="1400" dirty="0">
                <a:latin typeface="Calibri"/>
                <a:cs typeface="Calibri"/>
              </a:rPr>
              <a:t>vicio</a:t>
            </a:r>
            <a:r>
              <a:rPr sz="1400" spc="10" dirty="0">
                <a:latin typeface="Calibri"/>
                <a:cs typeface="Calibri"/>
              </a:rPr>
              <a:t> </a:t>
            </a:r>
            <a:r>
              <a:rPr sz="1400" spc="-10" dirty="0">
                <a:latin typeface="Calibri"/>
                <a:cs typeface="Calibri"/>
              </a:rPr>
              <a:t>p</a:t>
            </a:r>
            <a:r>
              <a:rPr sz="1400" spc="-25" dirty="0">
                <a:latin typeface="Calibri"/>
                <a:cs typeface="Calibri"/>
              </a:rPr>
              <a:t>r</a:t>
            </a:r>
            <a:r>
              <a:rPr sz="1400" spc="5" dirty="0">
                <a:latin typeface="Calibri"/>
                <a:cs typeface="Calibri"/>
              </a:rPr>
              <a:t>e</a:t>
            </a:r>
            <a:r>
              <a:rPr sz="1400" spc="-10" dirty="0">
                <a:latin typeface="Calibri"/>
                <a:cs typeface="Calibri"/>
              </a:rPr>
              <a:t>s</a:t>
            </a:r>
            <a:r>
              <a:rPr sz="1400" spc="-15" dirty="0">
                <a:latin typeface="Calibri"/>
                <a:cs typeface="Calibri"/>
              </a:rPr>
              <a:t>t</a:t>
            </a:r>
            <a:r>
              <a:rPr sz="1400" dirty="0">
                <a:latin typeface="Calibri"/>
                <a:cs typeface="Calibri"/>
              </a:rPr>
              <a:t>a</a:t>
            </a:r>
            <a:r>
              <a:rPr sz="1400" spc="-10" dirty="0">
                <a:latin typeface="Calibri"/>
                <a:cs typeface="Calibri"/>
              </a:rPr>
              <a:t>d</a:t>
            </a:r>
            <a:r>
              <a:rPr sz="1400" dirty="0">
                <a:latin typeface="Calibri"/>
                <a:cs typeface="Calibri"/>
              </a:rPr>
              <a:t>o</a:t>
            </a:r>
            <a:r>
              <a:rPr sz="1400" spc="15" dirty="0">
                <a:latin typeface="Calibri"/>
                <a:cs typeface="Calibri"/>
              </a:rPr>
              <a:t> </a:t>
            </a:r>
            <a:r>
              <a:rPr sz="1400" dirty="0">
                <a:latin typeface="Calibri"/>
                <a:cs typeface="Calibri"/>
              </a:rPr>
              <a:t>a</a:t>
            </a:r>
            <a:r>
              <a:rPr sz="1400" spc="5" dirty="0">
                <a:latin typeface="Calibri"/>
                <a:cs typeface="Calibri"/>
              </a:rPr>
              <a:t> </a:t>
            </a:r>
            <a:r>
              <a:rPr sz="1400" dirty="0">
                <a:latin typeface="Calibri"/>
                <a:cs typeface="Calibri"/>
              </a:rPr>
              <a:t>t</a:t>
            </a:r>
            <a:r>
              <a:rPr sz="1400" spc="-25" dirty="0">
                <a:latin typeface="Calibri"/>
                <a:cs typeface="Calibri"/>
              </a:rPr>
              <a:t>ra</a:t>
            </a:r>
            <a:r>
              <a:rPr sz="1400" spc="-15" dirty="0">
                <a:latin typeface="Calibri"/>
                <a:cs typeface="Calibri"/>
              </a:rPr>
              <a:t>v</a:t>
            </a:r>
            <a:r>
              <a:rPr sz="1400" dirty="0">
                <a:latin typeface="Calibri"/>
                <a:cs typeface="Calibri"/>
              </a:rPr>
              <a:t>és</a:t>
            </a:r>
            <a:r>
              <a:rPr sz="1400" spc="5" dirty="0">
                <a:latin typeface="Calibri"/>
                <a:cs typeface="Calibri"/>
              </a:rPr>
              <a:t> </a:t>
            </a:r>
            <a:r>
              <a:rPr sz="1400" spc="-5" dirty="0">
                <a:latin typeface="Calibri"/>
                <a:cs typeface="Calibri"/>
              </a:rPr>
              <a:t>d</a:t>
            </a:r>
            <a:r>
              <a:rPr sz="1400" dirty="0">
                <a:latin typeface="Calibri"/>
                <a:cs typeface="Calibri"/>
              </a:rPr>
              <a:t>e la</a:t>
            </a:r>
            <a:r>
              <a:rPr sz="1400" spc="5" dirty="0">
                <a:latin typeface="Calibri"/>
                <a:cs typeface="Calibri"/>
              </a:rPr>
              <a:t> h</a:t>
            </a:r>
            <a:r>
              <a:rPr sz="1400" dirty="0">
                <a:latin typeface="Calibri"/>
                <a:cs typeface="Calibri"/>
              </a:rPr>
              <a:t>er</a:t>
            </a:r>
            <a:r>
              <a:rPr sz="1400" spc="-25" dirty="0">
                <a:latin typeface="Calibri"/>
                <a:cs typeface="Calibri"/>
              </a:rPr>
              <a:t>r</a:t>
            </a:r>
            <a:r>
              <a:rPr sz="1400" dirty="0">
                <a:latin typeface="Calibri"/>
                <a:cs typeface="Calibri"/>
              </a:rPr>
              <a:t>a</a:t>
            </a:r>
            <a:r>
              <a:rPr sz="1400" spc="-10" dirty="0">
                <a:latin typeface="Calibri"/>
                <a:cs typeface="Calibri"/>
              </a:rPr>
              <a:t>m</a:t>
            </a:r>
            <a:r>
              <a:rPr sz="1400" dirty="0">
                <a:latin typeface="Calibri"/>
                <a:cs typeface="Calibri"/>
              </a:rPr>
              <a:t>ie</a:t>
            </a:r>
            <a:r>
              <a:rPr sz="1400" spc="-20" dirty="0">
                <a:latin typeface="Calibri"/>
                <a:cs typeface="Calibri"/>
              </a:rPr>
              <a:t>n</a:t>
            </a:r>
            <a:r>
              <a:rPr sz="1400" spc="-15" dirty="0">
                <a:latin typeface="Calibri"/>
                <a:cs typeface="Calibri"/>
              </a:rPr>
              <a:t>t</a:t>
            </a:r>
            <a:r>
              <a:rPr sz="1400" dirty="0">
                <a:latin typeface="Calibri"/>
                <a:cs typeface="Calibri"/>
              </a:rPr>
              <a:t>a</a:t>
            </a:r>
            <a:r>
              <a:rPr sz="1400" spc="5" dirty="0">
                <a:latin typeface="Calibri"/>
                <a:cs typeface="Calibri"/>
              </a:rPr>
              <a:t> </a:t>
            </a:r>
            <a:r>
              <a:rPr sz="1400" spc="-10" dirty="0">
                <a:latin typeface="Calibri"/>
                <a:cs typeface="Calibri"/>
              </a:rPr>
              <a:t>d</a:t>
            </a:r>
            <a:r>
              <a:rPr sz="1400" dirty="0">
                <a:latin typeface="Calibri"/>
                <a:cs typeface="Calibri"/>
              </a:rPr>
              <a:t>ispon</a:t>
            </a:r>
            <a:r>
              <a:rPr sz="1400" spc="5" dirty="0">
                <a:latin typeface="Calibri"/>
                <a:cs typeface="Calibri"/>
              </a:rPr>
              <a:t>i</a:t>
            </a:r>
            <a:r>
              <a:rPr sz="1400" spc="-10" dirty="0">
                <a:latin typeface="Calibri"/>
                <a:cs typeface="Calibri"/>
              </a:rPr>
              <a:t>b</a:t>
            </a:r>
            <a:r>
              <a:rPr sz="1400" spc="10" dirty="0">
                <a:latin typeface="Calibri"/>
                <a:cs typeface="Calibri"/>
              </a:rPr>
              <a:t>l</a:t>
            </a:r>
            <a:r>
              <a:rPr sz="1400" dirty="0">
                <a:latin typeface="Calibri"/>
                <a:cs typeface="Calibri"/>
              </a:rPr>
              <a:t>e</a:t>
            </a:r>
            <a:r>
              <a:rPr sz="1400" spc="10" dirty="0">
                <a:latin typeface="Calibri"/>
                <a:cs typeface="Calibri"/>
              </a:rPr>
              <a:t> </a:t>
            </a:r>
            <a:r>
              <a:rPr sz="1400" spc="-10" dirty="0">
                <a:latin typeface="Calibri"/>
                <a:cs typeface="Calibri"/>
              </a:rPr>
              <a:t>p</a:t>
            </a:r>
            <a:r>
              <a:rPr sz="1400" dirty="0">
                <a:latin typeface="Calibri"/>
                <a:cs typeface="Calibri"/>
              </a:rPr>
              <a:t>a</a:t>
            </a:r>
            <a:r>
              <a:rPr sz="1400" spc="-25" dirty="0">
                <a:latin typeface="Calibri"/>
                <a:cs typeface="Calibri"/>
              </a:rPr>
              <a:t>r</a:t>
            </a:r>
            <a:r>
              <a:rPr sz="1400" dirty="0">
                <a:latin typeface="Calibri"/>
                <a:cs typeface="Calibri"/>
              </a:rPr>
              <a:t>a</a:t>
            </a:r>
            <a:r>
              <a:rPr sz="1400" spc="5" dirty="0">
                <a:latin typeface="Calibri"/>
                <a:cs typeface="Calibri"/>
              </a:rPr>
              <a:t> </a:t>
            </a:r>
            <a:r>
              <a:rPr sz="1400" spc="-5" dirty="0">
                <a:latin typeface="Calibri"/>
                <a:cs typeface="Calibri"/>
              </a:rPr>
              <a:t>el </a:t>
            </a:r>
            <a:r>
              <a:rPr sz="1400" spc="-15" dirty="0">
                <a:latin typeface="Calibri"/>
                <a:cs typeface="Calibri"/>
              </a:rPr>
              <a:t>e</a:t>
            </a:r>
            <a:r>
              <a:rPr sz="1400" spc="-35" dirty="0">
                <a:latin typeface="Calibri"/>
                <a:cs typeface="Calibri"/>
              </a:rPr>
              <a:t>f</a:t>
            </a:r>
            <a:r>
              <a:rPr sz="1400" dirty="0">
                <a:latin typeface="Calibri"/>
                <a:cs typeface="Calibri"/>
              </a:rPr>
              <a:t>e</a:t>
            </a:r>
            <a:r>
              <a:rPr sz="1400" spc="-10" dirty="0">
                <a:latin typeface="Calibri"/>
                <a:cs typeface="Calibri"/>
              </a:rPr>
              <a:t>c</a:t>
            </a:r>
            <a:r>
              <a:rPr sz="1400" spc="-15" dirty="0">
                <a:latin typeface="Calibri"/>
                <a:cs typeface="Calibri"/>
              </a:rPr>
              <a:t>t</a:t>
            </a:r>
            <a:r>
              <a:rPr sz="1400" spc="-25" dirty="0">
                <a:latin typeface="Calibri"/>
                <a:cs typeface="Calibri"/>
              </a:rPr>
              <a:t>o</a:t>
            </a:r>
            <a:r>
              <a:rPr sz="1400" dirty="0">
                <a:latin typeface="Calibri"/>
                <a:cs typeface="Calibri"/>
              </a:rPr>
              <a:t>,</a:t>
            </a:r>
            <a:r>
              <a:rPr sz="1400" spc="-10" dirty="0">
                <a:latin typeface="Calibri"/>
                <a:cs typeface="Calibri"/>
              </a:rPr>
              <a:t> </a:t>
            </a:r>
            <a:r>
              <a:rPr sz="1400" dirty="0">
                <a:latin typeface="Calibri"/>
                <a:cs typeface="Calibri"/>
              </a:rPr>
              <a:t>virt</a:t>
            </a:r>
            <a:r>
              <a:rPr sz="1400" spc="-10" dirty="0">
                <a:latin typeface="Calibri"/>
                <a:cs typeface="Calibri"/>
              </a:rPr>
              <a:t>u</a:t>
            </a:r>
            <a:r>
              <a:rPr sz="1400" dirty="0">
                <a:latin typeface="Calibri"/>
                <a:cs typeface="Calibri"/>
              </a:rPr>
              <a:t>al</a:t>
            </a:r>
            <a:r>
              <a:rPr sz="1400" spc="10" dirty="0">
                <a:latin typeface="Calibri"/>
                <a:cs typeface="Calibri"/>
              </a:rPr>
              <a:t> </a:t>
            </a:r>
            <a:r>
              <a:rPr sz="1400" dirty="0">
                <a:latin typeface="Calibri"/>
                <a:cs typeface="Calibri"/>
              </a:rPr>
              <a:t>y</a:t>
            </a:r>
            <a:r>
              <a:rPr sz="1400" spc="-5" dirty="0">
                <a:latin typeface="Calibri"/>
                <a:cs typeface="Calibri"/>
              </a:rPr>
              <a:t> </a:t>
            </a:r>
            <a:r>
              <a:rPr sz="1400" spc="-10" dirty="0">
                <a:latin typeface="Calibri"/>
                <a:cs typeface="Calibri"/>
              </a:rPr>
              <a:t>p</a:t>
            </a:r>
            <a:r>
              <a:rPr sz="1400" spc="-25" dirty="0">
                <a:latin typeface="Calibri"/>
                <a:cs typeface="Calibri"/>
              </a:rPr>
              <a:t>r</a:t>
            </a:r>
            <a:r>
              <a:rPr sz="1400" dirty="0">
                <a:latin typeface="Calibri"/>
                <a:cs typeface="Calibri"/>
              </a:rPr>
              <a:t>ese</a:t>
            </a:r>
            <a:r>
              <a:rPr sz="1400" spc="-10" dirty="0">
                <a:latin typeface="Calibri"/>
                <a:cs typeface="Calibri"/>
              </a:rPr>
              <a:t>nc</a:t>
            </a:r>
            <a:r>
              <a:rPr sz="1400" dirty="0">
                <a:latin typeface="Calibri"/>
                <a:cs typeface="Calibri"/>
              </a:rPr>
              <a:t>ia</a:t>
            </a:r>
            <a:r>
              <a:rPr sz="1400" spc="5" dirty="0">
                <a:latin typeface="Calibri"/>
                <a:cs typeface="Calibri"/>
              </a:rPr>
              <a:t>l</a:t>
            </a:r>
            <a:r>
              <a:rPr sz="1400" dirty="0">
                <a:latin typeface="Calibri"/>
                <a:cs typeface="Calibri"/>
              </a:rPr>
              <a:t>.</a:t>
            </a:r>
          </a:p>
          <a:p>
            <a:pPr marL="299085" marR="6350" indent="-287020">
              <a:lnSpc>
                <a:spcPct val="100000"/>
              </a:lnSpc>
              <a:buFont typeface="Arial"/>
              <a:buChar char="•"/>
              <a:tabLst>
                <a:tab pos="299085" algn="l"/>
              </a:tabLst>
            </a:pPr>
            <a:r>
              <a:rPr sz="1400" spc="-30" dirty="0">
                <a:latin typeface="Calibri"/>
                <a:cs typeface="Calibri"/>
              </a:rPr>
              <a:t>P</a:t>
            </a:r>
            <a:r>
              <a:rPr sz="1400" dirty="0">
                <a:latin typeface="Calibri"/>
                <a:cs typeface="Calibri"/>
              </a:rPr>
              <a:t>or</a:t>
            </a:r>
            <a:r>
              <a:rPr sz="1400" spc="25" dirty="0">
                <a:latin typeface="Calibri"/>
                <a:cs typeface="Calibri"/>
              </a:rPr>
              <a:t> </a:t>
            </a:r>
            <a:r>
              <a:rPr sz="1400" spc="-10" dirty="0">
                <a:latin typeface="Calibri"/>
                <a:cs typeface="Calibri"/>
              </a:rPr>
              <a:t>u</a:t>
            </a:r>
            <a:r>
              <a:rPr sz="1400" dirty="0">
                <a:latin typeface="Calibri"/>
                <a:cs typeface="Calibri"/>
              </a:rPr>
              <a:t>lti</a:t>
            </a:r>
            <a:r>
              <a:rPr sz="1400" spc="-5" dirty="0">
                <a:latin typeface="Calibri"/>
                <a:cs typeface="Calibri"/>
              </a:rPr>
              <a:t>m</a:t>
            </a:r>
            <a:r>
              <a:rPr sz="1400" spc="-25" dirty="0">
                <a:latin typeface="Calibri"/>
                <a:cs typeface="Calibri"/>
              </a:rPr>
              <a:t>o</a:t>
            </a:r>
            <a:r>
              <a:rPr sz="1400" dirty="0">
                <a:latin typeface="Calibri"/>
                <a:cs typeface="Calibri"/>
              </a:rPr>
              <a:t>,</a:t>
            </a:r>
            <a:r>
              <a:rPr sz="1400" spc="15" dirty="0">
                <a:latin typeface="Calibri"/>
                <a:cs typeface="Calibri"/>
              </a:rPr>
              <a:t> </a:t>
            </a:r>
            <a:r>
              <a:rPr sz="1400" dirty="0">
                <a:latin typeface="Calibri"/>
                <a:cs typeface="Calibri"/>
              </a:rPr>
              <a:t>se</a:t>
            </a:r>
            <a:r>
              <a:rPr sz="1400" spc="15" dirty="0">
                <a:latin typeface="Calibri"/>
                <a:cs typeface="Calibri"/>
              </a:rPr>
              <a:t> </a:t>
            </a:r>
            <a:r>
              <a:rPr sz="1400" spc="-25" dirty="0">
                <a:latin typeface="Calibri"/>
                <a:cs typeface="Calibri"/>
              </a:rPr>
              <a:t>r</a:t>
            </a:r>
            <a:r>
              <a:rPr sz="1400" dirty="0">
                <a:latin typeface="Calibri"/>
                <a:cs typeface="Calibri"/>
              </a:rPr>
              <a:t>eali</a:t>
            </a:r>
            <a:r>
              <a:rPr sz="1400" spc="-30" dirty="0">
                <a:latin typeface="Calibri"/>
                <a:cs typeface="Calibri"/>
              </a:rPr>
              <a:t>z</a:t>
            </a:r>
            <a:r>
              <a:rPr sz="1400" dirty="0">
                <a:latin typeface="Calibri"/>
                <a:cs typeface="Calibri"/>
              </a:rPr>
              <a:t>a</a:t>
            </a:r>
            <a:r>
              <a:rPr sz="1400" spc="-25" dirty="0">
                <a:latin typeface="Calibri"/>
                <a:cs typeface="Calibri"/>
              </a:rPr>
              <a:t>r</a:t>
            </a:r>
            <a:r>
              <a:rPr sz="1400" dirty="0">
                <a:latin typeface="Calibri"/>
                <a:cs typeface="Calibri"/>
              </a:rPr>
              <a:t>á</a:t>
            </a:r>
            <a:r>
              <a:rPr sz="1400" spc="20" dirty="0">
                <a:latin typeface="Calibri"/>
                <a:cs typeface="Calibri"/>
              </a:rPr>
              <a:t> </a:t>
            </a:r>
            <a:r>
              <a:rPr sz="1400" spc="-10" dirty="0">
                <a:latin typeface="Calibri"/>
                <a:cs typeface="Calibri"/>
              </a:rPr>
              <a:t>s</a:t>
            </a:r>
            <a:r>
              <a:rPr sz="1400" dirty="0">
                <a:latin typeface="Calibri"/>
                <a:cs typeface="Calibri"/>
              </a:rPr>
              <a:t>ociali</a:t>
            </a:r>
            <a:r>
              <a:rPr sz="1400" spc="-25" dirty="0">
                <a:latin typeface="Calibri"/>
                <a:cs typeface="Calibri"/>
              </a:rPr>
              <a:t>z</a:t>
            </a:r>
            <a:r>
              <a:rPr sz="1400" dirty="0">
                <a:latin typeface="Calibri"/>
                <a:cs typeface="Calibri"/>
              </a:rPr>
              <a:t>a</a:t>
            </a:r>
            <a:r>
              <a:rPr sz="1400" spc="-10" dirty="0">
                <a:latin typeface="Calibri"/>
                <a:cs typeface="Calibri"/>
              </a:rPr>
              <a:t>c</a:t>
            </a:r>
            <a:r>
              <a:rPr sz="1400" dirty="0">
                <a:latin typeface="Calibri"/>
                <a:cs typeface="Calibri"/>
              </a:rPr>
              <a:t>ión</a:t>
            </a:r>
            <a:r>
              <a:rPr sz="1400" spc="10" dirty="0">
                <a:latin typeface="Calibri"/>
                <a:cs typeface="Calibri"/>
              </a:rPr>
              <a:t> </a:t>
            </a:r>
            <a:r>
              <a:rPr sz="1400" spc="-10" dirty="0">
                <a:latin typeface="Calibri"/>
                <a:cs typeface="Calibri"/>
              </a:rPr>
              <a:t>nu</a:t>
            </a:r>
            <a:r>
              <a:rPr sz="1400" dirty="0">
                <a:latin typeface="Calibri"/>
                <a:cs typeface="Calibri"/>
              </a:rPr>
              <a:t>e</a:t>
            </a:r>
            <a:r>
              <a:rPr sz="1400" spc="-15" dirty="0">
                <a:latin typeface="Calibri"/>
                <a:cs typeface="Calibri"/>
              </a:rPr>
              <a:t>v</a:t>
            </a:r>
            <a:r>
              <a:rPr sz="1400" dirty="0">
                <a:latin typeface="Calibri"/>
                <a:cs typeface="Calibri"/>
              </a:rPr>
              <a:t>a</a:t>
            </a:r>
            <a:r>
              <a:rPr sz="1400" spc="-10" dirty="0">
                <a:latin typeface="Calibri"/>
                <a:cs typeface="Calibri"/>
              </a:rPr>
              <a:t>m</a:t>
            </a:r>
            <a:r>
              <a:rPr sz="1400" dirty="0">
                <a:latin typeface="Calibri"/>
                <a:cs typeface="Calibri"/>
              </a:rPr>
              <a:t>e</a:t>
            </a:r>
            <a:r>
              <a:rPr sz="1400" spc="-20" dirty="0">
                <a:latin typeface="Calibri"/>
                <a:cs typeface="Calibri"/>
              </a:rPr>
              <a:t>n</a:t>
            </a:r>
            <a:r>
              <a:rPr sz="1400" spc="-15" dirty="0">
                <a:latin typeface="Calibri"/>
                <a:cs typeface="Calibri"/>
              </a:rPr>
              <a:t>t</a:t>
            </a:r>
            <a:r>
              <a:rPr sz="1400" dirty="0">
                <a:latin typeface="Calibri"/>
                <a:cs typeface="Calibri"/>
              </a:rPr>
              <a:t>e</a:t>
            </a:r>
            <a:r>
              <a:rPr sz="1400" spc="15" dirty="0">
                <a:latin typeface="Calibri"/>
                <a:cs typeface="Calibri"/>
              </a:rPr>
              <a:t> </a:t>
            </a:r>
            <a:r>
              <a:rPr sz="1400" spc="5" dirty="0">
                <a:latin typeface="Calibri"/>
                <a:cs typeface="Calibri"/>
              </a:rPr>
              <a:t>d</a:t>
            </a:r>
            <a:r>
              <a:rPr sz="1400" dirty="0">
                <a:latin typeface="Calibri"/>
                <a:cs typeface="Calibri"/>
              </a:rPr>
              <a:t>e</a:t>
            </a:r>
            <a:r>
              <a:rPr sz="1400" spc="15" dirty="0">
                <a:latin typeface="Calibri"/>
                <a:cs typeface="Calibri"/>
              </a:rPr>
              <a:t> </a:t>
            </a:r>
            <a:r>
              <a:rPr sz="1400" dirty="0">
                <a:latin typeface="Calibri"/>
                <a:cs typeface="Calibri"/>
              </a:rPr>
              <a:t>la</a:t>
            </a:r>
            <a:r>
              <a:rPr sz="1400" spc="20" dirty="0">
                <a:latin typeface="Calibri"/>
                <a:cs typeface="Calibri"/>
              </a:rPr>
              <a:t> </a:t>
            </a:r>
            <a:r>
              <a:rPr sz="1400" spc="-10" dirty="0">
                <a:latin typeface="Calibri"/>
                <a:cs typeface="Calibri"/>
              </a:rPr>
              <a:t>h</a:t>
            </a:r>
            <a:r>
              <a:rPr sz="1400" dirty="0">
                <a:latin typeface="Calibri"/>
                <a:cs typeface="Calibri"/>
              </a:rPr>
              <a:t>er</a:t>
            </a:r>
            <a:r>
              <a:rPr sz="1400" spc="-25" dirty="0">
                <a:latin typeface="Calibri"/>
                <a:cs typeface="Calibri"/>
              </a:rPr>
              <a:t>r</a:t>
            </a:r>
            <a:r>
              <a:rPr sz="1400" dirty="0">
                <a:latin typeface="Calibri"/>
                <a:cs typeface="Calibri"/>
              </a:rPr>
              <a:t>a</a:t>
            </a:r>
            <a:r>
              <a:rPr sz="1400" spc="-10" dirty="0">
                <a:latin typeface="Calibri"/>
                <a:cs typeface="Calibri"/>
              </a:rPr>
              <a:t>m</a:t>
            </a:r>
            <a:r>
              <a:rPr sz="1400" dirty="0">
                <a:latin typeface="Calibri"/>
                <a:cs typeface="Calibri"/>
              </a:rPr>
              <a:t>ie</a:t>
            </a:r>
            <a:r>
              <a:rPr sz="1400" spc="-20" dirty="0">
                <a:latin typeface="Calibri"/>
                <a:cs typeface="Calibri"/>
              </a:rPr>
              <a:t>n</a:t>
            </a:r>
            <a:r>
              <a:rPr sz="1400" spc="-15" dirty="0">
                <a:latin typeface="Calibri"/>
                <a:cs typeface="Calibri"/>
              </a:rPr>
              <a:t>t</a:t>
            </a:r>
            <a:r>
              <a:rPr sz="1400" dirty="0">
                <a:latin typeface="Calibri"/>
                <a:cs typeface="Calibri"/>
              </a:rPr>
              <a:t>a</a:t>
            </a:r>
            <a:r>
              <a:rPr sz="1400" spc="15" dirty="0">
                <a:latin typeface="Calibri"/>
                <a:cs typeface="Calibri"/>
              </a:rPr>
              <a:t> </a:t>
            </a:r>
            <a:r>
              <a:rPr sz="1400" spc="5" dirty="0">
                <a:latin typeface="Calibri"/>
                <a:cs typeface="Calibri"/>
              </a:rPr>
              <a:t>p</a:t>
            </a:r>
            <a:r>
              <a:rPr sz="1400" dirty="0">
                <a:latin typeface="Calibri"/>
                <a:cs typeface="Calibri"/>
              </a:rPr>
              <a:t>a</a:t>
            </a:r>
            <a:r>
              <a:rPr sz="1400" spc="-25" dirty="0">
                <a:latin typeface="Calibri"/>
                <a:cs typeface="Calibri"/>
              </a:rPr>
              <a:t>r</a:t>
            </a:r>
            <a:r>
              <a:rPr sz="1400" dirty="0">
                <a:latin typeface="Calibri"/>
                <a:cs typeface="Calibri"/>
              </a:rPr>
              <a:t>a</a:t>
            </a:r>
            <a:r>
              <a:rPr sz="1400" spc="20" dirty="0">
                <a:latin typeface="Calibri"/>
                <a:cs typeface="Calibri"/>
              </a:rPr>
              <a:t> </a:t>
            </a:r>
            <a:r>
              <a:rPr sz="1400" spc="-5" dirty="0">
                <a:latin typeface="Calibri"/>
                <a:cs typeface="Calibri"/>
              </a:rPr>
              <a:t>qu</a:t>
            </a:r>
            <a:r>
              <a:rPr sz="1400" dirty="0">
                <a:latin typeface="Calibri"/>
                <a:cs typeface="Calibri"/>
              </a:rPr>
              <a:t>e</a:t>
            </a:r>
            <a:r>
              <a:rPr sz="1400" spc="15" dirty="0">
                <a:latin typeface="Calibri"/>
                <a:cs typeface="Calibri"/>
              </a:rPr>
              <a:t> </a:t>
            </a:r>
            <a:r>
              <a:rPr sz="1400" dirty="0">
                <a:latin typeface="Calibri"/>
                <a:cs typeface="Calibri"/>
              </a:rPr>
              <a:t>se</a:t>
            </a:r>
            <a:r>
              <a:rPr sz="1400" spc="15" dirty="0">
                <a:latin typeface="Calibri"/>
                <a:cs typeface="Calibri"/>
              </a:rPr>
              <a:t> </a:t>
            </a:r>
            <a:r>
              <a:rPr sz="1400" spc="-15" dirty="0">
                <a:latin typeface="Calibri"/>
                <a:cs typeface="Calibri"/>
              </a:rPr>
              <a:t>t</a:t>
            </a:r>
            <a:r>
              <a:rPr sz="1400" spc="5" dirty="0">
                <a:latin typeface="Calibri"/>
                <a:cs typeface="Calibri"/>
              </a:rPr>
              <a:t>en</a:t>
            </a:r>
            <a:r>
              <a:rPr sz="1400" spc="-25" dirty="0">
                <a:latin typeface="Calibri"/>
                <a:cs typeface="Calibri"/>
              </a:rPr>
              <a:t>g</a:t>
            </a:r>
            <a:r>
              <a:rPr sz="1400" dirty="0">
                <a:latin typeface="Calibri"/>
                <a:cs typeface="Calibri"/>
              </a:rPr>
              <a:t>a</a:t>
            </a:r>
            <a:r>
              <a:rPr sz="1400" spc="20" dirty="0">
                <a:latin typeface="Calibri"/>
                <a:cs typeface="Calibri"/>
              </a:rPr>
              <a:t> </a:t>
            </a:r>
            <a:r>
              <a:rPr sz="1400" spc="-5" dirty="0">
                <a:latin typeface="Calibri"/>
                <a:cs typeface="Calibri"/>
              </a:rPr>
              <a:t>e</a:t>
            </a:r>
            <a:r>
              <a:rPr sz="1400" dirty="0">
                <a:latin typeface="Calibri"/>
                <a:cs typeface="Calibri"/>
              </a:rPr>
              <a:t>n</a:t>
            </a:r>
            <a:r>
              <a:rPr sz="1400" spc="15" dirty="0">
                <a:latin typeface="Calibri"/>
                <a:cs typeface="Calibri"/>
              </a:rPr>
              <a:t> </a:t>
            </a:r>
            <a:r>
              <a:rPr sz="1400" spc="-10" dirty="0">
                <a:latin typeface="Calibri"/>
                <a:cs typeface="Calibri"/>
              </a:rPr>
              <a:t>cu</a:t>
            </a:r>
            <a:r>
              <a:rPr sz="1400" spc="5" dirty="0">
                <a:latin typeface="Calibri"/>
                <a:cs typeface="Calibri"/>
              </a:rPr>
              <a:t>e</a:t>
            </a:r>
            <a:r>
              <a:rPr sz="1400" spc="-20" dirty="0">
                <a:latin typeface="Calibri"/>
                <a:cs typeface="Calibri"/>
              </a:rPr>
              <a:t>n</a:t>
            </a:r>
            <a:r>
              <a:rPr sz="1400" spc="-15" dirty="0">
                <a:latin typeface="Calibri"/>
                <a:cs typeface="Calibri"/>
              </a:rPr>
              <a:t>t</a:t>
            </a:r>
            <a:r>
              <a:rPr sz="1400" dirty="0">
                <a:latin typeface="Calibri"/>
                <a:cs typeface="Calibri"/>
              </a:rPr>
              <a:t>a</a:t>
            </a:r>
            <a:r>
              <a:rPr sz="1400" spc="20" dirty="0">
                <a:latin typeface="Calibri"/>
                <a:cs typeface="Calibri"/>
              </a:rPr>
              <a:t> </a:t>
            </a:r>
            <a:r>
              <a:rPr sz="1400" dirty="0">
                <a:latin typeface="Calibri"/>
                <a:cs typeface="Calibri"/>
              </a:rPr>
              <a:t>y</a:t>
            </a:r>
            <a:r>
              <a:rPr sz="1400" spc="20" dirty="0">
                <a:latin typeface="Calibri"/>
                <a:cs typeface="Calibri"/>
              </a:rPr>
              <a:t> </a:t>
            </a:r>
            <a:r>
              <a:rPr sz="1400" dirty="0">
                <a:latin typeface="Calibri"/>
                <a:cs typeface="Calibri"/>
              </a:rPr>
              <a:t>se</a:t>
            </a:r>
            <a:r>
              <a:rPr sz="1400" spc="15" dirty="0">
                <a:latin typeface="Calibri"/>
                <a:cs typeface="Calibri"/>
              </a:rPr>
              <a:t> </a:t>
            </a:r>
            <a:r>
              <a:rPr sz="1400" dirty="0">
                <a:latin typeface="Calibri"/>
                <a:cs typeface="Calibri"/>
              </a:rPr>
              <a:t>a</a:t>
            </a:r>
            <a:r>
              <a:rPr sz="1400" spc="-10" dirty="0">
                <a:latin typeface="Calibri"/>
                <a:cs typeface="Calibri"/>
              </a:rPr>
              <a:t>p</a:t>
            </a:r>
            <a:r>
              <a:rPr sz="1400" dirty="0">
                <a:latin typeface="Calibri"/>
                <a:cs typeface="Calibri"/>
              </a:rPr>
              <a:t>l</a:t>
            </a:r>
            <a:r>
              <a:rPr sz="1400" spc="10" dirty="0">
                <a:latin typeface="Calibri"/>
                <a:cs typeface="Calibri"/>
              </a:rPr>
              <a:t>i</a:t>
            </a:r>
            <a:r>
              <a:rPr sz="1400" spc="-10" dirty="0">
                <a:latin typeface="Calibri"/>
                <a:cs typeface="Calibri"/>
              </a:rPr>
              <a:t>qu</a:t>
            </a:r>
            <a:r>
              <a:rPr sz="1400" dirty="0">
                <a:latin typeface="Calibri"/>
                <a:cs typeface="Calibri"/>
              </a:rPr>
              <a:t>e</a:t>
            </a:r>
            <a:r>
              <a:rPr sz="1400" spc="15" dirty="0">
                <a:latin typeface="Calibri"/>
                <a:cs typeface="Calibri"/>
              </a:rPr>
              <a:t> </a:t>
            </a:r>
            <a:r>
              <a:rPr sz="1400" spc="5" dirty="0">
                <a:latin typeface="Calibri"/>
                <a:cs typeface="Calibri"/>
              </a:rPr>
              <a:t>e</a:t>
            </a:r>
            <a:r>
              <a:rPr sz="1400" dirty="0">
                <a:latin typeface="Calibri"/>
                <a:cs typeface="Calibri"/>
              </a:rPr>
              <a:t>n</a:t>
            </a:r>
            <a:r>
              <a:rPr sz="1400" spc="10" dirty="0">
                <a:latin typeface="Calibri"/>
                <a:cs typeface="Calibri"/>
              </a:rPr>
              <a:t> </a:t>
            </a:r>
            <a:r>
              <a:rPr sz="1400" dirty="0">
                <a:latin typeface="Calibri"/>
                <a:cs typeface="Calibri"/>
              </a:rPr>
              <a:t>la</a:t>
            </a:r>
            <a:r>
              <a:rPr sz="1400" spc="15" dirty="0">
                <a:latin typeface="Calibri"/>
                <a:cs typeface="Calibri"/>
              </a:rPr>
              <a:t> </a:t>
            </a:r>
            <a:r>
              <a:rPr sz="1400" dirty="0">
                <a:latin typeface="Calibri"/>
                <a:cs typeface="Calibri"/>
              </a:rPr>
              <a:t>sigui</a:t>
            </a:r>
            <a:r>
              <a:rPr sz="1400" spc="5" dirty="0">
                <a:latin typeface="Calibri"/>
                <a:cs typeface="Calibri"/>
              </a:rPr>
              <a:t>e</a:t>
            </a:r>
            <a:r>
              <a:rPr sz="1400" spc="-20" dirty="0">
                <a:latin typeface="Calibri"/>
                <a:cs typeface="Calibri"/>
              </a:rPr>
              <a:t>n</a:t>
            </a:r>
            <a:r>
              <a:rPr sz="1400" dirty="0">
                <a:latin typeface="Calibri"/>
                <a:cs typeface="Calibri"/>
              </a:rPr>
              <a:t>te</a:t>
            </a:r>
            <a:r>
              <a:rPr sz="1400" spc="15" dirty="0">
                <a:latin typeface="Calibri"/>
                <a:cs typeface="Calibri"/>
              </a:rPr>
              <a:t> </a:t>
            </a:r>
            <a:r>
              <a:rPr sz="1400" dirty="0">
                <a:latin typeface="Calibri"/>
                <a:cs typeface="Calibri"/>
              </a:rPr>
              <a:t>vi</a:t>
            </a:r>
            <a:r>
              <a:rPr sz="1400" spc="-10" dirty="0">
                <a:latin typeface="Calibri"/>
                <a:cs typeface="Calibri"/>
              </a:rPr>
              <a:t>g</a:t>
            </a:r>
            <a:r>
              <a:rPr sz="1400" dirty="0">
                <a:latin typeface="Calibri"/>
                <a:cs typeface="Calibri"/>
              </a:rPr>
              <a:t>e</a:t>
            </a:r>
            <a:r>
              <a:rPr sz="1400" spc="-10" dirty="0">
                <a:latin typeface="Calibri"/>
                <a:cs typeface="Calibri"/>
              </a:rPr>
              <a:t>nc</a:t>
            </a:r>
            <a:r>
              <a:rPr sz="1400" dirty="0">
                <a:latin typeface="Calibri"/>
                <a:cs typeface="Calibri"/>
              </a:rPr>
              <a:t>ia</a:t>
            </a:r>
            <a:r>
              <a:rPr sz="1400" spc="20" dirty="0">
                <a:latin typeface="Calibri"/>
                <a:cs typeface="Calibri"/>
              </a:rPr>
              <a:t> </a:t>
            </a:r>
            <a:r>
              <a:rPr sz="1400" spc="5" dirty="0">
                <a:latin typeface="Calibri"/>
                <a:cs typeface="Calibri"/>
              </a:rPr>
              <a:t>de </a:t>
            </a:r>
            <a:r>
              <a:rPr sz="1400" spc="-5" dirty="0" smtClean="0">
                <a:latin typeface="Calibri"/>
                <a:cs typeface="Calibri"/>
              </a:rPr>
              <a:t>202</a:t>
            </a:r>
            <a:r>
              <a:rPr lang="es-CO" sz="1400" spc="-5" dirty="0" smtClean="0">
                <a:latin typeface="Calibri"/>
                <a:cs typeface="Calibri"/>
              </a:rPr>
              <a:t>1</a:t>
            </a:r>
            <a:r>
              <a:rPr sz="1400" dirty="0" smtClean="0">
                <a:latin typeface="Calibri"/>
                <a:cs typeface="Calibri"/>
              </a:rPr>
              <a:t>.</a:t>
            </a:r>
            <a:endParaRPr sz="1400" dirty="0">
              <a:latin typeface="Calibri"/>
              <a:cs typeface="Calibri"/>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3496310">
              <a:lnSpc>
                <a:spcPct val="100000"/>
              </a:lnSpc>
            </a:pPr>
            <a:r>
              <a:rPr dirty="0"/>
              <a:t>A</a:t>
            </a:r>
            <a:r>
              <a:rPr spc="5" dirty="0"/>
              <a:t>N</a:t>
            </a:r>
            <a:r>
              <a:rPr dirty="0"/>
              <a:t>ALI</a:t>
            </a:r>
            <a:r>
              <a:rPr spc="-10" dirty="0"/>
              <a:t>S</a:t>
            </a:r>
            <a:r>
              <a:rPr dirty="0"/>
              <a:t>IS</a:t>
            </a:r>
            <a:r>
              <a:rPr spc="-45" dirty="0"/>
              <a:t> </a:t>
            </a:r>
            <a:r>
              <a:rPr dirty="0"/>
              <a:t>DE RESUL</a:t>
            </a:r>
            <a:r>
              <a:rPr spc="-10" dirty="0"/>
              <a:t>T</a:t>
            </a:r>
            <a:r>
              <a:rPr dirty="0"/>
              <a:t>ADO</a:t>
            </a:r>
            <a:r>
              <a:rPr spc="-50" dirty="0"/>
              <a:t> </a:t>
            </a:r>
            <a:r>
              <a:rPr dirty="0"/>
              <a:t>OBTEN</a:t>
            </a:r>
            <a:r>
              <a:rPr spc="5" dirty="0"/>
              <a:t>I</a:t>
            </a:r>
            <a:r>
              <a:rPr dirty="0"/>
              <a:t>DO</a:t>
            </a:r>
          </a:p>
        </p:txBody>
      </p:sp>
      <p:sp>
        <p:nvSpPr>
          <p:cNvPr id="3" name="object 3"/>
          <p:cNvSpPr txBox="1"/>
          <p:nvPr/>
        </p:nvSpPr>
        <p:spPr>
          <a:xfrm>
            <a:off x="1693926" y="2267203"/>
            <a:ext cx="10104120" cy="3562514"/>
          </a:xfrm>
          <a:prstGeom prst="rect">
            <a:avLst/>
          </a:prstGeom>
        </p:spPr>
        <p:txBody>
          <a:bodyPr vert="horz" wrap="square" lIns="0" tIns="0" rIns="0" bIns="0" rtlCol="0">
            <a:spAutoFit/>
          </a:bodyPr>
          <a:lstStyle/>
          <a:p>
            <a:pPr>
              <a:lnSpc>
                <a:spcPct val="100000"/>
              </a:lnSpc>
            </a:pPr>
            <a:r>
              <a:rPr sz="1600" dirty="0"/>
              <a:t>De acuerdo con los datos relacionados en la gráfica, se puedo analizar, según el método de evaluación lo siguiente:</a:t>
            </a:r>
          </a:p>
          <a:p>
            <a:pPr>
              <a:lnSpc>
                <a:spcPts val="900"/>
              </a:lnSpc>
              <a:spcBef>
                <a:spcPts val="22"/>
              </a:spcBef>
            </a:pPr>
            <a:endParaRPr sz="800" dirty="0"/>
          </a:p>
          <a:p>
            <a:pPr marL="285750" lvl="0" indent="-285750">
              <a:buFont typeface="Arial" panose="020B0604020202020204" pitchFamily="34" charset="0"/>
              <a:buChar char="•"/>
            </a:pPr>
            <a:r>
              <a:rPr lang="es-CO" sz="1600" dirty="0"/>
              <a:t>Respecto a la cordialidad y disposición del servidor, un 86 % (31) calificaron como excelente, un 3% (3) como Bueno, es decir, el protocolo establecido por la gestión de atención al ciudadano para brindar un servicio de calidad, ha cumplido los estándares establecidos pero no sin antes recordar que es necesario solicitar al ciudadano llenar la encuesta de </a:t>
            </a:r>
            <a:r>
              <a:rPr lang="es-CO" sz="1600" dirty="0" smtClean="0"/>
              <a:t>satisfacción. </a:t>
            </a:r>
          </a:p>
          <a:p>
            <a:pPr lvl="0"/>
            <a:endParaRPr lang="es-CO" sz="1600" dirty="0" smtClean="0"/>
          </a:p>
          <a:p>
            <a:pPr marL="285750" lvl="0" indent="-285750">
              <a:buFont typeface="Arial" panose="020B0604020202020204" pitchFamily="34" charset="0"/>
              <a:buChar char="•"/>
            </a:pPr>
            <a:r>
              <a:rPr lang="es-CO" sz="1600" dirty="0" smtClean="0"/>
              <a:t>La  </a:t>
            </a:r>
            <a:r>
              <a:rPr lang="es-CO" sz="1600" dirty="0"/>
              <a:t>calificación  registrada  para  la  percepción  respecto  a  la  disponibilidad  del  servidor  para  ayudarle  a  responder  las dudas,  inquietudes  o  solicitudes un 86 % (31) calificaron como excelente, un 3% (3) como Bueno,  es  decir,  el  protocolo establecido por la gestión de atención al ciudadano para brindar un servicio de calidad, ha cumplido los estándares establecidos, no sin antes recordar que es necesario solicitar al ciudadano llenar la encuesta de satisfacción</a:t>
            </a:r>
            <a:r>
              <a:rPr lang="es-CO" sz="1600" dirty="0" smtClean="0"/>
              <a:t>.</a:t>
            </a:r>
          </a:p>
          <a:p>
            <a:pPr lvl="0"/>
            <a:endParaRPr lang="en-US" sz="1600" dirty="0"/>
          </a:p>
          <a:p>
            <a:pPr marL="285750" lvl="0" indent="-285750">
              <a:buFont typeface="Arial" panose="020B0604020202020204" pitchFamily="34" charset="0"/>
              <a:buChar char="•"/>
            </a:pPr>
            <a:r>
              <a:rPr lang="es-CO" sz="1600" dirty="0"/>
              <a:t>Se evidenció que el conocimiento y dominio del tema un 78 % (28) calificaron como excelente, el 11% (4) como Bueno, es decir, el protocolo establecido por la gestión de atención al ciudadano para brindar un servicio de calidad, no ha cumplido los estándares establecidos.</a:t>
            </a: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14487" y="5172240"/>
            <a:ext cx="3474085" cy="1487805"/>
          </a:xfrm>
          <a:prstGeom prst="rect">
            <a:avLst/>
          </a:prstGeom>
        </p:spPr>
        <p:txBody>
          <a:bodyPr vert="horz" wrap="square" lIns="0" tIns="0" rIns="0" bIns="0" rtlCol="0">
            <a:spAutoFit/>
          </a:bodyPr>
          <a:lstStyle/>
          <a:p>
            <a:pPr marL="52069" algn="ctr">
              <a:lnSpc>
                <a:spcPct val="100000"/>
              </a:lnSpc>
            </a:pPr>
            <a:r>
              <a:rPr sz="1250" spc="40" dirty="0">
                <a:solidFill>
                  <a:srgbClr val="FBF2C6"/>
                </a:solidFill>
                <a:latin typeface="Arial"/>
                <a:cs typeface="Arial"/>
              </a:rPr>
              <a:t>Bogo</a:t>
            </a:r>
            <a:r>
              <a:rPr sz="1250" spc="25" dirty="0">
                <a:solidFill>
                  <a:srgbClr val="FBF2C6"/>
                </a:solidFill>
                <a:latin typeface="Arial"/>
                <a:cs typeface="Arial"/>
              </a:rPr>
              <a:t>t</a:t>
            </a:r>
            <a:r>
              <a:rPr sz="1250" spc="110" dirty="0">
                <a:solidFill>
                  <a:srgbClr val="FBEB9E"/>
                </a:solidFill>
                <a:latin typeface="Arial"/>
                <a:cs typeface="Arial"/>
              </a:rPr>
              <a:t>6</a:t>
            </a:r>
            <a:r>
              <a:rPr sz="1250" spc="395" dirty="0">
                <a:solidFill>
                  <a:srgbClr val="F9DB4F"/>
                </a:solidFill>
                <a:latin typeface="Arial"/>
                <a:cs typeface="Arial"/>
              </a:rPr>
              <a:t>,</a:t>
            </a:r>
            <a:r>
              <a:rPr sz="1250" spc="-175" dirty="0">
                <a:solidFill>
                  <a:srgbClr val="FBF2C6"/>
                </a:solidFill>
                <a:latin typeface="Arial"/>
                <a:cs typeface="Arial"/>
              </a:rPr>
              <a:t>O</a:t>
            </a:r>
            <a:r>
              <a:rPr sz="1250" spc="75" dirty="0">
                <a:solidFill>
                  <a:srgbClr val="FBE27C"/>
                </a:solidFill>
                <a:latin typeface="Arial"/>
                <a:cs typeface="Arial"/>
              </a:rPr>
              <a:t>.C.</a:t>
            </a:r>
            <a:r>
              <a:rPr sz="1250" spc="-140" dirty="0">
                <a:solidFill>
                  <a:srgbClr val="FBE27C"/>
                </a:solidFill>
                <a:latin typeface="Arial"/>
                <a:cs typeface="Arial"/>
              </a:rPr>
              <a:t> </a:t>
            </a:r>
            <a:r>
              <a:rPr sz="1350" spc="145" dirty="0">
                <a:solidFill>
                  <a:srgbClr val="FBEB9E"/>
                </a:solidFill>
                <a:latin typeface="Times New Roman"/>
                <a:cs typeface="Times New Roman"/>
              </a:rPr>
              <a:t>·Colombia·</a:t>
            </a:r>
            <a:r>
              <a:rPr sz="1350" spc="-175" dirty="0">
                <a:solidFill>
                  <a:srgbClr val="FBEB9E"/>
                </a:solidFill>
                <a:latin typeface="Times New Roman"/>
                <a:cs typeface="Times New Roman"/>
              </a:rPr>
              <a:t> </a:t>
            </a:r>
            <a:r>
              <a:rPr sz="1250" spc="-95" dirty="0">
                <a:solidFill>
                  <a:srgbClr val="FBF2C6"/>
                </a:solidFill>
                <a:latin typeface="Arial"/>
                <a:cs typeface="Arial"/>
              </a:rPr>
              <a:t>Sur</a:t>
            </a:r>
            <a:r>
              <a:rPr sz="1250" spc="20" dirty="0">
                <a:solidFill>
                  <a:srgbClr val="FBF2C6"/>
                </a:solidFill>
                <a:latin typeface="Arial"/>
                <a:cs typeface="Arial"/>
              </a:rPr>
              <a:t> </a:t>
            </a:r>
            <a:r>
              <a:rPr sz="1350" spc="-260" dirty="0">
                <a:solidFill>
                  <a:srgbClr val="F6C333"/>
                </a:solidFill>
                <a:latin typeface="Arial"/>
                <a:cs typeface="Arial"/>
              </a:rPr>
              <a:t>.</a:t>
            </a:r>
            <a:r>
              <a:rPr sz="1350" spc="-50" dirty="0">
                <a:solidFill>
                  <a:srgbClr val="FBF2C6"/>
                </a:solidFill>
                <a:latin typeface="Arial"/>
                <a:cs typeface="Arial"/>
              </a:rPr>
              <a:t>Amérlc.o</a:t>
            </a:r>
            <a:endParaRPr sz="1350" dirty="0">
              <a:latin typeface="Arial"/>
              <a:cs typeface="Arial"/>
            </a:endParaRPr>
          </a:p>
          <a:p>
            <a:pPr marL="82550" algn="ctr">
              <a:lnSpc>
                <a:spcPct val="100000"/>
              </a:lnSpc>
              <a:spcBef>
                <a:spcPts val="25"/>
              </a:spcBef>
            </a:pPr>
            <a:r>
              <a:rPr sz="1200" spc="5" dirty="0">
                <a:solidFill>
                  <a:srgbClr val="FBF2C6"/>
                </a:solidFill>
                <a:latin typeface="Arial"/>
                <a:cs typeface="Arial"/>
              </a:rPr>
              <a:t>Sede</a:t>
            </a:r>
            <a:r>
              <a:rPr sz="1200" spc="55" dirty="0">
                <a:solidFill>
                  <a:srgbClr val="FBF2C6"/>
                </a:solidFill>
                <a:latin typeface="Arial"/>
                <a:cs typeface="Arial"/>
              </a:rPr>
              <a:t> </a:t>
            </a:r>
            <a:r>
              <a:rPr sz="1200" spc="25" dirty="0">
                <a:solidFill>
                  <a:srgbClr val="FBF2C6"/>
                </a:solidFill>
                <a:latin typeface="Arial"/>
                <a:cs typeface="Arial"/>
              </a:rPr>
              <a:t>P1lncipo</a:t>
            </a:r>
            <a:r>
              <a:rPr sz="1200" spc="340" dirty="0">
                <a:solidFill>
                  <a:srgbClr val="FBEB9E"/>
                </a:solidFill>
                <a:latin typeface="Arial"/>
                <a:cs typeface="Arial"/>
              </a:rPr>
              <a:t>t</a:t>
            </a:r>
            <a:endParaRPr sz="1200" dirty="0">
              <a:latin typeface="Arial"/>
              <a:cs typeface="Arial"/>
            </a:endParaRPr>
          </a:p>
          <a:p>
            <a:pPr marL="48260" algn="ctr">
              <a:lnSpc>
                <a:spcPct val="100000"/>
              </a:lnSpc>
              <a:spcBef>
                <a:spcPts val="45"/>
              </a:spcBef>
            </a:pPr>
            <a:r>
              <a:rPr sz="1100" spc="-190" dirty="0">
                <a:solidFill>
                  <a:srgbClr val="F6C333"/>
                </a:solidFill>
                <a:latin typeface="Arial"/>
                <a:cs typeface="Arial"/>
              </a:rPr>
              <a:t>.</a:t>
            </a:r>
            <a:r>
              <a:rPr sz="1100" spc="125" dirty="0">
                <a:solidFill>
                  <a:srgbClr val="FBF2C6"/>
                </a:solidFill>
                <a:latin typeface="Arial"/>
                <a:cs typeface="Arial"/>
              </a:rPr>
              <a:t>Ave</a:t>
            </a:r>
            <a:r>
              <a:rPr sz="1100" spc="150" dirty="0">
                <a:solidFill>
                  <a:srgbClr val="FBF2C6"/>
                </a:solidFill>
                <a:latin typeface="Arial"/>
                <a:cs typeface="Arial"/>
              </a:rPr>
              <a:t>n</a:t>
            </a:r>
            <a:r>
              <a:rPr sz="1100" spc="125" dirty="0">
                <a:solidFill>
                  <a:srgbClr val="FBEB9E"/>
                </a:solidFill>
                <a:latin typeface="Arial"/>
                <a:cs typeface="Arial"/>
              </a:rPr>
              <a:t>tdo</a:t>
            </a:r>
            <a:r>
              <a:rPr sz="1100" spc="80" dirty="0">
                <a:solidFill>
                  <a:srgbClr val="FBEB9E"/>
                </a:solidFill>
                <a:latin typeface="Arial"/>
                <a:cs typeface="Arial"/>
              </a:rPr>
              <a:t> </a:t>
            </a:r>
            <a:r>
              <a:rPr sz="1150" spc="105" dirty="0">
                <a:solidFill>
                  <a:srgbClr val="FBF2C6"/>
                </a:solidFill>
                <a:latin typeface="Arial"/>
                <a:cs typeface="Arial"/>
              </a:rPr>
              <a:t>Cmrero</a:t>
            </a:r>
            <a:r>
              <a:rPr sz="1150" spc="70" dirty="0">
                <a:solidFill>
                  <a:srgbClr val="FBF2C6"/>
                </a:solidFill>
                <a:latin typeface="Arial"/>
                <a:cs typeface="Arial"/>
              </a:rPr>
              <a:t> </a:t>
            </a:r>
            <a:r>
              <a:rPr sz="1100" spc="120" dirty="0">
                <a:solidFill>
                  <a:srgbClr val="FBF2C6"/>
                </a:solidFill>
                <a:latin typeface="Arial"/>
                <a:cs typeface="Arial"/>
              </a:rPr>
              <a:t>30</a:t>
            </a:r>
            <a:r>
              <a:rPr sz="1100" spc="35" dirty="0">
                <a:solidFill>
                  <a:srgbClr val="FBF2C6"/>
                </a:solidFill>
                <a:latin typeface="Arial"/>
                <a:cs typeface="Arial"/>
              </a:rPr>
              <a:t> </a:t>
            </a:r>
            <a:r>
              <a:rPr sz="1150" spc="120" dirty="0">
                <a:solidFill>
                  <a:srgbClr val="FBF2C6"/>
                </a:solidFill>
                <a:latin typeface="Arial"/>
                <a:cs typeface="Arial"/>
              </a:rPr>
              <a:t>N</a:t>
            </a:r>
            <a:r>
              <a:rPr sz="1150" spc="90" dirty="0">
                <a:solidFill>
                  <a:srgbClr val="FBF2C6"/>
                </a:solidFill>
                <a:latin typeface="Arial"/>
                <a:cs typeface="Arial"/>
              </a:rPr>
              <a:t>o</a:t>
            </a:r>
            <a:r>
              <a:rPr sz="1150" spc="360" dirty="0">
                <a:solidFill>
                  <a:srgbClr val="FBEB9E"/>
                </a:solidFill>
                <a:latin typeface="Arial"/>
                <a:cs typeface="Arial"/>
              </a:rPr>
              <a:t>.</a:t>
            </a:r>
            <a:r>
              <a:rPr sz="1100" spc="70" dirty="0">
                <a:solidFill>
                  <a:srgbClr val="FBF2C6"/>
                </a:solidFill>
                <a:latin typeface="Arial"/>
                <a:cs typeface="Arial"/>
              </a:rPr>
              <a:t>85A</a:t>
            </a:r>
            <a:r>
              <a:rPr sz="1100" dirty="0">
                <a:solidFill>
                  <a:srgbClr val="FBF2C6"/>
                </a:solidFill>
                <a:latin typeface="Arial"/>
                <a:cs typeface="Arial"/>
              </a:rPr>
              <a:t> </a:t>
            </a:r>
            <a:r>
              <a:rPr sz="1100" spc="685" dirty="0">
                <a:solidFill>
                  <a:srgbClr val="FBEB9E"/>
                </a:solidFill>
                <a:latin typeface="Arial"/>
                <a:cs typeface="Arial"/>
              </a:rPr>
              <a:t>-</a:t>
            </a:r>
            <a:r>
              <a:rPr sz="1100" spc="-150" dirty="0">
                <a:solidFill>
                  <a:srgbClr val="FBF2C6"/>
                </a:solidFill>
                <a:latin typeface="Arial"/>
                <a:cs typeface="Arial"/>
              </a:rPr>
              <a:t>'31:</a:t>
            </a:r>
            <a:r>
              <a:rPr sz="1100" spc="-100" dirty="0">
                <a:solidFill>
                  <a:srgbClr val="FBF2C6"/>
                </a:solidFill>
                <a:latin typeface="Arial"/>
                <a:cs typeface="Arial"/>
              </a:rPr>
              <a:t>/</a:t>
            </a:r>
            <a:r>
              <a:rPr sz="1100" spc="120" dirty="0">
                <a:solidFill>
                  <a:srgbClr val="FBE27C"/>
                </a:solidFill>
                <a:latin typeface="Arial"/>
                <a:cs typeface="Arial"/>
              </a:rPr>
              <a:t>/47</a:t>
            </a:r>
            <a:endParaRPr sz="1100" dirty="0">
              <a:latin typeface="Arial"/>
              <a:cs typeface="Arial"/>
            </a:endParaRPr>
          </a:p>
          <a:p>
            <a:pPr>
              <a:lnSpc>
                <a:spcPts val="550"/>
              </a:lnSpc>
              <a:spcBef>
                <a:spcPts val="17"/>
              </a:spcBef>
            </a:pPr>
            <a:endParaRPr sz="550" dirty="0"/>
          </a:p>
          <a:p>
            <a:pPr marR="13335" algn="ctr">
              <a:lnSpc>
                <a:spcPct val="100000"/>
              </a:lnSpc>
            </a:pPr>
            <a:r>
              <a:rPr sz="1450" spc="-350" dirty="0">
                <a:solidFill>
                  <a:srgbClr val="E6C146"/>
                </a:solidFill>
                <a:latin typeface="Arial"/>
                <a:cs typeface="Arial"/>
              </a:rPr>
              <a:t>.</a:t>
            </a:r>
            <a:r>
              <a:rPr sz="1450" spc="60" dirty="0">
                <a:solidFill>
                  <a:srgbClr val="FBF2C6"/>
                </a:solidFill>
                <a:latin typeface="Arial"/>
                <a:cs typeface="Arial"/>
              </a:rPr>
              <a:t>Atención</a:t>
            </a:r>
            <a:r>
              <a:rPr sz="1450" spc="80" dirty="0">
                <a:solidFill>
                  <a:srgbClr val="FBF2C6"/>
                </a:solidFill>
                <a:latin typeface="Arial"/>
                <a:cs typeface="Arial"/>
              </a:rPr>
              <a:t> </a:t>
            </a:r>
            <a:r>
              <a:rPr sz="1400" spc="20" dirty="0">
                <a:solidFill>
                  <a:srgbClr val="FBF2C6"/>
                </a:solidFill>
                <a:latin typeface="Arial"/>
                <a:cs typeface="Arial"/>
              </a:rPr>
              <a:t>ot</a:t>
            </a:r>
            <a:r>
              <a:rPr sz="1400" spc="70" dirty="0">
                <a:solidFill>
                  <a:srgbClr val="FBF2C6"/>
                </a:solidFill>
                <a:latin typeface="Arial"/>
                <a:cs typeface="Arial"/>
              </a:rPr>
              <a:t> </a:t>
            </a:r>
            <a:r>
              <a:rPr sz="1400" spc="95" dirty="0">
                <a:solidFill>
                  <a:srgbClr val="FBF2C6"/>
                </a:solidFill>
                <a:latin typeface="Arial"/>
                <a:cs typeface="Arial"/>
              </a:rPr>
              <a:t>Oiudodono</a:t>
            </a:r>
            <a:endParaRPr sz="1400" dirty="0">
              <a:latin typeface="Arial"/>
              <a:cs typeface="Arial"/>
            </a:endParaRPr>
          </a:p>
          <a:p>
            <a:pPr algn="ctr">
              <a:lnSpc>
                <a:spcPts val="1664"/>
              </a:lnSpc>
            </a:pPr>
            <a:r>
              <a:rPr sz="1500" spc="-55" dirty="0">
                <a:solidFill>
                  <a:srgbClr val="FBE27C"/>
                </a:solidFill>
                <a:latin typeface="Arial"/>
                <a:cs typeface="Arial"/>
              </a:rPr>
              <a:t>E-mail:</a:t>
            </a:r>
            <a:r>
              <a:rPr sz="1500" spc="-130" dirty="0">
                <a:solidFill>
                  <a:srgbClr val="FBE27C"/>
                </a:solidFill>
                <a:latin typeface="Arial"/>
                <a:cs typeface="Arial"/>
              </a:rPr>
              <a:t> </a:t>
            </a:r>
            <a:r>
              <a:rPr sz="1350" spc="100" dirty="0">
                <a:solidFill>
                  <a:srgbClr val="FBF2C6"/>
                </a:solidFill>
                <a:latin typeface="Arial"/>
                <a:cs typeface="Arial"/>
              </a:rPr>
              <a:t>atendonciudadan</a:t>
            </a:r>
            <a:r>
              <a:rPr sz="1350" spc="225" dirty="0">
                <a:solidFill>
                  <a:srgbClr val="FBF2C6"/>
                </a:solidFill>
                <a:latin typeface="Arial"/>
                <a:cs typeface="Arial"/>
              </a:rPr>
              <a:t>o</a:t>
            </a:r>
            <a:r>
              <a:rPr sz="1350" spc="35" dirty="0">
                <a:solidFill>
                  <a:srgbClr val="FBEB9E"/>
                </a:solidFill>
                <a:latin typeface="Arial"/>
                <a:cs typeface="Arial"/>
              </a:rPr>
              <a:t>@dnbc.gov</a:t>
            </a:r>
            <a:r>
              <a:rPr sz="1350" spc="-135" dirty="0">
                <a:solidFill>
                  <a:srgbClr val="FBEB9E"/>
                </a:solidFill>
                <a:latin typeface="Arial"/>
                <a:cs typeface="Arial"/>
              </a:rPr>
              <a:t> </a:t>
            </a:r>
            <a:r>
              <a:rPr sz="1650" i="1" spc="10" dirty="0">
                <a:solidFill>
                  <a:srgbClr val="FBEB9E"/>
                </a:solidFill>
                <a:latin typeface="Times New Roman"/>
                <a:cs typeface="Times New Roman"/>
              </a:rPr>
              <a:t>.co</a:t>
            </a:r>
            <a:endParaRPr sz="1650" dirty="0">
              <a:latin typeface="Times New Roman"/>
              <a:cs typeface="Times New Roman"/>
            </a:endParaRPr>
          </a:p>
          <a:p>
            <a:pPr marL="10160" algn="ctr">
              <a:lnSpc>
                <a:spcPts val="1585"/>
              </a:lnSpc>
            </a:pPr>
            <a:r>
              <a:rPr sz="1450" spc="-110" dirty="0">
                <a:solidFill>
                  <a:srgbClr val="FBE27C"/>
                </a:solidFill>
                <a:latin typeface="Arial"/>
                <a:cs typeface="Arial"/>
              </a:rPr>
              <a:t>Tel</a:t>
            </a:r>
            <a:r>
              <a:rPr sz="1450" spc="-75" dirty="0">
                <a:solidFill>
                  <a:srgbClr val="FBE27C"/>
                </a:solidFill>
                <a:latin typeface="Arial"/>
                <a:cs typeface="Arial"/>
              </a:rPr>
              <a:t>s</a:t>
            </a:r>
            <a:r>
              <a:rPr sz="1450" spc="275" dirty="0">
                <a:solidFill>
                  <a:srgbClr val="F9DB4F"/>
                </a:solidFill>
                <a:latin typeface="Arial"/>
                <a:cs typeface="Arial"/>
              </a:rPr>
              <a:t>:</a:t>
            </a:r>
            <a:r>
              <a:rPr sz="1450" spc="-55" dirty="0">
                <a:solidFill>
                  <a:srgbClr val="FBE27C"/>
                </a:solidFill>
                <a:latin typeface="Arial"/>
                <a:cs typeface="Arial"/>
              </a:rPr>
              <a:t>2571281/2571263/2571275</a:t>
            </a:r>
            <a:r>
              <a:rPr sz="1450" spc="-135" dirty="0">
                <a:solidFill>
                  <a:srgbClr val="FBE27C"/>
                </a:solidFill>
                <a:latin typeface="Arial"/>
                <a:cs typeface="Arial"/>
              </a:rPr>
              <a:t> </a:t>
            </a:r>
            <a:r>
              <a:rPr sz="1450" spc="455" dirty="0">
                <a:solidFill>
                  <a:srgbClr val="F9DB4F"/>
                </a:solidFill>
                <a:latin typeface="Arial"/>
                <a:cs typeface="Arial"/>
              </a:rPr>
              <a:t>.</a:t>
            </a:r>
            <a:endParaRPr sz="1450" dirty="0">
              <a:latin typeface="Arial"/>
              <a:cs typeface="Arial"/>
            </a:endParaRPr>
          </a:p>
          <a:p>
            <a:pPr marL="0" algn="ctr">
              <a:lnSpc>
                <a:spcPts val="1560"/>
              </a:lnSpc>
            </a:pPr>
            <a:r>
              <a:rPr sz="1450" dirty="0">
                <a:solidFill>
                  <a:srgbClr val="FBE27C"/>
                </a:solidFill>
                <a:latin typeface="Arial"/>
                <a:cs typeface="Arial"/>
              </a:rPr>
              <a:t>Celular.</a:t>
            </a:r>
            <a:r>
              <a:rPr sz="1450" spc="-75" dirty="0">
                <a:solidFill>
                  <a:srgbClr val="FBE27C"/>
                </a:solidFill>
                <a:latin typeface="Arial"/>
                <a:cs typeface="Arial"/>
              </a:rPr>
              <a:t> </a:t>
            </a:r>
            <a:r>
              <a:rPr sz="1450" spc="-105" dirty="0">
                <a:solidFill>
                  <a:srgbClr val="FBE27C"/>
                </a:solidFill>
                <a:latin typeface="Arial"/>
                <a:cs typeface="Arial"/>
              </a:rPr>
              <a:t>S</a:t>
            </a:r>
            <a:r>
              <a:rPr sz="1450" spc="-250" dirty="0">
                <a:solidFill>
                  <a:srgbClr val="FBE27C"/>
                </a:solidFill>
                <a:latin typeface="Arial"/>
                <a:cs typeface="Arial"/>
              </a:rPr>
              <a:t>1</a:t>
            </a:r>
            <a:r>
              <a:rPr sz="1450" spc="-240" dirty="0">
                <a:solidFill>
                  <a:srgbClr val="FBE27C"/>
                </a:solidFill>
                <a:latin typeface="Arial"/>
                <a:cs typeface="Arial"/>
              </a:rPr>
              <a:t>O</a:t>
            </a:r>
            <a:r>
              <a:rPr sz="1450" spc="-120" dirty="0">
                <a:solidFill>
                  <a:srgbClr val="FBE27C"/>
                </a:solidFill>
                <a:latin typeface="Arial"/>
                <a:cs typeface="Arial"/>
              </a:rPr>
              <a:t> </a:t>
            </a:r>
            <a:r>
              <a:rPr sz="1450" spc="-60" dirty="0">
                <a:solidFill>
                  <a:srgbClr val="FBE27C"/>
                </a:solidFill>
                <a:latin typeface="Arial"/>
                <a:cs typeface="Arial"/>
              </a:rPr>
              <a:t>241</a:t>
            </a:r>
            <a:r>
              <a:rPr sz="1450" spc="-30" dirty="0">
                <a:solidFill>
                  <a:srgbClr val="FBE27C"/>
                </a:solidFill>
                <a:latin typeface="Arial"/>
                <a:cs typeface="Arial"/>
              </a:rPr>
              <a:t> </a:t>
            </a:r>
            <a:r>
              <a:rPr sz="1450" spc="-50" dirty="0">
                <a:solidFill>
                  <a:srgbClr val="FBE27C"/>
                </a:solidFill>
                <a:latin typeface="Arial"/>
                <a:cs typeface="Arial"/>
              </a:rPr>
              <a:t>4387</a:t>
            </a:r>
            <a:endParaRPr sz="1450" dirty="0">
              <a:latin typeface="Arial"/>
              <a:cs typeface="Arial"/>
            </a:endParaRPr>
          </a:p>
        </p:txBody>
      </p:sp>
      <p:sp>
        <p:nvSpPr>
          <p:cNvPr id="3" name="object 3"/>
          <p:cNvSpPr txBox="1"/>
          <p:nvPr/>
        </p:nvSpPr>
        <p:spPr>
          <a:xfrm>
            <a:off x="8027987" y="1003519"/>
            <a:ext cx="3281045" cy="224790"/>
          </a:xfrm>
          <a:prstGeom prst="rect">
            <a:avLst/>
          </a:prstGeom>
        </p:spPr>
        <p:txBody>
          <a:bodyPr vert="horz" wrap="square" lIns="0" tIns="0" rIns="0" bIns="0" rtlCol="0">
            <a:spAutoFit/>
          </a:bodyPr>
          <a:lstStyle/>
          <a:p>
            <a:pPr marL="12700">
              <a:lnSpc>
                <a:spcPct val="100000"/>
              </a:lnSpc>
            </a:pPr>
            <a:r>
              <a:rPr sz="1400" spc="60" dirty="0">
                <a:solidFill>
                  <a:srgbClr val="030C31"/>
                </a:solidFill>
                <a:latin typeface="Arial"/>
                <a:cs typeface="Arial"/>
              </a:rPr>
              <a:t>UNIDAD</a:t>
            </a:r>
            <a:r>
              <a:rPr sz="1400" spc="5" dirty="0">
                <a:solidFill>
                  <a:srgbClr val="030C31"/>
                </a:solidFill>
                <a:latin typeface="Arial"/>
                <a:cs typeface="Arial"/>
              </a:rPr>
              <a:t> ADMINISTRATIVA</a:t>
            </a:r>
            <a:r>
              <a:rPr sz="1400" dirty="0">
                <a:solidFill>
                  <a:srgbClr val="030C31"/>
                </a:solidFill>
                <a:latin typeface="Arial"/>
                <a:cs typeface="Arial"/>
              </a:rPr>
              <a:t> </a:t>
            </a:r>
            <a:r>
              <a:rPr sz="1400" spc="65" dirty="0">
                <a:solidFill>
                  <a:srgbClr val="030C31"/>
                </a:solidFill>
                <a:latin typeface="Arial"/>
                <a:cs typeface="Arial"/>
              </a:rPr>
              <a:t> </a:t>
            </a:r>
            <a:r>
              <a:rPr sz="1400" spc="-35" dirty="0">
                <a:solidFill>
                  <a:srgbClr val="030C31"/>
                </a:solidFill>
                <a:latin typeface="Arial"/>
                <a:cs typeface="Arial"/>
              </a:rPr>
              <a:t>ESPECIAL</a:t>
            </a:r>
            <a:endParaRPr sz="1400">
              <a:latin typeface="Arial"/>
              <a:cs typeface="Arial"/>
            </a:endParaRPr>
          </a:p>
        </p:txBody>
      </p:sp>
      <p:sp>
        <p:nvSpPr>
          <p:cNvPr id="4" name="object 4"/>
          <p:cNvSpPr txBox="1"/>
          <p:nvPr/>
        </p:nvSpPr>
        <p:spPr>
          <a:xfrm>
            <a:off x="8020050" y="1786773"/>
            <a:ext cx="3276600" cy="1524000"/>
          </a:xfrm>
          <a:prstGeom prst="rect">
            <a:avLst/>
          </a:prstGeom>
        </p:spPr>
        <p:txBody>
          <a:bodyPr vert="horz" wrap="square" lIns="0" tIns="0" rIns="0" bIns="0" rtlCol="0">
            <a:spAutoFit/>
          </a:bodyPr>
          <a:lstStyle/>
          <a:p>
            <a:pPr marR="518159" algn="ctr">
              <a:lnSpc>
                <a:spcPts val="2120"/>
              </a:lnSpc>
            </a:pPr>
            <a:r>
              <a:rPr sz="1850" spc="940" dirty="0">
                <a:solidFill>
                  <a:srgbClr val="1F2133"/>
                </a:solidFill>
                <a:latin typeface="Arial"/>
                <a:cs typeface="Arial"/>
              </a:rPr>
              <a:t>,</a:t>
            </a:r>
            <a:endParaRPr sz="1850">
              <a:latin typeface="Arial"/>
              <a:cs typeface="Arial"/>
            </a:endParaRPr>
          </a:p>
          <a:p>
            <a:pPr marL="12700" marR="6350" algn="just">
              <a:lnSpc>
                <a:spcPct val="67600"/>
              </a:lnSpc>
              <a:spcBef>
                <a:spcPts val="285"/>
              </a:spcBef>
            </a:pPr>
            <a:r>
              <a:rPr sz="1950" b="1" spc="190" dirty="0">
                <a:solidFill>
                  <a:srgbClr val="030C31"/>
                </a:solidFill>
                <a:latin typeface="Arial"/>
                <a:cs typeface="Arial"/>
              </a:rPr>
              <a:t>DIRECCION</a:t>
            </a:r>
            <a:r>
              <a:rPr sz="1950" b="1" spc="225" dirty="0">
                <a:solidFill>
                  <a:srgbClr val="030C31"/>
                </a:solidFill>
                <a:latin typeface="Arial"/>
                <a:cs typeface="Arial"/>
              </a:rPr>
              <a:t> </a:t>
            </a:r>
            <a:r>
              <a:rPr sz="1950" b="1" spc="204" dirty="0">
                <a:solidFill>
                  <a:srgbClr val="030C31"/>
                </a:solidFill>
                <a:latin typeface="Arial"/>
                <a:cs typeface="Arial"/>
              </a:rPr>
              <a:t>NACIONAL</a:t>
            </a:r>
            <a:r>
              <a:rPr sz="1950" b="1" spc="85" dirty="0">
                <a:solidFill>
                  <a:srgbClr val="030C31"/>
                </a:solidFill>
                <a:latin typeface="Arial"/>
                <a:cs typeface="Arial"/>
              </a:rPr>
              <a:t> </a:t>
            </a:r>
            <a:r>
              <a:rPr sz="4250" b="1" spc="30" dirty="0">
                <a:solidFill>
                  <a:srgbClr val="030C31"/>
                </a:solidFill>
                <a:latin typeface="Arial"/>
                <a:cs typeface="Arial"/>
              </a:rPr>
              <a:t>BOMBEROS</a:t>
            </a:r>
            <a:r>
              <a:rPr sz="4250" b="1" spc="10" dirty="0">
                <a:solidFill>
                  <a:srgbClr val="030C31"/>
                </a:solidFill>
                <a:latin typeface="Arial"/>
                <a:cs typeface="Arial"/>
              </a:rPr>
              <a:t> </a:t>
            </a:r>
            <a:r>
              <a:rPr sz="4250" b="1" spc="229" dirty="0">
                <a:solidFill>
                  <a:srgbClr val="030C31"/>
                </a:solidFill>
                <a:latin typeface="Arial"/>
                <a:cs typeface="Arial"/>
              </a:rPr>
              <a:t>COLOMBIA</a:t>
            </a:r>
            <a:endParaRPr sz="4250">
              <a:latin typeface="Arial"/>
              <a:cs typeface="Arial"/>
            </a:endParaRPr>
          </a:p>
        </p:txBody>
      </p:sp>
      <p:sp>
        <p:nvSpPr>
          <p:cNvPr id="5" name="object 5"/>
          <p:cNvSpPr txBox="1"/>
          <p:nvPr/>
        </p:nvSpPr>
        <p:spPr>
          <a:xfrm>
            <a:off x="7004050" y="4496644"/>
            <a:ext cx="4920615" cy="322580"/>
          </a:xfrm>
          <a:prstGeom prst="rect">
            <a:avLst/>
          </a:prstGeom>
        </p:spPr>
        <p:txBody>
          <a:bodyPr vert="horz" wrap="square" lIns="0" tIns="0" rIns="0" bIns="0" rtlCol="0">
            <a:spAutoFit/>
          </a:bodyPr>
          <a:lstStyle/>
          <a:p>
            <a:pPr marL="12700">
              <a:lnSpc>
                <a:spcPct val="100000"/>
              </a:lnSpc>
            </a:pPr>
            <a:r>
              <a:rPr sz="2050" spc="10" dirty="0">
                <a:solidFill>
                  <a:srgbClr val="1F2133"/>
                </a:solidFill>
                <a:latin typeface="Arial"/>
                <a:cs typeface="Arial"/>
              </a:rPr>
              <a:t>Bomberos</a:t>
            </a:r>
            <a:r>
              <a:rPr sz="2050" spc="215" dirty="0">
                <a:solidFill>
                  <a:srgbClr val="1F2133"/>
                </a:solidFill>
                <a:latin typeface="Arial"/>
                <a:cs typeface="Arial"/>
              </a:rPr>
              <a:t> </a:t>
            </a:r>
            <a:r>
              <a:rPr sz="2050" spc="30" dirty="0">
                <a:solidFill>
                  <a:srgbClr val="333442"/>
                </a:solidFill>
                <a:latin typeface="Arial"/>
                <a:cs typeface="Arial"/>
              </a:rPr>
              <a:t>comprometidos</a:t>
            </a:r>
            <a:r>
              <a:rPr sz="2050" dirty="0">
                <a:solidFill>
                  <a:srgbClr val="333442"/>
                </a:solidFill>
                <a:latin typeface="Arial"/>
                <a:cs typeface="Arial"/>
              </a:rPr>
              <a:t> </a:t>
            </a:r>
            <a:r>
              <a:rPr sz="2050" spc="-150" dirty="0">
                <a:solidFill>
                  <a:srgbClr val="333442"/>
                </a:solidFill>
                <a:latin typeface="Arial"/>
                <a:cs typeface="Arial"/>
              </a:rPr>
              <a:t> </a:t>
            </a:r>
            <a:r>
              <a:rPr sz="2050" spc="25" dirty="0">
                <a:solidFill>
                  <a:srgbClr val="333442"/>
                </a:solidFill>
                <a:latin typeface="Arial"/>
                <a:cs typeface="Arial"/>
              </a:rPr>
              <a:t>por</a:t>
            </a:r>
            <a:r>
              <a:rPr sz="2050" spc="125" dirty="0">
                <a:solidFill>
                  <a:srgbClr val="333442"/>
                </a:solidFill>
                <a:latin typeface="Arial"/>
                <a:cs typeface="Arial"/>
              </a:rPr>
              <a:t> </a:t>
            </a:r>
            <a:r>
              <a:rPr sz="2050" spc="30" dirty="0">
                <a:solidFill>
                  <a:srgbClr val="333442"/>
                </a:solidFill>
                <a:latin typeface="Arial"/>
                <a:cs typeface="Arial"/>
              </a:rPr>
              <a:t>Colombia</a:t>
            </a:r>
            <a:endParaRPr sz="205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24408"/>
            <a:ext cx="12155386" cy="6833591"/>
          </a:xfrm>
          <a:prstGeom prst="rect">
            <a:avLst/>
          </a:prstGeom>
          <a:blipFill>
            <a:blip r:embed="rId2" cstate="print"/>
            <a:stretch>
              <a:fillRect/>
            </a:stretch>
          </a:blipFill>
        </p:spPr>
        <p:txBody>
          <a:bodyPr wrap="square" lIns="0" tIns="0" rIns="0" bIns="0" rtlCol="0">
            <a:spAutoFit/>
          </a:bodyPr>
          <a:lstStyle/>
          <a:p>
            <a:endParaRPr dirty="0"/>
          </a:p>
        </p:txBody>
      </p:sp>
      <p:sp>
        <p:nvSpPr>
          <p:cNvPr id="3" name="object 3"/>
          <p:cNvSpPr/>
          <p:nvPr/>
        </p:nvSpPr>
        <p:spPr>
          <a:xfrm>
            <a:off x="1615439" y="1104900"/>
            <a:ext cx="10258044" cy="399288"/>
          </a:xfrm>
          <a:custGeom>
            <a:avLst/>
            <a:gdLst/>
            <a:ahLst/>
            <a:cxnLst/>
            <a:rect l="l" t="t" r="r" b="b"/>
            <a:pathLst>
              <a:path w="10258044" h="399288">
                <a:moveTo>
                  <a:pt x="0" y="399288"/>
                </a:moveTo>
                <a:lnTo>
                  <a:pt x="10258044" y="399288"/>
                </a:lnTo>
                <a:lnTo>
                  <a:pt x="10258044" y="0"/>
                </a:lnTo>
                <a:lnTo>
                  <a:pt x="0" y="0"/>
                </a:lnTo>
                <a:lnTo>
                  <a:pt x="0" y="399288"/>
                </a:lnTo>
                <a:close/>
              </a:path>
            </a:pathLst>
          </a:custGeom>
          <a:solidFill>
            <a:srgbClr val="001F5F"/>
          </a:solidFill>
        </p:spPr>
        <p:txBody>
          <a:bodyPr wrap="square" lIns="0" tIns="0" rIns="0" bIns="0" rtlCol="0">
            <a:spAutoFit/>
          </a:bodyPr>
          <a:lstStyle/>
          <a:p>
            <a:endParaRPr dirty="0"/>
          </a:p>
        </p:txBody>
      </p:sp>
      <p:sp>
        <p:nvSpPr>
          <p:cNvPr id="4" name="object 4"/>
          <p:cNvSpPr txBox="1">
            <a:spLocks noGrp="1"/>
          </p:cNvSpPr>
          <p:nvPr>
            <p:ph type="title"/>
          </p:nvPr>
        </p:nvSpPr>
        <p:spPr>
          <a:xfrm>
            <a:off x="1134606" y="1146555"/>
            <a:ext cx="10295393" cy="307777"/>
          </a:xfrm>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lang="es-CO" dirty="0" smtClean="0"/>
              <a:t>SEGUNDO</a:t>
            </a:r>
            <a:r>
              <a:rPr spc="-5" dirty="0" smtClean="0"/>
              <a:t> </a:t>
            </a:r>
            <a:r>
              <a:rPr dirty="0"/>
              <a:t>SEMESTRE</a:t>
            </a:r>
            <a:r>
              <a:rPr spc="-30" dirty="0"/>
              <a:t> </a:t>
            </a:r>
            <a:r>
              <a:rPr dirty="0"/>
              <a:t>2</a:t>
            </a:r>
            <a:r>
              <a:rPr spc="5" dirty="0"/>
              <a:t>0</a:t>
            </a:r>
            <a:r>
              <a:rPr dirty="0"/>
              <a:t>20</a:t>
            </a:r>
          </a:p>
        </p:txBody>
      </p:sp>
      <p:sp>
        <p:nvSpPr>
          <p:cNvPr id="5" name="object 5"/>
          <p:cNvSpPr txBox="1"/>
          <p:nvPr/>
        </p:nvSpPr>
        <p:spPr>
          <a:xfrm>
            <a:off x="1693926" y="2210561"/>
            <a:ext cx="10102215" cy="814069"/>
          </a:xfrm>
          <a:prstGeom prst="rect">
            <a:avLst/>
          </a:prstGeom>
        </p:spPr>
        <p:txBody>
          <a:bodyPr vert="horz" wrap="square" lIns="0" tIns="0" rIns="0" bIns="0" rtlCol="0">
            <a:spAutoFit/>
          </a:bodyPr>
          <a:lstStyle/>
          <a:p>
            <a:pPr marL="12700">
              <a:lnSpc>
                <a:spcPct val="100000"/>
              </a:lnSpc>
            </a:pPr>
            <a:r>
              <a:rPr sz="1300" spc="-15" dirty="0">
                <a:latin typeface="Calibri"/>
                <a:cs typeface="Calibri"/>
              </a:rPr>
              <a:t>L</a:t>
            </a:r>
            <a:r>
              <a:rPr sz="1300" spc="-10" dirty="0">
                <a:latin typeface="Calibri"/>
                <a:cs typeface="Calibri"/>
              </a:rPr>
              <a:t>a</a:t>
            </a:r>
            <a:r>
              <a:rPr sz="1300" spc="90" dirty="0">
                <a:latin typeface="Calibri"/>
                <a:cs typeface="Calibri"/>
              </a:rPr>
              <a:t> </a:t>
            </a:r>
            <a:r>
              <a:rPr sz="1300" b="1" spc="-10" dirty="0">
                <a:latin typeface="Calibri"/>
                <a:cs typeface="Calibri"/>
              </a:rPr>
              <a:t>Di</a:t>
            </a:r>
            <a:r>
              <a:rPr sz="1300" b="1" spc="-25" dirty="0">
                <a:latin typeface="Calibri"/>
                <a:cs typeface="Calibri"/>
              </a:rPr>
              <a:t>r</a:t>
            </a:r>
            <a:r>
              <a:rPr sz="1300" b="1" spc="-5" dirty="0">
                <a:latin typeface="Calibri"/>
                <a:cs typeface="Calibri"/>
              </a:rPr>
              <a:t>ecci</a:t>
            </a:r>
            <a:r>
              <a:rPr sz="1300" b="1" dirty="0">
                <a:latin typeface="Calibri"/>
                <a:cs typeface="Calibri"/>
              </a:rPr>
              <a:t>ó</a:t>
            </a:r>
            <a:r>
              <a:rPr sz="1300" b="1" spc="-10" dirty="0">
                <a:latin typeface="Calibri"/>
                <a:cs typeface="Calibri"/>
              </a:rPr>
              <a:t>n</a:t>
            </a:r>
            <a:r>
              <a:rPr sz="1300" b="1" spc="95" dirty="0">
                <a:latin typeface="Calibri"/>
                <a:cs typeface="Calibri"/>
              </a:rPr>
              <a:t> </a:t>
            </a:r>
            <a:r>
              <a:rPr sz="1300" b="1" spc="-10" dirty="0">
                <a:latin typeface="Calibri"/>
                <a:cs typeface="Calibri"/>
              </a:rPr>
              <a:t>N</a:t>
            </a:r>
            <a:r>
              <a:rPr sz="1300" b="1" spc="-20" dirty="0">
                <a:latin typeface="Calibri"/>
                <a:cs typeface="Calibri"/>
              </a:rPr>
              <a:t>a</a:t>
            </a:r>
            <a:r>
              <a:rPr sz="1300" b="1" spc="-5" dirty="0">
                <a:latin typeface="Calibri"/>
                <a:cs typeface="Calibri"/>
              </a:rPr>
              <a:t>c</a:t>
            </a:r>
            <a:r>
              <a:rPr sz="1300" b="1" spc="-10" dirty="0">
                <a:latin typeface="Calibri"/>
                <a:cs typeface="Calibri"/>
              </a:rPr>
              <a:t>ion</a:t>
            </a:r>
            <a:r>
              <a:rPr sz="1300" b="1" spc="-15" dirty="0">
                <a:latin typeface="Calibri"/>
                <a:cs typeface="Calibri"/>
              </a:rPr>
              <a:t>a</a:t>
            </a:r>
            <a:r>
              <a:rPr sz="1300" b="1" spc="-5" dirty="0">
                <a:latin typeface="Calibri"/>
                <a:cs typeface="Calibri"/>
              </a:rPr>
              <a:t>l</a:t>
            </a:r>
            <a:r>
              <a:rPr sz="1300" b="1" spc="95" dirty="0">
                <a:latin typeface="Calibri"/>
                <a:cs typeface="Calibri"/>
              </a:rPr>
              <a:t> </a:t>
            </a:r>
            <a:r>
              <a:rPr sz="1300" b="1" spc="-10" dirty="0">
                <a:latin typeface="Calibri"/>
                <a:cs typeface="Calibri"/>
              </a:rPr>
              <a:t>de</a:t>
            </a:r>
            <a:r>
              <a:rPr sz="1300" b="1" spc="60" dirty="0">
                <a:latin typeface="Calibri"/>
                <a:cs typeface="Calibri"/>
              </a:rPr>
              <a:t> </a:t>
            </a:r>
            <a:r>
              <a:rPr sz="1300" b="1" spc="-10" dirty="0">
                <a:latin typeface="Calibri"/>
                <a:cs typeface="Calibri"/>
              </a:rPr>
              <a:t>B</a:t>
            </a:r>
            <a:r>
              <a:rPr sz="1300" b="1" spc="-5" dirty="0">
                <a:latin typeface="Calibri"/>
                <a:cs typeface="Calibri"/>
              </a:rPr>
              <a:t>o</a:t>
            </a:r>
            <a:r>
              <a:rPr sz="1300" b="1" spc="-10" dirty="0">
                <a:latin typeface="Calibri"/>
                <a:cs typeface="Calibri"/>
              </a:rPr>
              <a:t>mbe</a:t>
            </a:r>
            <a:r>
              <a:rPr sz="1300" b="1" spc="-15" dirty="0">
                <a:latin typeface="Calibri"/>
                <a:cs typeface="Calibri"/>
              </a:rPr>
              <a:t>r</a:t>
            </a:r>
            <a:r>
              <a:rPr sz="1300" b="1" spc="-10" dirty="0">
                <a:latin typeface="Calibri"/>
                <a:cs typeface="Calibri"/>
              </a:rPr>
              <a:t>os</a:t>
            </a:r>
            <a:r>
              <a:rPr sz="1300" b="1" spc="75" dirty="0">
                <a:latin typeface="Calibri"/>
                <a:cs typeface="Calibri"/>
              </a:rPr>
              <a:t> </a:t>
            </a:r>
            <a:r>
              <a:rPr sz="1300" b="1" spc="-10" dirty="0">
                <a:latin typeface="Calibri"/>
                <a:cs typeface="Calibri"/>
              </a:rPr>
              <a:t>de</a:t>
            </a:r>
            <a:r>
              <a:rPr sz="1300" b="1" spc="70" dirty="0">
                <a:latin typeface="Calibri"/>
                <a:cs typeface="Calibri"/>
              </a:rPr>
              <a:t> </a:t>
            </a:r>
            <a:r>
              <a:rPr sz="1300" b="1" spc="-5" dirty="0">
                <a:latin typeface="Calibri"/>
                <a:cs typeface="Calibri"/>
              </a:rPr>
              <a:t>Colo</a:t>
            </a:r>
            <a:r>
              <a:rPr sz="1300" b="1" spc="-10" dirty="0">
                <a:latin typeface="Calibri"/>
                <a:cs typeface="Calibri"/>
              </a:rPr>
              <a:t>mb</a:t>
            </a:r>
            <a:r>
              <a:rPr sz="1300" b="1" dirty="0">
                <a:latin typeface="Calibri"/>
                <a:cs typeface="Calibri"/>
              </a:rPr>
              <a:t>i</a:t>
            </a:r>
            <a:r>
              <a:rPr sz="1300" b="1" spc="-10" dirty="0">
                <a:latin typeface="Calibri"/>
                <a:cs typeface="Calibri"/>
              </a:rPr>
              <a:t>a</a:t>
            </a:r>
            <a:r>
              <a:rPr sz="1300" b="1" spc="75"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ns</a:t>
            </a:r>
            <a:r>
              <a:rPr sz="1300" spc="0" dirty="0">
                <a:latin typeface="Calibri"/>
                <a:cs typeface="Calibri"/>
              </a:rPr>
              <a:t>i</a:t>
            </a:r>
            <a:r>
              <a:rPr sz="1300" spc="-10" dirty="0">
                <a:latin typeface="Calibri"/>
                <a:cs typeface="Calibri"/>
              </a:rPr>
              <a:t>d</a:t>
            </a:r>
            <a:r>
              <a:rPr sz="1300" spc="-5" dirty="0">
                <a:latin typeface="Calibri"/>
                <a:cs typeface="Calibri"/>
              </a:rPr>
              <a:t>e</a:t>
            </a:r>
            <a:r>
              <a:rPr sz="1300" spc="-30" dirty="0">
                <a:latin typeface="Calibri"/>
                <a:cs typeface="Calibri"/>
              </a:rPr>
              <a:t>r</a:t>
            </a:r>
            <a:r>
              <a:rPr sz="1300" spc="-10" dirty="0">
                <a:latin typeface="Calibri"/>
                <a:cs typeface="Calibri"/>
              </a:rPr>
              <a:t>a</a:t>
            </a:r>
            <a:r>
              <a:rPr sz="1300" spc="70"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mo</a:t>
            </a:r>
            <a:r>
              <a:rPr sz="1300" spc="90" dirty="0">
                <a:latin typeface="Calibri"/>
                <a:cs typeface="Calibri"/>
              </a:rPr>
              <a:t> </a:t>
            </a:r>
            <a:r>
              <a:rPr sz="1300" spc="-10" dirty="0">
                <a:latin typeface="Calibri"/>
                <a:cs typeface="Calibri"/>
              </a:rPr>
              <a:t>eje</a:t>
            </a:r>
            <a:r>
              <a:rPr sz="1300" spc="65" dirty="0">
                <a:latin typeface="Calibri"/>
                <a:cs typeface="Calibri"/>
              </a:rPr>
              <a:t> </a:t>
            </a:r>
            <a:r>
              <a:rPr sz="1300" spc="0" dirty="0">
                <a:latin typeface="Calibri"/>
                <a:cs typeface="Calibri"/>
              </a:rPr>
              <a:t>i</a:t>
            </a:r>
            <a:r>
              <a:rPr sz="1300" spc="-10" dirty="0">
                <a:latin typeface="Calibri"/>
                <a:cs typeface="Calibri"/>
              </a:rPr>
              <a:t>mpor</a:t>
            </a:r>
            <a:r>
              <a:rPr sz="1300" spc="-20" dirty="0">
                <a:latin typeface="Calibri"/>
                <a:cs typeface="Calibri"/>
              </a:rPr>
              <a:t>t</a:t>
            </a:r>
            <a:r>
              <a:rPr sz="1300" spc="-10" dirty="0">
                <a:latin typeface="Calibri"/>
                <a:cs typeface="Calibri"/>
              </a:rPr>
              <a:t>an</a:t>
            </a:r>
            <a:r>
              <a:rPr sz="1300" spc="-20" dirty="0">
                <a:latin typeface="Calibri"/>
                <a:cs typeface="Calibri"/>
              </a:rPr>
              <a:t>t</a:t>
            </a:r>
            <a:r>
              <a:rPr sz="1300" spc="-10" dirty="0">
                <a:latin typeface="Calibri"/>
                <a:cs typeface="Calibri"/>
              </a:rPr>
              <a:t>e</a:t>
            </a:r>
            <a:r>
              <a:rPr sz="1300" spc="85" dirty="0">
                <a:latin typeface="Calibri"/>
                <a:cs typeface="Calibri"/>
              </a:rPr>
              <a:t> </a:t>
            </a:r>
            <a:r>
              <a:rPr sz="1300" spc="-10" dirty="0">
                <a:latin typeface="Calibri"/>
                <a:cs typeface="Calibri"/>
              </a:rPr>
              <a:t>en</a:t>
            </a:r>
            <a:r>
              <a:rPr sz="1300" spc="90" dirty="0">
                <a:latin typeface="Calibri"/>
                <a:cs typeface="Calibri"/>
              </a:rPr>
              <a:t> </a:t>
            </a:r>
            <a:r>
              <a:rPr sz="1300" spc="-5" dirty="0">
                <a:latin typeface="Calibri"/>
                <a:cs typeface="Calibri"/>
              </a:rPr>
              <a:t>el</a:t>
            </a:r>
            <a:r>
              <a:rPr sz="1300" spc="80" dirty="0">
                <a:latin typeface="Calibri"/>
                <a:cs typeface="Calibri"/>
              </a:rPr>
              <a:t> </a:t>
            </a:r>
            <a:r>
              <a:rPr sz="1300" dirty="0">
                <a:latin typeface="Calibri"/>
                <a:cs typeface="Calibri"/>
              </a:rPr>
              <a:t>d</a:t>
            </a:r>
            <a:r>
              <a:rPr sz="1300" spc="-10" dirty="0">
                <a:latin typeface="Calibri"/>
                <a:cs typeface="Calibri"/>
              </a:rPr>
              <a:t>esa</a:t>
            </a:r>
            <a:r>
              <a:rPr sz="1300" dirty="0">
                <a:latin typeface="Calibri"/>
                <a:cs typeface="Calibri"/>
              </a:rPr>
              <a:t>r</a:t>
            </a:r>
            <a:r>
              <a:rPr sz="1300" spc="-30" dirty="0">
                <a:latin typeface="Calibri"/>
                <a:cs typeface="Calibri"/>
              </a:rPr>
              <a:t>r</a:t>
            </a:r>
            <a:r>
              <a:rPr sz="1300" spc="-5" dirty="0">
                <a:latin typeface="Calibri"/>
                <a:cs typeface="Calibri"/>
              </a:rPr>
              <a:t>ollo</a:t>
            </a:r>
            <a:r>
              <a:rPr sz="1300" spc="85" dirty="0">
                <a:latin typeface="Calibri"/>
                <a:cs typeface="Calibri"/>
              </a:rPr>
              <a:t> </a:t>
            </a:r>
            <a:r>
              <a:rPr sz="1300" spc="-10" dirty="0">
                <a:latin typeface="Calibri"/>
                <a:cs typeface="Calibri"/>
              </a:rPr>
              <a:t>de</a:t>
            </a:r>
            <a:r>
              <a:rPr sz="1300" spc="90" dirty="0">
                <a:latin typeface="Calibri"/>
                <a:cs typeface="Calibri"/>
              </a:rPr>
              <a:t> </a:t>
            </a:r>
            <a:r>
              <a:rPr sz="1300" spc="-5" dirty="0">
                <a:latin typeface="Calibri"/>
                <a:cs typeface="Calibri"/>
              </a:rPr>
              <a:t>s</a:t>
            </a:r>
            <a:r>
              <a:rPr sz="1300" dirty="0">
                <a:latin typeface="Calibri"/>
                <a:cs typeface="Calibri"/>
              </a:rPr>
              <a:t>u</a:t>
            </a:r>
            <a:r>
              <a:rPr sz="1300" spc="-5" dirty="0">
                <a:latin typeface="Calibri"/>
                <a:cs typeface="Calibri"/>
              </a:rPr>
              <a:t>s</a:t>
            </a:r>
            <a:r>
              <a:rPr sz="1300" spc="75" dirty="0">
                <a:latin typeface="Calibri"/>
                <a:cs typeface="Calibri"/>
              </a:rPr>
              <a:t> </a:t>
            </a:r>
            <a:r>
              <a:rPr sz="1300" spc="0" dirty="0">
                <a:latin typeface="Calibri"/>
                <a:cs typeface="Calibri"/>
              </a:rPr>
              <a:t>f</a:t>
            </a:r>
            <a:r>
              <a:rPr sz="1300" spc="-10" dirty="0">
                <a:latin typeface="Calibri"/>
                <a:cs typeface="Calibri"/>
              </a:rPr>
              <a:t>u</a:t>
            </a:r>
            <a:r>
              <a:rPr sz="1300" spc="-5" dirty="0">
                <a:latin typeface="Calibri"/>
                <a:cs typeface="Calibri"/>
              </a:rPr>
              <a:t>nci</a:t>
            </a:r>
            <a:r>
              <a:rPr sz="1300" dirty="0">
                <a:latin typeface="Calibri"/>
                <a:cs typeface="Calibri"/>
              </a:rPr>
              <a:t>o</a:t>
            </a:r>
            <a:r>
              <a:rPr sz="1300" spc="-10" dirty="0">
                <a:latin typeface="Calibri"/>
                <a:cs typeface="Calibri"/>
              </a:rPr>
              <a:t>n</a:t>
            </a:r>
            <a:r>
              <a:rPr sz="1300" spc="-5" dirty="0">
                <a:latin typeface="Calibri"/>
                <a:cs typeface="Calibri"/>
              </a:rPr>
              <a:t>es,</a:t>
            </a:r>
            <a:r>
              <a:rPr sz="1300" spc="90" dirty="0">
                <a:latin typeface="Calibri"/>
                <a:cs typeface="Calibri"/>
              </a:rPr>
              <a:t> </a:t>
            </a:r>
            <a:r>
              <a:rPr sz="1300" spc="-10" dirty="0">
                <a:latin typeface="Calibri"/>
                <a:cs typeface="Calibri"/>
              </a:rPr>
              <a:t>b</a:t>
            </a:r>
            <a:r>
              <a:rPr sz="1300" dirty="0">
                <a:latin typeface="Calibri"/>
                <a:cs typeface="Calibri"/>
              </a:rPr>
              <a:t>r</a:t>
            </a:r>
            <a:r>
              <a:rPr sz="1300" spc="-10" dirty="0">
                <a:latin typeface="Calibri"/>
                <a:cs typeface="Calibri"/>
              </a:rPr>
              <a:t>indar</a:t>
            </a:r>
            <a:r>
              <a:rPr sz="1300" spc="85" dirty="0">
                <a:latin typeface="Calibri"/>
                <a:cs typeface="Calibri"/>
              </a:rPr>
              <a:t> </a:t>
            </a:r>
            <a:r>
              <a:rPr sz="1300" spc="-10" dirty="0">
                <a:latin typeface="Calibri"/>
                <a:cs typeface="Calibri"/>
              </a:rPr>
              <a:t>un</a:t>
            </a:r>
            <a:r>
              <a:rPr sz="1300" spc="9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vicio</a:t>
            </a:r>
            <a:r>
              <a:rPr sz="1300" spc="85" dirty="0">
                <a:latin typeface="Calibri"/>
                <a:cs typeface="Calibri"/>
              </a:rPr>
              <a:t> </a:t>
            </a:r>
            <a:r>
              <a:rPr sz="1300" spc="-10" dirty="0">
                <a:latin typeface="Calibri"/>
                <a:cs typeface="Calibri"/>
              </a:rPr>
              <a:t>de</a:t>
            </a:r>
            <a:r>
              <a:rPr sz="1300" spc="80" dirty="0">
                <a:latin typeface="Calibri"/>
                <a:cs typeface="Calibri"/>
              </a:rPr>
              <a:t> </a:t>
            </a:r>
            <a:r>
              <a:rPr sz="1300" spc="-20" dirty="0">
                <a:latin typeface="Calibri"/>
                <a:cs typeface="Calibri"/>
              </a:rPr>
              <a:t>c</a:t>
            </a:r>
            <a:r>
              <a:rPr sz="1300" spc="-10" dirty="0">
                <a:latin typeface="Calibri"/>
                <a:cs typeface="Calibri"/>
              </a:rPr>
              <a:t>alidad</a:t>
            </a:r>
            <a:r>
              <a:rPr sz="1300" spc="95" dirty="0">
                <a:latin typeface="Calibri"/>
                <a:cs typeface="Calibri"/>
              </a:rPr>
              <a:t> </a:t>
            </a:r>
            <a:r>
              <a:rPr sz="1300" spc="-10" dirty="0">
                <a:latin typeface="Calibri"/>
                <a:cs typeface="Calibri"/>
              </a:rPr>
              <a:t>a</a:t>
            </a:r>
            <a:endParaRPr sz="1300" dirty="0">
              <a:latin typeface="Calibri"/>
              <a:cs typeface="Calibri"/>
            </a:endParaRPr>
          </a:p>
          <a:p>
            <a:pPr marL="12700">
              <a:lnSpc>
                <a:spcPct val="100000"/>
              </a:lnSpc>
            </a:pPr>
            <a:r>
              <a:rPr sz="1300" spc="-10" dirty="0">
                <a:latin typeface="Calibri"/>
                <a:cs typeface="Calibri"/>
              </a:rPr>
              <a:t>nue</a:t>
            </a:r>
            <a:r>
              <a:rPr sz="1300" spc="-20" dirty="0">
                <a:latin typeface="Calibri"/>
                <a:cs typeface="Calibri"/>
              </a:rPr>
              <a:t>s</a:t>
            </a:r>
            <a:r>
              <a:rPr sz="1300" spc="-5" dirty="0">
                <a:latin typeface="Calibri"/>
                <a:cs typeface="Calibri"/>
              </a:rPr>
              <a:t>t</a:t>
            </a:r>
            <a:r>
              <a:rPr sz="1300" spc="-30" dirty="0">
                <a:latin typeface="Calibri"/>
                <a:cs typeface="Calibri"/>
              </a:rPr>
              <a:t>r</a:t>
            </a:r>
            <a:r>
              <a:rPr sz="1300" spc="-10" dirty="0">
                <a:latin typeface="Calibri"/>
                <a:cs typeface="Calibri"/>
              </a:rPr>
              <a:t>os</a:t>
            </a:r>
            <a:r>
              <a:rPr sz="1300" spc="25" dirty="0">
                <a:latin typeface="Calibri"/>
                <a:cs typeface="Calibri"/>
              </a:rPr>
              <a:t> </a:t>
            </a:r>
            <a:r>
              <a:rPr sz="1300" spc="-10" dirty="0">
                <a:latin typeface="Calibri"/>
                <a:cs typeface="Calibri"/>
              </a:rPr>
              <a:t>usuarios</a:t>
            </a:r>
            <a:r>
              <a:rPr sz="1300" spc="25" dirty="0">
                <a:latin typeface="Calibri"/>
                <a:cs typeface="Calibri"/>
              </a:rPr>
              <a:t> </a:t>
            </a:r>
            <a:r>
              <a:rPr sz="1300" spc="-10" dirty="0">
                <a:latin typeface="Calibri"/>
                <a:cs typeface="Calibri"/>
              </a:rPr>
              <a:t>que</a:t>
            </a:r>
            <a:r>
              <a:rPr sz="1300" spc="15" dirty="0">
                <a:latin typeface="Calibri"/>
                <a:cs typeface="Calibri"/>
              </a:rPr>
              <a:t> </a:t>
            </a:r>
            <a:r>
              <a:rPr sz="1300" spc="-10" dirty="0">
                <a:latin typeface="Calibri"/>
                <a:cs typeface="Calibri"/>
              </a:rPr>
              <a:t>sea</a:t>
            </a:r>
            <a:r>
              <a:rPr sz="1300" spc="20" dirty="0">
                <a:latin typeface="Calibri"/>
                <a:cs typeface="Calibri"/>
              </a:rPr>
              <a:t> </a:t>
            </a:r>
            <a:r>
              <a:rPr sz="1300" spc="-20" dirty="0">
                <a:latin typeface="Calibri"/>
                <a:cs typeface="Calibri"/>
              </a:rPr>
              <a:t>c</a:t>
            </a:r>
            <a:r>
              <a:rPr sz="1300" spc="-10" dirty="0">
                <a:latin typeface="Calibri"/>
                <a:cs typeface="Calibri"/>
              </a:rPr>
              <a:t>apaz</a:t>
            </a:r>
            <a:r>
              <a:rPr sz="1300" spc="10" dirty="0">
                <a:latin typeface="Calibri"/>
                <a:cs typeface="Calibri"/>
              </a:rPr>
              <a:t> </a:t>
            </a:r>
            <a:r>
              <a:rPr sz="1300" spc="-10" dirty="0">
                <a:latin typeface="Calibri"/>
                <a:cs typeface="Calibri"/>
              </a:rPr>
              <a:t>de</a:t>
            </a:r>
            <a:r>
              <a:rPr sz="1300" spc="15" dirty="0">
                <a:latin typeface="Calibri"/>
                <a:cs typeface="Calibri"/>
              </a:rPr>
              <a:t> </a:t>
            </a:r>
            <a:r>
              <a:rPr sz="1300" spc="-15" dirty="0">
                <a:latin typeface="Calibri"/>
                <a:cs typeface="Calibri"/>
              </a:rPr>
              <a:t>r</a:t>
            </a:r>
            <a:r>
              <a:rPr sz="1300" spc="-10" dirty="0">
                <a:latin typeface="Calibri"/>
                <a:cs typeface="Calibri"/>
              </a:rPr>
              <a:t>esponder</a:t>
            </a:r>
            <a:r>
              <a:rPr sz="1300" spc="10" dirty="0">
                <a:latin typeface="Calibri"/>
                <a:cs typeface="Calibri"/>
              </a:rPr>
              <a:t> </a:t>
            </a:r>
            <a:r>
              <a:rPr sz="1300" spc="-10" dirty="0">
                <a:latin typeface="Calibri"/>
                <a:cs typeface="Calibri"/>
              </a:rPr>
              <a:t>a</a:t>
            </a:r>
            <a:r>
              <a:rPr sz="1300" spc="5" dirty="0">
                <a:latin typeface="Calibri"/>
                <a:cs typeface="Calibri"/>
              </a:rPr>
              <a:t> </a:t>
            </a:r>
            <a:r>
              <a:rPr sz="1300" spc="-10" dirty="0">
                <a:latin typeface="Calibri"/>
                <a:cs typeface="Calibri"/>
              </a:rPr>
              <a:t>sus</a:t>
            </a:r>
            <a:r>
              <a:rPr sz="1300" spc="20" dirty="0">
                <a:latin typeface="Calibri"/>
                <a:cs typeface="Calibri"/>
              </a:rPr>
              <a:t> </a:t>
            </a:r>
            <a:r>
              <a:rPr sz="1300" spc="-10" dirty="0">
                <a:latin typeface="Calibri"/>
                <a:cs typeface="Calibri"/>
              </a:rPr>
              <a:t>ne</a:t>
            </a:r>
            <a:r>
              <a:rPr sz="1300" spc="-5" dirty="0">
                <a:latin typeface="Calibri"/>
                <a:cs typeface="Calibri"/>
              </a:rPr>
              <a:t>c</a:t>
            </a:r>
            <a:r>
              <a:rPr sz="1300" spc="-10" dirty="0">
                <a:latin typeface="Calibri"/>
                <a:cs typeface="Calibri"/>
              </a:rPr>
              <a:t>esidades,</a:t>
            </a:r>
            <a:r>
              <a:rPr sz="1300" spc="45" dirty="0">
                <a:latin typeface="Calibri"/>
                <a:cs typeface="Calibri"/>
              </a:rPr>
              <a:t> </a:t>
            </a:r>
            <a:r>
              <a:rPr sz="1300" spc="-35" dirty="0">
                <a:latin typeface="Calibri"/>
                <a:cs typeface="Calibri"/>
              </a:rPr>
              <a:t>e</a:t>
            </a:r>
            <a:r>
              <a:rPr sz="1300" spc="-10" dirty="0">
                <a:latin typeface="Calibri"/>
                <a:cs typeface="Calibri"/>
              </a:rPr>
              <a:t>xpec</a:t>
            </a:r>
            <a:r>
              <a:rPr sz="1300" spc="-25" dirty="0">
                <a:latin typeface="Calibri"/>
                <a:cs typeface="Calibri"/>
              </a:rPr>
              <a:t>ta</a:t>
            </a:r>
            <a:r>
              <a:rPr sz="1300" spc="-5" dirty="0">
                <a:latin typeface="Calibri"/>
                <a:cs typeface="Calibri"/>
              </a:rPr>
              <a:t>ti</a:t>
            </a:r>
            <a:r>
              <a:rPr sz="1300" spc="-35" dirty="0">
                <a:latin typeface="Calibri"/>
                <a:cs typeface="Calibri"/>
              </a:rPr>
              <a:t>v</a:t>
            </a:r>
            <a:r>
              <a:rPr sz="1300" spc="-10" dirty="0">
                <a:latin typeface="Calibri"/>
                <a:cs typeface="Calibri"/>
              </a:rPr>
              <a:t>as</a:t>
            </a:r>
            <a:r>
              <a:rPr sz="1300" spc="40" dirty="0">
                <a:latin typeface="Calibri"/>
                <a:cs typeface="Calibri"/>
              </a:rPr>
              <a:t> </a:t>
            </a:r>
            <a:r>
              <a:rPr sz="1300" spc="-10" dirty="0">
                <a:latin typeface="Calibri"/>
                <a:cs typeface="Calibri"/>
              </a:rPr>
              <a:t>e</a:t>
            </a:r>
            <a:r>
              <a:rPr sz="1300" spc="5" dirty="0">
                <a:latin typeface="Calibri"/>
                <a:cs typeface="Calibri"/>
              </a:rPr>
              <a:t> </a:t>
            </a:r>
            <a:r>
              <a:rPr sz="1300" spc="-5" dirty="0">
                <a:latin typeface="Calibri"/>
                <a:cs typeface="Calibri"/>
              </a:rPr>
              <a:t>i</a:t>
            </a:r>
            <a:r>
              <a:rPr sz="1300" spc="-20" dirty="0">
                <a:latin typeface="Calibri"/>
                <a:cs typeface="Calibri"/>
              </a:rPr>
              <a:t>n</a:t>
            </a:r>
            <a:r>
              <a:rPr sz="1300" spc="-25" dirty="0">
                <a:latin typeface="Calibri"/>
                <a:cs typeface="Calibri"/>
              </a:rPr>
              <a:t>t</a:t>
            </a:r>
            <a:r>
              <a:rPr sz="1300" spc="-10" dirty="0">
                <a:latin typeface="Calibri"/>
                <a:cs typeface="Calibri"/>
              </a:rPr>
              <a:t>e</a:t>
            </a:r>
            <a:r>
              <a:rPr sz="1300" spc="-15" dirty="0">
                <a:latin typeface="Calibri"/>
                <a:cs typeface="Calibri"/>
              </a:rPr>
              <a:t>r</a:t>
            </a:r>
            <a:r>
              <a:rPr sz="1300" spc="-10" dirty="0">
                <a:latin typeface="Calibri"/>
                <a:cs typeface="Calibri"/>
              </a:rPr>
              <a:t>eses</a:t>
            </a:r>
            <a:r>
              <a:rPr sz="1300" dirty="0">
                <a:latin typeface="Calibri"/>
                <a:cs typeface="Calibri"/>
              </a:rPr>
              <a:t>.</a:t>
            </a:r>
          </a:p>
          <a:p>
            <a:pPr marL="12700" marR="6350">
              <a:lnSpc>
                <a:spcPct val="100000"/>
              </a:lnSpc>
            </a:pPr>
            <a:r>
              <a:rPr sz="1300" spc="-10" dirty="0">
                <a:latin typeface="Calibri"/>
                <a:cs typeface="Calibri"/>
              </a:rPr>
              <a:t>En</a:t>
            </a:r>
            <a:r>
              <a:rPr sz="1300" spc="80" dirty="0">
                <a:latin typeface="Calibri"/>
                <a:cs typeface="Calibri"/>
              </a:rPr>
              <a:t> </a:t>
            </a:r>
            <a:r>
              <a:rPr sz="1300" spc="-10" dirty="0">
                <a:latin typeface="Calibri"/>
                <a:cs typeface="Calibri"/>
              </a:rPr>
              <a:t>es</a:t>
            </a:r>
            <a:r>
              <a:rPr sz="1300" spc="-20" dirty="0">
                <a:latin typeface="Calibri"/>
                <a:cs typeface="Calibri"/>
              </a:rPr>
              <a:t>t</a:t>
            </a:r>
            <a:r>
              <a:rPr sz="1300" spc="-10" dirty="0">
                <a:latin typeface="Calibri"/>
                <a:cs typeface="Calibri"/>
              </a:rPr>
              <a:t>e</a:t>
            </a:r>
            <a:r>
              <a:rPr sz="1300" spc="90" dirty="0">
                <a:latin typeface="Calibri"/>
                <a:cs typeface="Calibri"/>
              </a:rPr>
              <a:t> </a:t>
            </a:r>
            <a:r>
              <a:rPr sz="1300" spc="-10" dirty="0">
                <a:latin typeface="Calibri"/>
                <a:cs typeface="Calibri"/>
              </a:rPr>
              <a:t>senti</a:t>
            </a:r>
            <a:r>
              <a:rPr sz="1300" spc="-5" dirty="0">
                <a:latin typeface="Calibri"/>
                <a:cs typeface="Calibri"/>
              </a:rPr>
              <a:t>d</a:t>
            </a:r>
            <a:r>
              <a:rPr sz="1300" spc="-35" dirty="0">
                <a:latin typeface="Calibri"/>
                <a:cs typeface="Calibri"/>
              </a:rPr>
              <a:t>o</a:t>
            </a:r>
            <a:r>
              <a:rPr sz="1300" spc="-5" dirty="0">
                <a:latin typeface="Calibri"/>
                <a:cs typeface="Calibri"/>
              </a:rPr>
              <a:t>,</a:t>
            </a:r>
            <a:r>
              <a:rPr sz="1300" spc="90" dirty="0">
                <a:latin typeface="Calibri"/>
                <a:cs typeface="Calibri"/>
              </a:rPr>
              <a:t> </a:t>
            </a:r>
            <a:r>
              <a:rPr sz="1300" spc="-10" dirty="0">
                <a:latin typeface="Calibri"/>
                <a:cs typeface="Calibri"/>
              </a:rPr>
              <a:t>y</a:t>
            </a:r>
            <a:r>
              <a:rPr sz="1300" spc="75" dirty="0">
                <a:latin typeface="Calibri"/>
                <a:cs typeface="Calibri"/>
              </a:rPr>
              <a:t> </a:t>
            </a:r>
            <a:r>
              <a:rPr sz="1300" spc="-10" dirty="0">
                <a:latin typeface="Calibri"/>
                <a:cs typeface="Calibri"/>
              </a:rPr>
              <a:t>en</a:t>
            </a:r>
            <a:r>
              <a:rPr sz="1300" spc="90" dirty="0">
                <a:latin typeface="Calibri"/>
                <a:cs typeface="Calibri"/>
              </a:rPr>
              <a:t> </a:t>
            </a:r>
            <a:r>
              <a:rPr sz="1300" dirty="0">
                <a:latin typeface="Calibri"/>
                <a:cs typeface="Calibri"/>
              </a:rPr>
              <a:t>a</a:t>
            </a:r>
            <a:r>
              <a:rPr sz="1300" spc="-30" dirty="0">
                <a:latin typeface="Calibri"/>
                <a:cs typeface="Calibri"/>
              </a:rPr>
              <a:t>r</a:t>
            </a:r>
            <a:r>
              <a:rPr sz="1300" spc="-10" dirty="0">
                <a:latin typeface="Calibri"/>
                <a:cs typeface="Calibri"/>
              </a:rPr>
              <a:t>as</a:t>
            </a:r>
            <a:r>
              <a:rPr sz="1300" spc="80" dirty="0">
                <a:latin typeface="Calibri"/>
                <a:cs typeface="Calibri"/>
              </a:rPr>
              <a:t> </a:t>
            </a:r>
            <a:r>
              <a:rPr sz="1300" spc="-10" dirty="0">
                <a:latin typeface="Calibri"/>
                <a:cs typeface="Calibri"/>
              </a:rPr>
              <a:t>de</a:t>
            </a:r>
            <a:r>
              <a:rPr sz="1300" spc="80" dirty="0">
                <a:latin typeface="Calibri"/>
                <a:cs typeface="Calibri"/>
              </a:rPr>
              <a:t> </a:t>
            </a:r>
            <a:r>
              <a:rPr sz="1300" spc="-30" dirty="0">
                <a:latin typeface="Calibri"/>
                <a:cs typeface="Calibri"/>
              </a:rPr>
              <a:t>f</a:t>
            </a:r>
            <a:r>
              <a:rPr sz="1300" spc="-10" dirty="0">
                <a:latin typeface="Calibri"/>
                <a:cs typeface="Calibri"/>
              </a:rPr>
              <a:t>or</a:t>
            </a:r>
            <a:r>
              <a:rPr sz="1300" spc="-20" dirty="0">
                <a:latin typeface="Calibri"/>
                <a:cs typeface="Calibri"/>
              </a:rPr>
              <a:t>t</a:t>
            </a:r>
            <a:r>
              <a:rPr sz="1300" spc="-10" dirty="0">
                <a:latin typeface="Calibri"/>
                <a:cs typeface="Calibri"/>
              </a:rPr>
              <a:t>ale</a:t>
            </a:r>
            <a:r>
              <a:rPr sz="1300" spc="-5" dirty="0">
                <a:latin typeface="Calibri"/>
                <a:cs typeface="Calibri"/>
              </a:rPr>
              <a:t>c</a:t>
            </a:r>
            <a:r>
              <a:rPr sz="1300" spc="-10" dirty="0">
                <a:latin typeface="Calibri"/>
                <a:cs typeface="Calibri"/>
              </a:rPr>
              <a:t>er</a:t>
            </a:r>
            <a:r>
              <a:rPr sz="1300" spc="85" dirty="0">
                <a:latin typeface="Calibri"/>
                <a:cs typeface="Calibri"/>
              </a:rPr>
              <a:t> </a:t>
            </a:r>
            <a:r>
              <a:rPr sz="1300" dirty="0" err="1">
                <a:latin typeface="Calibri"/>
                <a:cs typeface="Calibri"/>
              </a:rPr>
              <a:t>n</a:t>
            </a:r>
            <a:r>
              <a:rPr sz="1300" spc="-10" dirty="0" err="1">
                <a:latin typeface="Calibri"/>
                <a:cs typeface="Calibri"/>
              </a:rPr>
              <a:t>u</a:t>
            </a:r>
            <a:r>
              <a:rPr sz="1300" spc="-5" dirty="0" err="1">
                <a:latin typeface="Calibri"/>
                <a:cs typeface="Calibri"/>
              </a:rPr>
              <a:t>es</a:t>
            </a:r>
            <a:r>
              <a:rPr sz="1300" dirty="0" err="1">
                <a:latin typeface="Calibri"/>
                <a:cs typeface="Calibri"/>
              </a:rPr>
              <a:t>t</a:t>
            </a:r>
            <a:r>
              <a:rPr sz="1300" spc="-30" dirty="0" err="1">
                <a:latin typeface="Calibri"/>
                <a:cs typeface="Calibri"/>
              </a:rPr>
              <a:t>r</a:t>
            </a:r>
            <a:r>
              <a:rPr sz="1300" spc="-10" dirty="0" err="1">
                <a:latin typeface="Calibri"/>
                <a:cs typeface="Calibri"/>
              </a:rPr>
              <a:t>a</a:t>
            </a:r>
            <a:r>
              <a:rPr sz="1300" spc="70" dirty="0">
                <a:latin typeface="Calibri"/>
                <a:cs typeface="Calibri"/>
              </a:rPr>
              <a:t> </a:t>
            </a:r>
            <a:r>
              <a:rPr lang="es-CO" sz="1300" spc="-10" dirty="0">
                <a:latin typeface="Calibri"/>
                <a:cs typeface="Calibri"/>
              </a:rPr>
              <a:t>E</a:t>
            </a:r>
            <a:r>
              <a:rPr sz="1300" spc="-5" dirty="0" err="1" smtClean="0">
                <a:latin typeface="Calibri"/>
                <a:cs typeface="Calibri"/>
              </a:rPr>
              <a:t>ntida</a:t>
            </a:r>
            <a:r>
              <a:rPr sz="1300" spc="-10" dirty="0" err="1" smtClean="0">
                <a:latin typeface="Calibri"/>
                <a:cs typeface="Calibri"/>
              </a:rPr>
              <a:t>d</a:t>
            </a:r>
            <a:r>
              <a:rPr sz="1300" spc="95" dirty="0" smtClean="0">
                <a:latin typeface="Calibri"/>
                <a:cs typeface="Calibri"/>
              </a:rPr>
              <a:t> </a:t>
            </a:r>
            <a:r>
              <a:rPr sz="1300" spc="-10" dirty="0">
                <a:latin typeface="Calibri"/>
                <a:cs typeface="Calibri"/>
              </a:rPr>
              <a:t>en</a:t>
            </a:r>
            <a:r>
              <a:rPr sz="1300" spc="80" dirty="0">
                <a:latin typeface="Calibri"/>
                <a:cs typeface="Calibri"/>
              </a:rPr>
              <a:t> </a:t>
            </a:r>
            <a:r>
              <a:rPr sz="1300" spc="-5" dirty="0">
                <a:latin typeface="Calibri"/>
                <a:cs typeface="Calibri"/>
              </a:rPr>
              <a:t>el</a:t>
            </a:r>
            <a:r>
              <a:rPr sz="1300" spc="95" dirty="0">
                <a:latin typeface="Calibri"/>
                <a:cs typeface="Calibri"/>
              </a:rPr>
              <a:t> </a:t>
            </a:r>
            <a:r>
              <a:rPr sz="1300" spc="-20" dirty="0">
                <a:latin typeface="Calibri"/>
                <a:cs typeface="Calibri"/>
              </a:rPr>
              <a:t>t</a:t>
            </a:r>
            <a:r>
              <a:rPr sz="1300" dirty="0">
                <a:latin typeface="Calibri"/>
                <a:cs typeface="Calibri"/>
              </a:rPr>
              <a:t>e</a:t>
            </a:r>
            <a:r>
              <a:rPr sz="1300" spc="-10" dirty="0">
                <a:latin typeface="Calibri"/>
                <a:cs typeface="Calibri"/>
              </a:rPr>
              <a:t>ma</a:t>
            </a:r>
            <a:r>
              <a:rPr sz="1300" spc="90" dirty="0">
                <a:latin typeface="Calibri"/>
                <a:cs typeface="Calibri"/>
              </a:rPr>
              <a:t> </a:t>
            </a:r>
            <a:r>
              <a:rPr sz="1300" spc="-10" dirty="0">
                <a:latin typeface="Calibri"/>
                <a:cs typeface="Calibri"/>
              </a:rPr>
              <a:t>de</a:t>
            </a:r>
            <a:r>
              <a:rPr sz="1300" spc="80" dirty="0">
                <a:latin typeface="Calibri"/>
                <a:cs typeface="Calibri"/>
              </a:rPr>
              <a:t> </a:t>
            </a:r>
            <a:r>
              <a:rPr sz="1300" spc="-20" dirty="0">
                <a:latin typeface="Calibri"/>
                <a:cs typeface="Calibri"/>
              </a:rPr>
              <a:t>at</a:t>
            </a:r>
            <a:r>
              <a:rPr sz="1300" dirty="0">
                <a:latin typeface="Calibri"/>
                <a:cs typeface="Calibri"/>
              </a:rPr>
              <a:t>e</a:t>
            </a:r>
            <a:r>
              <a:rPr sz="1300" spc="-10" dirty="0">
                <a:latin typeface="Calibri"/>
                <a:cs typeface="Calibri"/>
              </a:rPr>
              <a:t>n</a:t>
            </a:r>
            <a:r>
              <a:rPr sz="1300" spc="-5" dirty="0">
                <a:latin typeface="Calibri"/>
                <a:cs typeface="Calibri"/>
              </a:rPr>
              <a:t>ción,</a:t>
            </a:r>
            <a:r>
              <a:rPr sz="1300" spc="80" dirty="0">
                <a:latin typeface="Calibri"/>
                <a:cs typeface="Calibri"/>
              </a:rPr>
              <a:t> </a:t>
            </a:r>
            <a:r>
              <a:rPr lang="es-CO" sz="1300" spc="80" dirty="0" smtClean="0">
                <a:latin typeface="Calibri"/>
                <a:cs typeface="Calibri"/>
              </a:rPr>
              <a:t>se </a:t>
            </a:r>
            <a:r>
              <a:rPr lang="es-CO" sz="1300" dirty="0" smtClean="0">
                <a:latin typeface="Calibri"/>
                <a:cs typeface="Calibri"/>
              </a:rPr>
              <a:t>a</a:t>
            </a:r>
            <a:r>
              <a:rPr lang="es-CO" sz="1300" spc="-5" dirty="0" smtClean="0">
                <a:latin typeface="Calibri"/>
                <a:cs typeface="Calibri"/>
              </a:rPr>
              <a:t>pli</a:t>
            </a:r>
            <a:r>
              <a:rPr lang="es-CO" sz="1300" spc="-20" dirty="0" smtClean="0">
                <a:latin typeface="Calibri"/>
                <a:cs typeface="Calibri"/>
              </a:rPr>
              <a:t>c</a:t>
            </a:r>
            <a:r>
              <a:rPr lang="es-CO" sz="1300" spc="-10" dirty="0" smtClean="0">
                <a:latin typeface="Calibri"/>
                <a:cs typeface="Calibri"/>
              </a:rPr>
              <a:t>ó</a:t>
            </a:r>
            <a:r>
              <a:rPr sz="1300" spc="80" dirty="0" smtClean="0">
                <a:latin typeface="Calibri"/>
                <a:cs typeface="Calibri"/>
              </a:rPr>
              <a:t> </a:t>
            </a:r>
            <a:r>
              <a:rPr sz="1300" spc="-5" dirty="0">
                <a:latin typeface="Calibri"/>
                <a:cs typeface="Calibri"/>
              </a:rPr>
              <a:t>la</a:t>
            </a:r>
            <a:r>
              <a:rPr sz="1300" spc="105" dirty="0">
                <a:latin typeface="Calibri"/>
                <a:cs typeface="Calibri"/>
              </a:rPr>
              <a:t> </a:t>
            </a:r>
            <a:r>
              <a:rPr sz="1300" spc="-10" dirty="0">
                <a:latin typeface="Calibri"/>
                <a:cs typeface="Calibri"/>
              </a:rPr>
              <a:t>e</a:t>
            </a:r>
            <a:r>
              <a:rPr sz="1300" spc="-5" dirty="0">
                <a:latin typeface="Calibri"/>
                <a:cs typeface="Calibri"/>
              </a:rPr>
              <a:t>n</a:t>
            </a:r>
            <a:r>
              <a:rPr sz="1300" spc="-10" dirty="0">
                <a:latin typeface="Calibri"/>
                <a:cs typeface="Calibri"/>
              </a:rPr>
              <a:t>c</a:t>
            </a:r>
            <a:r>
              <a:rPr sz="1300" spc="-5" dirty="0">
                <a:latin typeface="Calibri"/>
                <a:cs typeface="Calibri"/>
              </a:rPr>
              <a:t>u</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95" dirty="0">
                <a:latin typeface="Calibri"/>
                <a:cs typeface="Calibri"/>
              </a:rPr>
              <a:t> </a:t>
            </a:r>
            <a:r>
              <a:rPr sz="1300" spc="-10" dirty="0">
                <a:latin typeface="Calibri"/>
                <a:cs typeface="Calibri"/>
              </a:rPr>
              <a:t>de</a:t>
            </a:r>
            <a:r>
              <a:rPr sz="1300" spc="90" dirty="0">
                <a:latin typeface="Calibri"/>
                <a:cs typeface="Calibri"/>
              </a:rPr>
              <a:t> </a:t>
            </a:r>
            <a:r>
              <a:rPr sz="1300" spc="-5" dirty="0">
                <a:latin typeface="Calibri"/>
                <a:cs typeface="Calibri"/>
              </a:rPr>
              <a:t>satis</a:t>
            </a:r>
            <a:r>
              <a:rPr sz="1300" spc="-35" dirty="0">
                <a:latin typeface="Calibri"/>
                <a:cs typeface="Calibri"/>
              </a:rPr>
              <a:t>f</a:t>
            </a:r>
            <a:r>
              <a:rPr sz="1300" spc="-10" dirty="0">
                <a:latin typeface="Calibri"/>
                <a:cs typeface="Calibri"/>
              </a:rPr>
              <a:t>a</a:t>
            </a:r>
            <a:r>
              <a:rPr sz="1300" spc="-5" dirty="0">
                <a:latin typeface="Calibri"/>
                <a:cs typeface="Calibri"/>
              </a:rPr>
              <a:t>c</a:t>
            </a:r>
            <a:r>
              <a:rPr sz="1300" spc="-10" dirty="0">
                <a:latin typeface="Calibri"/>
                <a:cs typeface="Calibri"/>
              </a:rPr>
              <a:t>ción</a:t>
            </a:r>
            <a:r>
              <a:rPr sz="1300" spc="85" dirty="0">
                <a:latin typeface="Calibri"/>
                <a:cs typeface="Calibri"/>
              </a:rPr>
              <a:t> </a:t>
            </a:r>
            <a:r>
              <a:rPr sz="1300" spc="-20" dirty="0">
                <a:latin typeface="Calibri"/>
                <a:cs typeface="Calibri"/>
              </a:rPr>
              <a:t>c</a:t>
            </a:r>
            <a:r>
              <a:rPr sz="1300" spc="-10" dirty="0">
                <a:latin typeface="Calibri"/>
                <a:cs typeface="Calibri"/>
              </a:rPr>
              <a:t>on</a:t>
            </a:r>
            <a:r>
              <a:rPr sz="1300" spc="90" dirty="0">
                <a:latin typeface="Calibri"/>
                <a:cs typeface="Calibri"/>
              </a:rPr>
              <a:t> </a:t>
            </a:r>
            <a:r>
              <a:rPr sz="1300" spc="-5" dirty="0">
                <a:latin typeface="Calibri"/>
                <a:cs typeface="Calibri"/>
              </a:rPr>
              <a:t>el</a:t>
            </a:r>
            <a:r>
              <a:rPr sz="1300" spc="80" dirty="0">
                <a:latin typeface="Calibri"/>
                <a:cs typeface="Calibri"/>
              </a:rPr>
              <a:t> </a:t>
            </a:r>
            <a:r>
              <a:rPr sz="1300" spc="-5" dirty="0">
                <a:latin typeface="Calibri"/>
                <a:cs typeface="Calibri"/>
              </a:rPr>
              <a:t>f</a:t>
            </a:r>
            <a:r>
              <a:rPr sz="1300" spc="0" dirty="0">
                <a:latin typeface="Calibri"/>
                <a:cs typeface="Calibri"/>
              </a:rPr>
              <a:t>i</a:t>
            </a:r>
            <a:r>
              <a:rPr sz="1300" spc="-10" dirty="0">
                <a:latin typeface="Calibri"/>
                <a:cs typeface="Calibri"/>
              </a:rPr>
              <a:t>n</a:t>
            </a:r>
            <a:r>
              <a:rPr sz="1300" spc="80" dirty="0">
                <a:latin typeface="Calibri"/>
                <a:cs typeface="Calibri"/>
              </a:rPr>
              <a:t> </a:t>
            </a:r>
            <a:r>
              <a:rPr sz="1300" spc="-10" dirty="0">
                <a:latin typeface="Calibri"/>
                <a:cs typeface="Calibri"/>
              </a:rPr>
              <a:t>de</a:t>
            </a:r>
            <a:r>
              <a:rPr sz="1300" spc="90" dirty="0">
                <a:latin typeface="Calibri"/>
                <a:cs typeface="Calibri"/>
              </a:rPr>
              <a:t> </a:t>
            </a:r>
            <a:r>
              <a:rPr sz="1300" spc="-10" dirty="0">
                <a:latin typeface="Calibri"/>
                <a:cs typeface="Calibri"/>
              </a:rPr>
              <a:t>e</a:t>
            </a:r>
            <a:r>
              <a:rPr sz="1300" spc="-30" dirty="0">
                <a:latin typeface="Calibri"/>
                <a:cs typeface="Calibri"/>
              </a:rPr>
              <a:t>v</a:t>
            </a:r>
            <a:r>
              <a:rPr sz="1300" spc="-5" dirty="0">
                <a:latin typeface="Calibri"/>
                <a:cs typeface="Calibri"/>
              </a:rPr>
              <a:t>al</a:t>
            </a:r>
            <a:r>
              <a:rPr sz="1300" dirty="0">
                <a:latin typeface="Calibri"/>
                <a:cs typeface="Calibri"/>
              </a:rPr>
              <a:t>u</a:t>
            </a:r>
            <a:r>
              <a:rPr sz="1300" spc="-10" dirty="0">
                <a:latin typeface="Calibri"/>
                <a:cs typeface="Calibri"/>
              </a:rPr>
              <a:t>ar</a:t>
            </a:r>
            <a:r>
              <a:rPr sz="1300" spc="75" dirty="0">
                <a:latin typeface="Calibri"/>
                <a:cs typeface="Calibri"/>
              </a:rPr>
              <a:t> </a:t>
            </a:r>
            <a:r>
              <a:rPr sz="1300" spc="-10" dirty="0">
                <a:latin typeface="Calibri"/>
                <a:cs typeface="Calibri"/>
              </a:rPr>
              <a:t>y</a:t>
            </a:r>
            <a:r>
              <a:rPr sz="1300" spc="75" dirty="0">
                <a:latin typeface="Calibri"/>
                <a:cs typeface="Calibri"/>
              </a:rPr>
              <a:t> </a:t>
            </a:r>
            <a:r>
              <a:rPr sz="1300" spc="-10" dirty="0">
                <a:latin typeface="Calibri"/>
                <a:cs typeface="Calibri"/>
              </a:rPr>
              <a:t>a</a:t>
            </a:r>
            <a:r>
              <a:rPr sz="1300" spc="0" dirty="0">
                <a:latin typeface="Calibri"/>
                <a:cs typeface="Calibri"/>
              </a:rPr>
              <a:t>n</a:t>
            </a:r>
            <a:r>
              <a:rPr sz="1300" spc="-5" dirty="0">
                <a:latin typeface="Calibri"/>
                <a:cs typeface="Calibri"/>
              </a:rPr>
              <a:t>ali</a:t>
            </a:r>
            <a:r>
              <a:rPr sz="1300" spc="-30" dirty="0">
                <a:latin typeface="Calibri"/>
                <a:cs typeface="Calibri"/>
              </a:rPr>
              <a:t>z</a:t>
            </a:r>
            <a:r>
              <a:rPr sz="1300" spc="-10" dirty="0">
                <a:latin typeface="Calibri"/>
                <a:cs typeface="Calibri"/>
              </a:rPr>
              <a:t>ar</a:t>
            </a:r>
            <a:r>
              <a:rPr sz="1300" spc="85" dirty="0">
                <a:latin typeface="Calibri"/>
                <a:cs typeface="Calibri"/>
              </a:rPr>
              <a:t> </a:t>
            </a:r>
            <a:r>
              <a:rPr sz="1300" spc="-5" dirty="0">
                <a:latin typeface="Calibri"/>
                <a:cs typeface="Calibri"/>
              </a:rPr>
              <a:t>el g</a:t>
            </a:r>
            <a:r>
              <a:rPr sz="1300" spc="-25" dirty="0">
                <a:latin typeface="Calibri"/>
                <a:cs typeface="Calibri"/>
              </a:rPr>
              <a:t>r</a:t>
            </a:r>
            <a:r>
              <a:rPr sz="1300" spc="-10" dirty="0">
                <a:latin typeface="Calibri"/>
                <a:cs typeface="Calibri"/>
              </a:rPr>
              <a:t>ado</a:t>
            </a:r>
            <a:r>
              <a:rPr sz="1300" spc="5" dirty="0">
                <a:latin typeface="Calibri"/>
                <a:cs typeface="Calibri"/>
              </a:rPr>
              <a:t> </a:t>
            </a:r>
            <a:r>
              <a:rPr sz="1300" spc="-10" dirty="0">
                <a:latin typeface="Calibri"/>
                <a:cs typeface="Calibri"/>
              </a:rPr>
              <a:t>de</a:t>
            </a:r>
            <a:r>
              <a:rPr sz="1300" spc="5" dirty="0">
                <a:latin typeface="Calibri"/>
                <a:cs typeface="Calibri"/>
              </a:rPr>
              <a:t> </a:t>
            </a:r>
            <a:r>
              <a:rPr sz="1300" spc="-5" dirty="0">
                <a:latin typeface="Calibri"/>
                <a:cs typeface="Calibri"/>
              </a:rPr>
              <a:t>s</a:t>
            </a:r>
            <a:r>
              <a:rPr sz="1300" spc="-25" dirty="0">
                <a:latin typeface="Calibri"/>
                <a:cs typeface="Calibri"/>
              </a:rPr>
              <a:t>a</a:t>
            </a:r>
            <a:r>
              <a:rPr sz="1300" spc="-5" dirty="0">
                <a:latin typeface="Calibri"/>
                <a:cs typeface="Calibri"/>
              </a:rPr>
              <a:t>ti</a:t>
            </a:r>
            <a:r>
              <a:rPr sz="1300" spc="-20" dirty="0">
                <a:latin typeface="Calibri"/>
                <a:cs typeface="Calibri"/>
              </a:rPr>
              <a:t>s</a:t>
            </a:r>
            <a:r>
              <a:rPr sz="1300" spc="-30" dirty="0">
                <a:latin typeface="Calibri"/>
                <a:cs typeface="Calibri"/>
              </a:rPr>
              <a:t>f</a:t>
            </a:r>
            <a:r>
              <a:rPr sz="1300" spc="-10" dirty="0">
                <a:latin typeface="Calibri"/>
                <a:cs typeface="Calibri"/>
              </a:rPr>
              <a:t>a</a:t>
            </a:r>
            <a:r>
              <a:rPr sz="1300" spc="-5" dirty="0">
                <a:latin typeface="Calibri"/>
                <a:cs typeface="Calibri"/>
              </a:rPr>
              <a:t>c</a:t>
            </a:r>
            <a:r>
              <a:rPr sz="1300" spc="-10" dirty="0">
                <a:latin typeface="Calibri"/>
                <a:cs typeface="Calibri"/>
              </a:rPr>
              <a:t>ción</a:t>
            </a:r>
            <a:r>
              <a:rPr sz="1300" spc="50" dirty="0">
                <a:latin typeface="Calibri"/>
                <a:cs typeface="Calibri"/>
              </a:rPr>
              <a:t> </a:t>
            </a:r>
            <a:r>
              <a:rPr sz="1300" spc="-5" dirty="0">
                <a:latin typeface="Calibri"/>
                <a:cs typeface="Calibri"/>
              </a:rPr>
              <a:t>f</a:t>
            </a:r>
            <a:r>
              <a:rPr sz="1300" spc="-15" dirty="0">
                <a:latin typeface="Calibri"/>
                <a:cs typeface="Calibri"/>
              </a:rPr>
              <a:t>r</a:t>
            </a:r>
            <a:r>
              <a:rPr sz="1300" spc="-10" dirty="0">
                <a:latin typeface="Calibri"/>
                <a:cs typeface="Calibri"/>
              </a:rPr>
              <a:t>e</a:t>
            </a:r>
            <a:r>
              <a:rPr sz="1300" spc="-20" dirty="0">
                <a:latin typeface="Calibri"/>
                <a:cs typeface="Calibri"/>
              </a:rPr>
              <a:t>nt</a:t>
            </a:r>
            <a:r>
              <a:rPr sz="1300" spc="-10" dirty="0">
                <a:latin typeface="Calibri"/>
                <a:cs typeface="Calibri"/>
              </a:rPr>
              <a:t>e</a:t>
            </a:r>
            <a:r>
              <a:rPr sz="1300" spc="10" dirty="0">
                <a:latin typeface="Calibri"/>
                <a:cs typeface="Calibri"/>
              </a:rPr>
              <a:t> </a:t>
            </a:r>
            <a:r>
              <a:rPr sz="1300" spc="-10" dirty="0">
                <a:latin typeface="Calibri"/>
                <a:cs typeface="Calibri"/>
              </a:rPr>
              <a:t>a</a:t>
            </a:r>
            <a:r>
              <a:rPr sz="1300" spc="5" dirty="0">
                <a:latin typeface="Calibri"/>
                <a:cs typeface="Calibri"/>
              </a:rPr>
              <a:t> </a:t>
            </a:r>
            <a:r>
              <a:rPr sz="1300" spc="-5" dirty="0">
                <a:latin typeface="Calibri"/>
                <a:cs typeface="Calibri"/>
              </a:rPr>
              <a:t>la</a:t>
            </a:r>
            <a:r>
              <a:rPr sz="1300" spc="10"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5" dirty="0">
                <a:latin typeface="Calibri"/>
                <a:cs typeface="Calibri"/>
              </a:rPr>
              <a:t>c</a:t>
            </a:r>
            <a:r>
              <a:rPr sz="1300" spc="-10" dirty="0">
                <a:latin typeface="Calibri"/>
                <a:cs typeface="Calibri"/>
              </a:rPr>
              <a:t>ión</a:t>
            </a:r>
            <a:r>
              <a:rPr sz="1300" spc="25" dirty="0">
                <a:latin typeface="Calibri"/>
                <a:cs typeface="Calibri"/>
              </a:rPr>
              <a:t> </a:t>
            </a:r>
            <a:r>
              <a:rPr sz="1300" spc="-10" dirty="0">
                <a:latin typeface="Calibri"/>
                <a:cs typeface="Calibri"/>
              </a:rPr>
              <a:t>d</a:t>
            </a:r>
            <a:r>
              <a:rPr sz="1300" spc="-5" dirty="0">
                <a:latin typeface="Calibri"/>
                <a:cs typeface="Calibri"/>
              </a:rPr>
              <a:t>el</a:t>
            </a:r>
            <a:r>
              <a:rPr sz="1300" spc="2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vicio</a:t>
            </a:r>
            <a:r>
              <a:rPr sz="1300" spc="10" dirty="0">
                <a:latin typeface="Calibri"/>
                <a:cs typeface="Calibri"/>
              </a:rPr>
              <a:t> </a:t>
            </a:r>
            <a:r>
              <a:rPr sz="1300" spc="-5" dirty="0">
                <a:latin typeface="Calibri"/>
                <a:cs typeface="Calibri"/>
              </a:rPr>
              <a:t>al</a:t>
            </a:r>
            <a:r>
              <a:rPr sz="1300" spc="5" dirty="0">
                <a:latin typeface="Calibri"/>
                <a:cs typeface="Calibri"/>
              </a:rPr>
              <a:t> </a:t>
            </a:r>
            <a:r>
              <a:rPr sz="1300" spc="-10" dirty="0">
                <a:latin typeface="Calibri"/>
                <a:cs typeface="Calibri"/>
              </a:rPr>
              <a:t>usua</a:t>
            </a:r>
            <a:r>
              <a:rPr sz="1300" dirty="0">
                <a:latin typeface="Calibri"/>
                <a:cs typeface="Calibri"/>
              </a:rPr>
              <a:t>r</a:t>
            </a:r>
            <a:r>
              <a:rPr sz="1300" spc="-5" dirty="0">
                <a:latin typeface="Calibri"/>
                <a:cs typeface="Calibri"/>
              </a:rPr>
              <a:t>io</a:t>
            </a:r>
            <a:r>
              <a:rPr sz="1300" spc="25" dirty="0">
                <a:latin typeface="Calibri"/>
                <a:cs typeface="Calibri"/>
              </a:rPr>
              <a:t> </a:t>
            </a:r>
            <a:r>
              <a:rPr sz="1300" spc="-10" dirty="0">
                <a:latin typeface="Calibri"/>
                <a:cs typeface="Calibri"/>
              </a:rPr>
              <a:t>e</a:t>
            </a:r>
            <a:r>
              <a:rPr sz="1300" spc="5" dirty="0">
                <a:latin typeface="Calibri"/>
                <a:cs typeface="Calibri"/>
              </a:rPr>
              <a:t> </a:t>
            </a:r>
            <a:r>
              <a:rPr sz="1300" spc="-10" dirty="0">
                <a:latin typeface="Calibri"/>
                <a:cs typeface="Calibri"/>
              </a:rPr>
              <a:t>impleme</a:t>
            </a:r>
            <a:r>
              <a:rPr sz="1300" spc="-20" dirty="0">
                <a:latin typeface="Calibri"/>
                <a:cs typeface="Calibri"/>
              </a:rPr>
              <a:t>nt</a:t>
            </a:r>
            <a:r>
              <a:rPr sz="1300" spc="-10" dirty="0">
                <a:latin typeface="Calibri"/>
                <a:cs typeface="Calibri"/>
              </a:rPr>
              <a:t>ar</a:t>
            </a:r>
            <a:r>
              <a:rPr sz="1300" spc="35" dirty="0">
                <a:latin typeface="Calibri"/>
                <a:cs typeface="Calibri"/>
              </a:rPr>
              <a:t> </a:t>
            </a:r>
            <a:r>
              <a:rPr sz="1300" spc="-10" dirty="0">
                <a:latin typeface="Calibri"/>
                <a:cs typeface="Calibri"/>
              </a:rPr>
              <a:t>a</a:t>
            </a:r>
            <a:r>
              <a:rPr sz="1300" spc="-5" dirty="0">
                <a:latin typeface="Calibri"/>
                <a:cs typeface="Calibri"/>
              </a:rPr>
              <a:t>c</a:t>
            </a:r>
            <a:r>
              <a:rPr sz="1300" spc="-10" dirty="0">
                <a:latin typeface="Calibri"/>
                <a:cs typeface="Calibri"/>
              </a:rPr>
              <a:t>ciones</a:t>
            </a:r>
            <a:r>
              <a:rPr sz="1300" spc="20" dirty="0">
                <a:latin typeface="Calibri"/>
                <a:cs typeface="Calibri"/>
              </a:rPr>
              <a:t> </a:t>
            </a:r>
            <a:r>
              <a:rPr sz="1300" spc="-10" dirty="0">
                <a:latin typeface="Calibri"/>
                <a:cs typeface="Calibri"/>
              </a:rPr>
              <a:t>de</a:t>
            </a:r>
            <a:r>
              <a:rPr sz="1300" spc="20" dirty="0">
                <a:latin typeface="Calibri"/>
                <a:cs typeface="Calibri"/>
              </a:rPr>
              <a:t> </a:t>
            </a:r>
            <a:r>
              <a:rPr sz="1300" spc="-10" dirty="0">
                <a:latin typeface="Calibri"/>
                <a:cs typeface="Calibri"/>
              </a:rPr>
              <a:t>mejo</a:t>
            </a:r>
            <a:r>
              <a:rPr sz="1300" spc="-25" dirty="0">
                <a:latin typeface="Calibri"/>
                <a:cs typeface="Calibri"/>
              </a:rPr>
              <a:t>r</a:t>
            </a:r>
            <a:r>
              <a:rPr sz="1300" spc="-10" dirty="0">
                <a:latin typeface="Calibri"/>
                <a:cs typeface="Calibri"/>
              </a:rPr>
              <a:t>a</a:t>
            </a:r>
            <a:r>
              <a:rPr sz="1300" spc="10" dirty="0">
                <a:latin typeface="Calibri"/>
                <a:cs typeface="Calibri"/>
              </a:rPr>
              <a:t> </a:t>
            </a:r>
            <a:r>
              <a:rPr sz="1300" spc="-10" dirty="0">
                <a:latin typeface="Calibri"/>
                <a:cs typeface="Calibri"/>
              </a:rPr>
              <a:t>de</a:t>
            </a:r>
            <a:r>
              <a:rPr sz="1300" spc="5" dirty="0">
                <a:latin typeface="Calibri"/>
                <a:cs typeface="Calibri"/>
              </a:rPr>
              <a:t> </a:t>
            </a:r>
            <a:r>
              <a:rPr sz="1300" spc="-10" dirty="0">
                <a:latin typeface="Calibri"/>
                <a:cs typeface="Calibri"/>
              </a:rPr>
              <a:t>ser</a:t>
            </a:r>
            <a:r>
              <a:rPr sz="1300" spc="20" dirty="0">
                <a:latin typeface="Calibri"/>
                <a:cs typeface="Calibri"/>
              </a:rPr>
              <a:t> </a:t>
            </a:r>
            <a:r>
              <a:rPr sz="1300" spc="-10" dirty="0">
                <a:latin typeface="Calibri"/>
                <a:cs typeface="Calibri"/>
              </a:rPr>
              <a:t>n</a:t>
            </a:r>
            <a:r>
              <a:rPr sz="1300" spc="-5" dirty="0">
                <a:latin typeface="Calibri"/>
                <a:cs typeface="Calibri"/>
              </a:rPr>
              <a:t>e</a:t>
            </a:r>
            <a:r>
              <a:rPr sz="1300" spc="-10" dirty="0">
                <a:latin typeface="Calibri"/>
                <a:cs typeface="Calibri"/>
              </a:rPr>
              <a:t>c</a:t>
            </a:r>
            <a:r>
              <a:rPr sz="1300" spc="-5" dirty="0">
                <a:latin typeface="Calibri"/>
                <a:cs typeface="Calibri"/>
              </a:rPr>
              <a:t>esario.</a:t>
            </a:r>
            <a:endParaRPr sz="1300" dirty="0">
              <a:latin typeface="Calibri"/>
              <a:cs typeface="Calibri"/>
            </a:endParaRPr>
          </a:p>
        </p:txBody>
      </p:sp>
      <p:sp>
        <p:nvSpPr>
          <p:cNvPr id="6" name="object 6"/>
          <p:cNvSpPr txBox="1"/>
          <p:nvPr/>
        </p:nvSpPr>
        <p:spPr>
          <a:xfrm>
            <a:off x="1657311" y="3177006"/>
            <a:ext cx="153670" cy="219075"/>
          </a:xfrm>
          <a:prstGeom prst="rect">
            <a:avLst/>
          </a:prstGeom>
        </p:spPr>
        <p:txBody>
          <a:bodyPr vert="horz" wrap="square" lIns="0" tIns="0" rIns="0" bIns="0" rtlCol="0">
            <a:spAutoFit/>
          </a:bodyPr>
          <a:lstStyle/>
          <a:p>
            <a:pPr marL="12700">
              <a:lnSpc>
                <a:spcPct val="100000"/>
              </a:lnSpc>
            </a:pPr>
            <a:r>
              <a:rPr sz="1300" b="1" spc="-5" dirty="0">
                <a:latin typeface="Calibri"/>
                <a:cs typeface="Calibri"/>
              </a:rPr>
              <a:t>1.</a:t>
            </a:r>
            <a:endParaRPr sz="1300" dirty="0">
              <a:latin typeface="Calibri"/>
              <a:cs typeface="Calibri"/>
            </a:endParaRPr>
          </a:p>
        </p:txBody>
      </p:sp>
      <p:sp>
        <p:nvSpPr>
          <p:cNvPr id="7" name="object 7"/>
          <p:cNvSpPr txBox="1"/>
          <p:nvPr/>
        </p:nvSpPr>
        <p:spPr>
          <a:xfrm>
            <a:off x="2036826" y="3201415"/>
            <a:ext cx="1165225" cy="219075"/>
          </a:xfrm>
          <a:prstGeom prst="rect">
            <a:avLst/>
          </a:prstGeom>
        </p:spPr>
        <p:txBody>
          <a:bodyPr vert="horz" wrap="square" lIns="0" tIns="0" rIns="0" bIns="0" rtlCol="0">
            <a:spAutoFit/>
          </a:bodyPr>
          <a:lstStyle/>
          <a:p>
            <a:pPr marL="12700">
              <a:lnSpc>
                <a:spcPct val="100000"/>
              </a:lnSpc>
            </a:pPr>
            <a:r>
              <a:rPr sz="1300" b="1" spc="-10" dirty="0">
                <a:latin typeface="Calibri"/>
                <a:cs typeface="Calibri"/>
              </a:rPr>
              <a:t>G</a:t>
            </a:r>
            <a:r>
              <a:rPr sz="1300" b="1" spc="-5" dirty="0">
                <a:latin typeface="Calibri"/>
                <a:cs typeface="Calibri"/>
              </a:rPr>
              <a:t>E</a:t>
            </a:r>
            <a:r>
              <a:rPr sz="1300" b="1" spc="-10" dirty="0">
                <a:latin typeface="Calibri"/>
                <a:cs typeface="Calibri"/>
              </a:rPr>
              <a:t>NERALI</a:t>
            </a:r>
            <a:r>
              <a:rPr sz="1300" b="1" spc="-50" dirty="0">
                <a:latin typeface="Calibri"/>
                <a:cs typeface="Calibri"/>
              </a:rPr>
              <a:t>D</a:t>
            </a:r>
            <a:r>
              <a:rPr sz="1300" b="1" spc="-20" dirty="0">
                <a:latin typeface="Calibri"/>
                <a:cs typeface="Calibri"/>
              </a:rPr>
              <a:t>A</a:t>
            </a:r>
            <a:r>
              <a:rPr sz="1300" b="1" spc="-10" dirty="0">
                <a:latin typeface="Calibri"/>
                <a:cs typeface="Calibri"/>
              </a:rPr>
              <a:t>D</a:t>
            </a:r>
            <a:r>
              <a:rPr sz="1300" b="1" spc="-20" dirty="0">
                <a:latin typeface="Calibri"/>
                <a:cs typeface="Calibri"/>
              </a:rPr>
              <a:t>E</a:t>
            </a:r>
            <a:r>
              <a:rPr sz="1300" b="1" spc="-10" dirty="0">
                <a:latin typeface="Calibri"/>
                <a:cs typeface="Calibri"/>
              </a:rPr>
              <a:t>S</a:t>
            </a:r>
            <a:endParaRPr sz="1300" dirty="0">
              <a:latin typeface="Calibri"/>
              <a:cs typeface="Calibri"/>
            </a:endParaRPr>
          </a:p>
        </p:txBody>
      </p:sp>
      <p:sp>
        <p:nvSpPr>
          <p:cNvPr id="8" name="object 8"/>
          <p:cNvSpPr txBox="1"/>
          <p:nvPr/>
        </p:nvSpPr>
        <p:spPr>
          <a:xfrm>
            <a:off x="1693926" y="3597655"/>
            <a:ext cx="10100310" cy="2200910"/>
          </a:xfrm>
          <a:prstGeom prst="rect">
            <a:avLst/>
          </a:prstGeom>
        </p:spPr>
        <p:txBody>
          <a:bodyPr vert="horz" wrap="square" lIns="0" tIns="0" rIns="0" bIns="0" rtlCol="0">
            <a:spAutoFit/>
          </a:bodyPr>
          <a:lstStyle/>
          <a:p>
            <a:pPr marL="12700">
              <a:lnSpc>
                <a:spcPct val="100000"/>
              </a:lnSpc>
            </a:pPr>
            <a:r>
              <a:rPr sz="1300" b="1" spc="-10" dirty="0">
                <a:latin typeface="Calibri"/>
                <a:cs typeface="Calibri"/>
              </a:rPr>
              <a:t>1.1</a:t>
            </a:r>
            <a:r>
              <a:rPr sz="1300" b="1" spc="20" dirty="0">
                <a:latin typeface="Calibri"/>
                <a:cs typeface="Calibri"/>
              </a:rPr>
              <a:t> </a:t>
            </a:r>
            <a:r>
              <a:rPr sz="1300" b="1" spc="-10" dirty="0">
                <a:latin typeface="Calibri"/>
                <a:cs typeface="Calibri"/>
              </a:rPr>
              <a:t>OBJ</a:t>
            </a:r>
            <a:r>
              <a:rPr sz="1300" b="1" spc="-5" dirty="0">
                <a:latin typeface="Calibri"/>
                <a:cs typeface="Calibri"/>
              </a:rPr>
              <a:t>E</a:t>
            </a:r>
            <a:r>
              <a:rPr sz="1300" b="1" spc="-20" dirty="0">
                <a:latin typeface="Calibri"/>
                <a:cs typeface="Calibri"/>
              </a:rPr>
              <a:t>T</a:t>
            </a:r>
            <a:r>
              <a:rPr sz="1300" b="1" spc="-5" dirty="0">
                <a:latin typeface="Calibri"/>
                <a:cs typeface="Calibri"/>
              </a:rPr>
              <a:t>I</a:t>
            </a:r>
            <a:r>
              <a:rPr sz="1300" b="1" spc="-30" dirty="0">
                <a:latin typeface="Calibri"/>
                <a:cs typeface="Calibri"/>
              </a:rPr>
              <a:t>V</a:t>
            </a:r>
            <a:r>
              <a:rPr sz="1300" b="1" spc="-10" dirty="0">
                <a:latin typeface="Calibri"/>
                <a:cs typeface="Calibri"/>
              </a:rPr>
              <a:t>O</a:t>
            </a:r>
            <a:r>
              <a:rPr sz="1300" b="1" spc="-20"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10" dirty="0">
                <a:latin typeface="Calibri"/>
                <a:cs typeface="Calibri"/>
              </a:rPr>
              <a:t>LA</a:t>
            </a:r>
            <a:r>
              <a:rPr sz="1300" b="1" dirty="0">
                <a:latin typeface="Calibri"/>
                <a:cs typeface="Calibri"/>
              </a:rPr>
              <a:t> </a:t>
            </a:r>
            <a:r>
              <a:rPr sz="1300" b="1" spc="-10" dirty="0">
                <a:latin typeface="Calibri"/>
                <a:cs typeface="Calibri"/>
              </a:rPr>
              <a:t>ENCU</a:t>
            </a:r>
            <a:r>
              <a:rPr sz="1300" b="1" spc="-20" dirty="0">
                <a:latin typeface="Calibri"/>
                <a:cs typeface="Calibri"/>
              </a:rPr>
              <a:t>E</a:t>
            </a:r>
            <a:r>
              <a:rPr sz="1300" b="1" spc="-25" dirty="0">
                <a:latin typeface="Calibri"/>
                <a:cs typeface="Calibri"/>
              </a:rPr>
              <a:t>S</a:t>
            </a:r>
            <a:r>
              <a:rPr sz="1300" b="1" spc="-114" dirty="0">
                <a:latin typeface="Calibri"/>
                <a:cs typeface="Calibri"/>
              </a:rPr>
              <a:t>T</a:t>
            </a:r>
            <a:r>
              <a:rPr sz="1300" b="1" spc="-10" dirty="0">
                <a:latin typeface="Calibri"/>
                <a:cs typeface="Calibri"/>
              </a:rPr>
              <a:t>A</a:t>
            </a:r>
            <a:endParaRPr sz="1300" dirty="0">
              <a:latin typeface="Calibri"/>
              <a:cs typeface="Calibri"/>
            </a:endParaRPr>
          </a:p>
          <a:p>
            <a:pPr marL="299085" indent="-287020">
              <a:lnSpc>
                <a:spcPct val="100000"/>
              </a:lnSpc>
              <a:buFont typeface="Arial"/>
              <a:buChar char="•"/>
              <a:tabLst>
                <a:tab pos="299085" algn="l"/>
              </a:tabLst>
            </a:pPr>
            <a:r>
              <a:rPr sz="1300" spc="-20" dirty="0">
                <a:latin typeface="Calibri"/>
                <a:cs typeface="Calibri"/>
              </a:rPr>
              <a:t>A</a:t>
            </a:r>
            <a:r>
              <a:rPr sz="1300" spc="-5" dirty="0">
                <a:latin typeface="Calibri"/>
                <a:cs typeface="Calibri"/>
              </a:rPr>
              <a:t>nali</a:t>
            </a:r>
            <a:r>
              <a:rPr sz="1300" spc="-30" dirty="0">
                <a:latin typeface="Calibri"/>
                <a:cs typeface="Calibri"/>
              </a:rPr>
              <a:t>z</a:t>
            </a:r>
            <a:r>
              <a:rPr sz="1300" spc="-10" dirty="0">
                <a:latin typeface="Calibri"/>
                <a:cs typeface="Calibri"/>
              </a:rPr>
              <a:t>ar</a:t>
            </a:r>
            <a:r>
              <a:rPr sz="1300" spc="130" dirty="0">
                <a:latin typeface="Calibri"/>
                <a:cs typeface="Calibri"/>
              </a:rPr>
              <a:t> </a:t>
            </a:r>
            <a:r>
              <a:rPr sz="1300" spc="-5" dirty="0">
                <a:latin typeface="Calibri"/>
                <a:cs typeface="Calibri"/>
              </a:rPr>
              <a:t>el</a:t>
            </a:r>
            <a:r>
              <a:rPr sz="1300" spc="140" dirty="0">
                <a:latin typeface="Calibri"/>
                <a:cs typeface="Calibri"/>
              </a:rPr>
              <a:t> </a:t>
            </a:r>
            <a:r>
              <a:rPr sz="1300" spc="-10" dirty="0">
                <a:latin typeface="Calibri"/>
                <a:cs typeface="Calibri"/>
              </a:rPr>
              <a:t>g</a:t>
            </a:r>
            <a:r>
              <a:rPr sz="1300" spc="-25" dirty="0">
                <a:latin typeface="Calibri"/>
                <a:cs typeface="Calibri"/>
              </a:rPr>
              <a:t>r</a:t>
            </a:r>
            <a:r>
              <a:rPr sz="1300" spc="-10" dirty="0">
                <a:latin typeface="Calibri"/>
                <a:cs typeface="Calibri"/>
              </a:rPr>
              <a:t>ado</a:t>
            </a:r>
            <a:r>
              <a:rPr sz="1300" spc="135" dirty="0">
                <a:latin typeface="Calibri"/>
                <a:cs typeface="Calibri"/>
              </a:rPr>
              <a:t> </a:t>
            </a:r>
            <a:r>
              <a:rPr sz="1300" spc="-10" dirty="0">
                <a:latin typeface="Calibri"/>
                <a:cs typeface="Calibri"/>
              </a:rPr>
              <a:t>de</a:t>
            </a:r>
            <a:r>
              <a:rPr sz="1300" dirty="0">
                <a:latin typeface="Calibri"/>
                <a:cs typeface="Calibri"/>
              </a:rPr>
              <a:t> </a:t>
            </a:r>
            <a:r>
              <a:rPr sz="1300" spc="-145" dirty="0">
                <a:latin typeface="Calibri"/>
                <a:cs typeface="Calibri"/>
              </a:rPr>
              <a:t> </a:t>
            </a:r>
            <a:r>
              <a:rPr sz="1300" dirty="0">
                <a:latin typeface="Calibri"/>
                <a:cs typeface="Calibri"/>
              </a:rPr>
              <a:t>s</a:t>
            </a:r>
            <a:r>
              <a:rPr sz="1300" spc="-25" dirty="0">
                <a:latin typeface="Calibri"/>
                <a:cs typeface="Calibri"/>
              </a:rPr>
              <a:t>a</a:t>
            </a:r>
            <a:r>
              <a:rPr sz="1300" spc="-5" dirty="0">
                <a:latin typeface="Calibri"/>
                <a:cs typeface="Calibri"/>
              </a:rPr>
              <a:t>ti</a:t>
            </a:r>
            <a:r>
              <a:rPr sz="1300" spc="-25" dirty="0">
                <a:latin typeface="Calibri"/>
                <a:cs typeface="Calibri"/>
              </a:rPr>
              <a:t>s</a:t>
            </a:r>
            <a:r>
              <a:rPr sz="1300" spc="-20" dirty="0">
                <a:latin typeface="Calibri"/>
                <a:cs typeface="Calibri"/>
              </a:rPr>
              <a:t>f</a:t>
            </a:r>
            <a:r>
              <a:rPr sz="1300" spc="-10" dirty="0">
                <a:latin typeface="Calibri"/>
                <a:cs typeface="Calibri"/>
              </a:rPr>
              <a:t>acción</a:t>
            </a:r>
            <a:r>
              <a:rPr sz="1300" spc="140" dirty="0">
                <a:latin typeface="Calibri"/>
                <a:cs typeface="Calibri"/>
              </a:rPr>
              <a:t> </a:t>
            </a:r>
            <a:r>
              <a:rPr sz="1300" spc="-5" dirty="0">
                <a:latin typeface="Calibri"/>
                <a:cs typeface="Calibri"/>
              </a:rPr>
              <a:t>f</a:t>
            </a:r>
            <a:r>
              <a:rPr sz="1300" spc="-15" dirty="0">
                <a:latin typeface="Calibri"/>
                <a:cs typeface="Calibri"/>
              </a:rPr>
              <a:t>r</a:t>
            </a:r>
            <a:r>
              <a:rPr sz="1300" spc="-10" dirty="0">
                <a:latin typeface="Calibri"/>
                <a:cs typeface="Calibri"/>
              </a:rPr>
              <a:t>e</a:t>
            </a:r>
            <a:r>
              <a:rPr sz="1300" spc="-20" dirty="0">
                <a:latin typeface="Calibri"/>
                <a:cs typeface="Calibri"/>
              </a:rPr>
              <a:t>n</a:t>
            </a:r>
            <a:r>
              <a:rPr sz="1300" spc="-25" dirty="0">
                <a:latin typeface="Calibri"/>
                <a:cs typeface="Calibri"/>
              </a:rPr>
              <a:t>t</a:t>
            </a:r>
            <a:r>
              <a:rPr sz="1300" spc="-10" dirty="0">
                <a:latin typeface="Calibri"/>
                <a:cs typeface="Calibri"/>
              </a:rPr>
              <a:t>e</a:t>
            </a:r>
            <a:r>
              <a:rPr sz="1300" spc="140" dirty="0">
                <a:latin typeface="Calibri"/>
                <a:cs typeface="Calibri"/>
              </a:rPr>
              <a:t> </a:t>
            </a:r>
            <a:r>
              <a:rPr sz="1300" spc="-10" dirty="0">
                <a:latin typeface="Calibri"/>
                <a:cs typeface="Calibri"/>
              </a:rPr>
              <a:t>a</a:t>
            </a:r>
            <a:r>
              <a:rPr sz="1300" spc="140" dirty="0">
                <a:latin typeface="Calibri"/>
                <a:cs typeface="Calibri"/>
              </a:rPr>
              <a:t> </a:t>
            </a:r>
            <a:r>
              <a:rPr sz="1300" spc="-5" dirty="0">
                <a:latin typeface="Calibri"/>
                <a:cs typeface="Calibri"/>
              </a:rPr>
              <a:t>la</a:t>
            </a:r>
            <a:r>
              <a:rPr sz="1300" dirty="0">
                <a:latin typeface="Calibri"/>
                <a:cs typeface="Calibri"/>
              </a:rPr>
              <a:t> </a:t>
            </a:r>
            <a:r>
              <a:rPr sz="1300" spc="-145" dirty="0">
                <a:latin typeface="Calibri"/>
                <a:cs typeface="Calibri"/>
              </a:rPr>
              <a:t> </a:t>
            </a:r>
            <a:r>
              <a:rPr sz="1300" spc="-5" dirty="0">
                <a:latin typeface="Calibri"/>
                <a:cs typeface="Calibri"/>
              </a:rPr>
              <a:t>la</a:t>
            </a:r>
            <a:r>
              <a:rPr sz="1300" spc="125" dirty="0">
                <a:latin typeface="Calibri"/>
                <a:cs typeface="Calibri"/>
              </a:rPr>
              <a:t> </a:t>
            </a:r>
            <a:r>
              <a:rPr sz="1300" spc="-20" dirty="0">
                <a:latin typeface="Calibri"/>
                <a:cs typeface="Calibri"/>
              </a:rPr>
              <a:t>c</a:t>
            </a:r>
            <a:r>
              <a:rPr sz="1300" spc="-5" dirty="0">
                <a:latin typeface="Calibri"/>
                <a:cs typeface="Calibri"/>
              </a:rPr>
              <a:t>al</a:t>
            </a:r>
            <a:r>
              <a:rPr sz="1300" dirty="0">
                <a:latin typeface="Calibri"/>
                <a:cs typeface="Calibri"/>
              </a:rPr>
              <a:t>i</a:t>
            </a:r>
            <a:r>
              <a:rPr sz="1300" spc="-10" dirty="0">
                <a:latin typeface="Calibri"/>
                <a:cs typeface="Calibri"/>
              </a:rPr>
              <a:t>d</a:t>
            </a:r>
            <a:r>
              <a:rPr sz="1300" spc="0" dirty="0">
                <a:latin typeface="Calibri"/>
                <a:cs typeface="Calibri"/>
              </a:rPr>
              <a:t>a</a:t>
            </a:r>
            <a:r>
              <a:rPr sz="1300" spc="-10" dirty="0">
                <a:latin typeface="Calibri"/>
                <a:cs typeface="Calibri"/>
              </a:rPr>
              <a:t>d</a:t>
            </a:r>
            <a:r>
              <a:rPr sz="1300" spc="140" dirty="0">
                <a:latin typeface="Calibri"/>
                <a:cs typeface="Calibri"/>
              </a:rPr>
              <a:t> </a:t>
            </a:r>
            <a:r>
              <a:rPr sz="1300" spc="-10" dirty="0">
                <a:latin typeface="Calibri"/>
                <a:cs typeface="Calibri"/>
              </a:rPr>
              <a:t>de</a:t>
            </a:r>
            <a:r>
              <a:rPr sz="1300" spc="140" dirty="0">
                <a:latin typeface="Calibri"/>
                <a:cs typeface="Calibri"/>
              </a:rPr>
              <a:t> </a:t>
            </a:r>
            <a:r>
              <a:rPr sz="1300" spc="-5" dirty="0">
                <a:latin typeface="Calibri"/>
                <a:cs typeface="Calibri"/>
              </a:rPr>
              <a:t>la</a:t>
            </a:r>
            <a:r>
              <a:rPr sz="1300" spc="140"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a:t>
            </a:r>
            <a:r>
              <a:rPr sz="1300" spc="-25" dirty="0">
                <a:latin typeface="Calibri"/>
                <a:cs typeface="Calibri"/>
              </a:rPr>
              <a:t>t</a:t>
            </a:r>
            <a:r>
              <a:rPr sz="1300" dirty="0">
                <a:latin typeface="Calibri"/>
                <a:cs typeface="Calibri"/>
              </a:rPr>
              <a:t>a</a:t>
            </a:r>
            <a:r>
              <a:rPr sz="1300" spc="-10" dirty="0">
                <a:latin typeface="Calibri"/>
                <a:cs typeface="Calibri"/>
              </a:rPr>
              <a:t>ción</a:t>
            </a:r>
            <a:r>
              <a:rPr sz="1300" spc="140" dirty="0">
                <a:latin typeface="Calibri"/>
                <a:cs typeface="Calibri"/>
              </a:rPr>
              <a:t> </a:t>
            </a:r>
            <a:r>
              <a:rPr sz="1300" spc="-10" dirty="0">
                <a:latin typeface="Calibri"/>
                <a:cs typeface="Calibri"/>
              </a:rPr>
              <a:t>del</a:t>
            </a:r>
            <a:r>
              <a:rPr sz="1300" spc="135" dirty="0">
                <a:latin typeface="Calibri"/>
                <a:cs typeface="Calibri"/>
              </a:rPr>
              <a:t> </a:t>
            </a:r>
            <a:r>
              <a:rPr sz="1300" spc="-10" dirty="0">
                <a:latin typeface="Calibri"/>
                <a:cs typeface="Calibri"/>
              </a:rPr>
              <a:t>se</a:t>
            </a:r>
            <a:r>
              <a:rPr sz="1300" spc="0" dirty="0">
                <a:latin typeface="Calibri"/>
                <a:cs typeface="Calibri"/>
              </a:rPr>
              <a:t>r</a:t>
            </a:r>
            <a:r>
              <a:rPr sz="1300" spc="-5" dirty="0">
                <a:latin typeface="Calibri"/>
                <a:cs typeface="Calibri"/>
              </a:rPr>
              <a:t>vicio</a:t>
            </a:r>
            <a:r>
              <a:rPr sz="1300" spc="140" dirty="0">
                <a:latin typeface="Calibri"/>
                <a:cs typeface="Calibri"/>
              </a:rPr>
              <a:t> </a:t>
            </a:r>
            <a:r>
              <a:rPr sz="1300" spc="-10" dirty="0">
                <a:latin typeface="Calibri"/>
                <a:cs typeface="Calibri"/>
              </a:rPr>
              <a:t>de</a:t>
            </a:r>
            <a:r>
              <a:rPr sz="1300" spc="135" dirty="0">
                <a:latin typeface="Calibri"/>
                <a:cs typeface="Calibri"/>
              </a:rPr>
              <a:t> </a:t>
            </a:r>
            <a:r>
              <a:rPr sz="1300" spc="-5" dirty="0">
                <a:latin typeface="Calibri"/>
                <a:cs typeface="Calibri"/>
              </a:rPr>
              <a:t>la</a:t>
            </a:r>
            <a:r>
              <a:rPr sz="1300" spc="140" dirty="0">
                <a:latin typeface="Calibri"/>
                <a:cs typeface="Calibri"/>
              </a:rPr>
              <a:t> </a:t>
            </a:r>
            <a:r>
              <a:rPr sz="1300" spc="-20" dirty="0">
                <a:latin typeface="Calibri"/>
                <a:cs typeface="Calibri"/>
              </a:rPr>
              <a:t>D</a:t>
            </a:r>
            <a:r>
              <a:rPr sz="1300" spc="-5" dirty="0">
                <a:latin typeface="Calibri"/>
                <a:cs typeface="Calibri"/>
              </a:rPr>
              <a:t>i</a:t>
            </a:r>
            <a:r>
              <a:rPr sz="1300" spc="-15" dirty="0">
                <a:latin typeface="Calibri"/>
                <a:cs typeface="Calibri"/>
              </a:rPr>
              <a:t>r</a:t>
            </a:r>
            <a:r>
              <a:rPr sz="1300" spc="-10" dirty="0">
                <a:latin typeface="Calibri"/>
                <a:cs typeface="Calibri"/>
              </a:rPr>
              <a:t>ección</a:t>
            </a:r>
            <a:r>
              <a:rPr sz="1300" spc="145" dirty="0">
                <a:latin typeface="Calibri"/>
                <a:cs typeface="Calibri"/>
              </a:rPr>
              <a:t> </a:t>
            </a:r>
            <a:r>
              <a:rPr sz="1300" spc="-10" dirty="0">
                <a:latin typeface="Calibri"/>
                <a:cs typeface="Calibri"/>
              </a:rPr>
              <a:t>Na</a:t>
            </a:r>
            <a:r>
              <a:rPr sz="1300" spc="-5" dirty="0">
                <a:latin typeface="Calibri"/>
                <a:cs typeface="Calibri"/>
              </a:rPr>
              <a:t>c</a:t>
            </a:r>
            <a:r>
              <a:rPr sz="1300" spc="-10" dirty="0">
                <a:latin typeface="Calibri"/>
                <a:cs typeface="Calibri"/>
              </a:rPr>
              <a:t>iona</a:t>
            </a:r>
            <a:r>
              <a:rPr sz="1300" dirty="0">
                <a:latin typeface="Calibri"/>
                <a:cs typeface="Calibri"/>
              </a:rPr>
              <a:t>l</a:t>
            </a:r>
            <a:r>
              <a:rPr sz="1300" spc="140" dirty="0">
                <a:latin typeface="Calibri"/>
                <a:cs typeface="Calibri"/>
              </a:rPr>
              <a:t> </a:t>
            </a:r>
            <a:r>
              <a:rPr sz="1300" dirty="0">
                <a:latin typeface="Calibri"/>
                <a:cs typeface="Calibri"/>
              </a:rPr>
              <a:t>d</a:t>
            </a:r>
            <a:r>
              <a:rPr sz="1300" spc="-10" dirty="0">
                <a:latin typeface="Calibri"/>
                <a:cs typeface="Calibri"/>
              </a:rPr>
              <a:t>e</a:t>
            </a:r>
            <a:r>
              <a:rPr sz="1300" spc="135" dirty="0">
                <a:latin typeface="Calibri"/>
                <a:cs typeface="Calibri"/>
              </a:rPr>
              <a:t> </a:t>
            </a:r>
            <a:r>
              <a:rPr sz="1300" dirty="0">
                <a:latin typeface="Calibri"/>
                <a:cs typeface="Calibri"/>
              </a:rPr>
              <a:t>B</a:t>
            </a:r>
            <a:r>
              <a:rPr sz="1300" spc="-10" dirty="0">
                <a:latin typeface="Calibri"/>
                <a:cs typeface="Calibri"/>
              </a:rPr>
              <a:t>o</a:t>
            </a:r>
            <a:r>
              <a:rPr sz="1300" spc="-25" dirty="0">
                <a:latin typeface="Calibri"/>
                <a:cs typeface="Calibri"/>
              </a:rPr>
              <a:t>m</a:t>
            </a:r>
            <a:r>
              <a:rPr sz="1300" spc="-10" dirty="0">
                <a:latin typeface="Calibri"/>
                <a:cs typeface="Calibri"/>
              </a:rPr>
              <a:t>be</a:t>
            </a:r>
            <a:r>
              <a:rPr sz="1300" spc="-25" dirty="0">
                <a:latin typeface="Calibri"/>
                <a:cs typeface="Calibri"/>
              </a:rPr>
              <a:t>r</a:t>
            </a:r>
            <a:r>
              <a:rPr sz="1300" dirty="0">
                <a:latin typeface="Calibri"/>
                <a:cs typeface="Calibri"/>
              </a:rPr>
              <a:t>o</a:t>
            </a:r>
            <a:r>
              <a:rPr sz="1300" spc="-5" dirty="0">
                <a:latin typeface="Calibri"/>
                <a:cs typeface="Calibri"/>
              </a:rPr>
              <a:t>s</a:t>
            </a:r>
            <a:r>
              <a:rPr sz="1300" spc="135" dirty="0">
                <a:latin typeface="Calibri"/>
                <a:cs typeface="Calibri"/>
              </a:rPr>
              <a:t> </a:t>
            </a:r>
            <a:r>
              <a:rPr sz="1300" dirty="0">
                <a:latin typeface="Calibri"/>
                <a:cs typeface="Calibri"/>
              </a:rPr>
              <a:t>d</a:t>
            </a:r>
            <a:r>
              <a:rPr sz="1300" spc="-10" dirty="0">
                <a:latin typeface="Calibri"/>
                <a:cs typeface="Calibri"/>
              </a:rPr>
              <a:t>e</a:t>
            </a:r>
            <a:r>
              <a:rPr sz="1300" spc="125" dirty="0">
                <a:latin typeface="Calibri"/>
                <a:cs typeface="Calibri"/>
              </a:rPr>
              <a:t> </a:t>
            </a:r>
            <a:r>
              <a:rPr sz="1300" spc="-10" dirty="0">
                <a:latin typeface="Calibri"/>
                <a:cs typeface="Calibri"/>
              </a:rPr>
              <a:t>Col</a:t>
            </a:r>
            <a:r>
              <a:rPr sz="1300" dirty="0">
                <a:latin typeface="Calibri"/>
                <a:cs typeface="Calibri"/>
              </a:rPr>
              <a:t>o</a:t>
            </a:r>
            <a:r>
              <a:rPr sz="1300" spc="-20" dirty="0">
                <a:latin typeface="Calibri"/>
                <a:cs typeface="Calibri"/>
              </a:rPr>
              <a:t>m</a:t>
            </a:r>
            <a:r>
              <a:rPr sz="1300" dirty="0">
                <a:latin typeface="Calibri"/>
                <a:cs typeface="Calibri"/>
              </a:rPr>
              <a:t>b</a:t>
            </a:r>
            <a:r>
              <a:rPr sz="1300" spc="-5" dirty="0">
                <a:latin typeface="Calibri"/>
                <a:cs typeface="Calibri"/>
              </a:rPr>
              <a:t>ia,</a:t>
            </a:r>
            <a:r>
              <a:rPr sz="1300" spc="135"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a:t>
            </a:r>
            <a:r>
              <a:rPr sz="1300" spc="140" dirty="0">
                <a:latin typeface="Calibri"/>
                <a:cs typeface="Calibri"/>
              </a:rPr>
              <a:t> </a:t>
            </a:r>
            <a:r>
              <a:rPr sz="1300" spc="-20" dirty="0">
                <a:latin typeface="Calibri"/>
                <a:cs typeface="Calibri"/>
              </a:rPr>
              <a:t>el</a:t>
            </a:r>
            <a:endParaRPr sz="1300" dirty="0">
              <a:latin typeface="Calibri"/>
              <a:cs typeface="Calibri"/>
            </a:endParaRPr>
          </a:p>
          <a:p>
            <a:pPr marL="299085">
              <a:lnSpc>
                <a:spcPct val="100000"/>
              </a:lnSpc>
            </a:pPr>
            <a:r>
              <a:rPr sz="1300" spc="-10" dirty="0">
                <a:latin typeface="Calibri"/>
                <a:cs typeface="Calibri"/>
              </a:rPr>
              <a:t>p</a:t>
            </a:r>
            <a:r>
              <a:rPr sz="1300" spc="-25" dirty="0">
                <a:latin typeface="Calibri"/>
                <a:cs typeface="Calibri"/>
              </a:rPr>
              <a:t>r</a:t>
            </a:r>
            <a:r>
              <a:rPr sz="1300" spc="-10" dirty="0">
                <a:latin typeface="Calibri"/>
                <a:cs typeface="Calibri"/>
              </a:rPr>
              <a:t>opósi</a:t>
            </a:r>
            <a:r>
              <a:rPr sz="1300" spc="-20" dirty="0">
                <a:latin typeface="Calibri"/>
                <a:cs typeface="Calibri"/>
              </a:rPr>
              <a:t>t</a:t>
            </a:r>
            <a:r>
              <a:rPr sz="1300" spc="-10" dirty="0">
                <a:latin typeface="Calibri"/>
                <a:cs typeface="Calibri"/>
              </a:rPr>
              <a:t>o</a:t>
            </a:r>
            <a:r>
              <a:rPr sz="1300" spc="30" dirty="0">
                <a:latin typeface="Calibri"/>
                <a:cs typeface="Calibri"/>
              </a:rPr>
              <a:t> </a:t>
            </a:r>
            <a:r>
              <a:rPr sz="1300" spc="-10" dirty="0">
                <a:latin typeface="Calibri"/>
                <a:cs typeface="Calibri"/>
              </a:rPr>
              <a:t>de</a:t>
            </a:r>
            <a:r>
              <a:rPr sz="1300" spc="20" dirty="0">
                <a:latin typeface="Calibri"/>
                <a:cs typeface="Calibri"/>
              </a:rPr>
              <a:t> </a:t>
            </a:r>
            <a:r>
              <a:rPr sz="1300" spc="-10" dirty="0">
                <a:latin typeface="Calibri"/>
                <a:cs typeface="Calibri"/>
              </a:rPr>
              <a:t>impleme</a:t>
            </a:r>
            <a:r>
              <a:rPr sz="1300" spc="-20" dirty="0">
                <a:latin typeface="Calibri"/>
                <a:cs typeface="Calibri"/>
              </a:rPr>
              <a:t>nt</a:t>
            </a:r>
            <a:r>
              <a:rPr sz="1300" spc="-10" dirty="0">
                <a:latin typeface="Calibri"/>
                <a:cs typeface="Calibri"/>
              </a:rPr>
              <a:t>ar</a:t>
            </a:r>
            <a:r>
              <a:rPr sz="1300" spc="25" dirty="0">
                <a:latin typeface="Calibri"/>
                <a:cs typeface="Calibri"/>
              </a:rPr>
              <a:t> </a:t>
            </a:r>
            <a:r>
              <a:rPr sz="1300" spc="-10" dirty="0">
                <a:latin typeface="Calibri"/>
                <a:cs typeface="Calibri"/>
              </a:rPr>
              <a:t>a</a:t>
            </a:r>
            <a:r>
              <a:rPr sz="1300" spc="-5" dirty="0">
                <a:latin typeface="Calibri"/>
                <a:cs typeface="Calibri"/>
              </a:rPr>
              <a:t>c</a:t>
            </a:r>
            <a:r>
              <a:rPr sz="1300" spc="-10" dirty="0">
                <a:latin typeface="Calibri"/>
                <a:cs typeface="Calibri"/>
              </a:rPr>
              <a:t>ciones</a:t>
            </a:r>
            <a:r>
              <a:rPr sz="1300" spc="30" dirty="0">
                <a:latin typeface="Calibri"/>
                <a:cs typeface="Calibri"/>
              </a:rPr>
              <a:t> </a:t>
            </a:r>
            <a:r>
              <a:rPr sz="1300" spc="-10" dirty="0">
                <a:latin typeface="Calibri"/>
                <a:cs typeface="Calibri"/>
              </a:rPr>
              <a:t>pa</a:t>
            </a:r>
            <a:r>
              <a:rPr sz="1300" spc="-30" dirty="0">
                <a:latin typeface="Calibri"/>
                <a:cs typeface="Calibri"/>
              </a:rPr>
              <a:t>r</a:t>
            </a:r>
            <a:r>
              <a:rPr sz="1300" spc="-10" dirty="0">
                <a:latin typeface="Calibri"/>
                <a:cs typeface="Calibri"/>
              </a:rPr>
              <a:t>a</a:t>
            </a:r>
            <a:r>
              <a:rPr sz="1300" spc="-5" dirty="0">
                <a:latin typeface="Calibri"/>
                <a:cs typeface="Calibri"/>
              </a:rPr>
              <a:t> la</a:t>
            </a:r>
            <a:r>
              <a:rPr sz="1300" spc="10" dirty="0">
                <a:latin typeface="Calibri"/>
                <a:cs typeface="Calibri"/>
              </a:rPr>
              <a:t> </a:t>
            </a:r>
            <a:r>
              <a:rPr sz="1300" spc="-10" dirty="0">
                <a:latin typeface="Calibri"/>
                <a:cs typeface="Calibri"/>
              </a:rPr>
              <a:t>optimi</a:t>
            </a:r>
            <a:r>
              <a:rPr sz="1300" spc="-35" dirty="0">
                <a:latin typeface="Calibri"/>
                <a:cs typeface="Calibri"/>
              </a:rPr>
              <a:t>z</a:t>
            </a:r>
            <a:r>
              <a:rPr sz="1300" spc="-10" dirty="0">
                <a:latin typeface="Calibri"/>
                <a:cs typeface="Calibri"/>
              </a:rPr>
              <a:t>a</a:t>
            </a:r>
            <a:r>
              <a:rPr sz="1300" spc="-5" dirty="0">
                <a:latin typeface="Calibri"/>
                <a:cs typeface="Calibri"/>
              </a:rPr>
              <a:t>c</a:t>
            </a:r>
            <a:r>
              <a:rPr sz="1300" spc="-10" dirty="0">
                <a:latin typeface="Calibri"/>
                <a:cs typeface="Calibri"/>
              </a:rPr>
              <a:t>ión</a:t>
            </a:r>
            <a:r>
              <a:rPr sz="1300" spc="35" dirty="0">
                <a:latin typeface="Calibri"/>
                <a:cs typeface="Calibri"/>
              </a:rPr>
              <a:t> </a:t>
            </a:r>
            <a:r>
              <a:rPr sz="1300" spc="-10" dirty="0">
                <a:latin typeface="Calibri"/>
                <a:cs typeface="Calibri"/>
              </a:rPr>
              <a:t>de</a:t>
            </a:r>
            <a:r>
              <a:rPr sz="1300" spc="10" dirty="0">
                <a:latin typeface="Calibri"/>
                <a:cs typeface="Calibri"/>
              </a:rPr>
              <a:t> </a:t>
            </a:r>
            <a:r>
              <a:rPr sz="1300" spc="-5" dirty="0">
                <a:latin typeface="Calibri"/>
                <a:cs typeface="Calibri"/>
              </a:rPr>
              <a:t>los</a:t>
            </a:r>
            <a:r>
              <a:rPr sz="1300" spc="10" dirty="0">
                <a:latin typeface="Calibri"/>
                <a:cs typeface="Calibri"/>
              </a:rPr>
              <a:t> </a:t>
            </a:r>
            <a:r>
              <a:rPr sz="1300" spc="-20" dirty="0">
                <a:latin typeface="Calibri"/>
                <a:cs typeface="Calibri"/>
              </a:rPr>
              <a:t>c</a:t>
            </a:r>
            <a:r>
              <a:rPr sz="1300" spc="-10" dirty="0">
                <a:latin typeface="Calibri"/>
                <a:cs typeface="Calibri"/>
              </a:rPr>
              <a:t>anales</a:t>
            </a:r>
            <a:r>
              <a:rPr sz="1300" spc="30" dirty="0">
                <a:latin typeface="Calibri"/>
                <a:cs typeface="Calibri"/>
              </a:rPr>
              <a:t> </a:t>
            </a:r>
            <a:r>
              <a:rPr sz="1300" spc="-10" dirty="0">
                <a:latin typeface="Calibri"/>
                <a:cs typeface="Calibri"/>
              </a:rPr>
              <a:t>de</a:t>
            </a:r>
            <a:r>
              <a:rPr sz="1300" spc="5" dirty="0">
                <a:latin typeface="Calibri"/>
                <a:cs typeface="Calibri"/>
              </a:rPr>
              <a:t> </a:t>
            </a:r>
            <a:r>
              <a:rPr sz="1300" spc="-20" dirty="0">
                <a:latin typeface="Calibri"/>
                <a:cs typeface="Calibri"/>
              </a:rPr>
              <a:t>at</a:t>
            </a:r>
            <a:r>
              <a:rPr sz="1300" spc="-10" dirty="0">
                <a:latin typeface="Calibri"/>
                <a:cs typeface="Calibri"/>
              </a:rPr>
              <a:t>e</a:t>
            </a:r>
            <a:r>
              <a:rPr sz="1300" spc="-5" dirty="0">
                <a:latin typeface="Calibri"/>
                <a:cs typeface="Calibri"/>
              </a:rPr>
              <a:t>n</a:t>
            </a:r>
            <a:r>
              <a:rPr sz="1300" spc="-10" dirty="0">
                <a:latin typeface="Calibri"/>
                <a:cs typeface="Calibri"/>
              </a:rPr>
              <a:t>ción</a:t>
            </a:r>
            <a:r>
              <a:rPr sz="1300" spc="25" dirty="0">
                <a:latin typeface="Calibri"/>
                <a:cs typeface="Calibri"/>
              </a:rPr>
              <a:t> </a:t>
            </a:r>
            <a:r>
              <a:rPr sz="1300" spc="-5" dirty="0">
                <a:latin typeface="Calibri"/>
                <a:cs typeface="Calibri"/>
              </a:rPr>
              <a:t>al</a:t>
            </a:r>
            <a:r>
              <a:rPr sz="1300" spc="5" dirty="0">
                <a:latin typeface="Calibri"/>
                <a:cs typeface="Calibri"/>
              </a:rPr>
              <a:t> </a:t>
            </a:r>
            <a:r>
              <a:rPr sz="1300" spc="-10" dirty="0">
                <a:latin typeface="Calibri"/>
                <a:cs typeface="Calibri"/>
              </a:rPr>
              <a:t>usua</a:t>
            </a:r>
            <a:r>
              <a:rPr sz="1300" dirty="0">
                <a:latin typeface="Calibri"/>
                <a:cs typeface="Calibri"/>
              </a:rPr>
              <a:t>r</a:t>
            </a:r>
            <a:r>
              <a:rPr sz="1300" spc="-5" dirty="0">
                <a:latin typeface="Calibri"/>
                <a:cs typeface="Calibri"/>
              </a:rPr>
              <a:t>io</a:t>
            </a:r>
            <a:r>
              <a:rPr sz="1300" spc="35" dirty="0">
                <a:latin typeface="Calibri"/>
                <a:cs typeface="Calibri"/>
              </a:rPr>
              <a:t> </a:t>
            </a:r>
            <a:r>
              <a:rPr sz="1300" spc="-10" dirty="0">
                <a:latin typeface="Calibri"/>
                <a:cs typeface="Calibri"/>
              </a:rPr>
              <a:t>y</a:t>
            </a:r>
            <a:r>
              <a:rPr sz="1300" spc="-5" dirty="0">
                <a:latin typeface="Calibri"/>
                <a:cs typeface="Calibri"/>
              </a:rPr>
              <a:t> </a:t>
            </a:r>
            <a:r>
              <a:rPr sz="1300" spc="-10" dirty="0">
                <a:latin typeface="Calibri"/>
                <a:cs typeface="Calibri"/>
              </a:rPr>
              <a:t>p</a:t>
            </a:r>
            <a:r>
              <a:rPr sz="1300" spc="-25" dirty="0">
                <a:latin typeface="Calibri"/>
                <a:cs typeface="Calibri"/>
              </a:rPr>
              <a:t>r</a:t>
            </a:r>
            <a:r>
              <a:rPr sz="1300" spc="-10" dirty="0">
                <a:latin typeface="Calibri"/>
                <a:cs typeface="Calibri"/>
              </a:rPr>
              <a:t>ope</a:t>
            </a:r>
            <a:r>
              <a:rPr sz="1300" spc="-5" dirty="0">
                <a:latin typeface="Calibri"/>
                <a:cs typeface="Calibri"/>
              </a:rPr>
              <a:t>n</a:t>
            </a:r>
            <a:r>
              <a:rPr sz="1300" spc="-10" dirty="0">
                <a:latin typeface="Calibri"/>
                <a:cs typeface="Calibri"/>
              </a:rPr>
              <a:t>d</a:t>
            </a:r>
            <a:r>
              <a:rPr sz="1300" spc="-5" dirty="0">
                <a:latin typeface="Calibri"/>
                <a:cs typeface="Calibri"/>
              </a:rPr>
              <a:t>er</a:t>
            </a:r>
            <a:r>
              <a:rPr sz="1300" spc="35" dirty="0">
                <a:latin typeface="Calibri"/>
                <a:cs typeface="Calibri"/>
              </a:rPr>
              <a:t> </a:t>
            </a:r>
            <a:r>
              <a:rPr sz="1300" spc="-5" dirty="0">
                <a:latin typeface="Calibri"/>
                <a:cs typeface="Calibri"/>
              </a:rPr>
              <a:t>la</a:t>
            </a:r>
            <a:r>
              <a:rPr sz="1300" spc="10" dirty="0">
                <a:latin typeface="Calibri"/>
                <a:cs typeface="Calibri"/>
              </a:rPr>
              <a:t> </a:t>
            </a:r>
            <a:r>
              <a:rPr sz="1300" spc="-5" dirty="0">
                <a:latin typeface="Calibri"/>
                <a:cs typeface="Calibri"/>
              </a:rPr>
              <a:t>s</a:t>
            </a:r>
            <a:r>
              <a:rPr sz="1300" spc="-25" dirty="0">
                <a:latin typeface="Calibri"/>
                <a:cs typeface="Calibri"/>
              </a:rPr>
              <a:t>a</a:t>
            </a:r>
            <a:r>
              <a:rPr sz="1300" spc="-5" dirty="0">
                <a:latin typeface="Calibri"/>
                <a:cs typeface="Calibri"/>
              </a:rPr>
              <a:t>ti</a:t>
            </a:r>
            <a:r>
              <a:rPr sz="1300" spc="-20" dirty="0">
                <a:latin typeface="Calibri"/>
                <a:cs typeface="Calibri"/>
              </a:rPr>
              <a:t>s</a:t>
            </a:r>
            <a:r>
              <a:rPr sz="1300" spc="-30" dirty="0">
                <a:latin typeface="Calibri"/>
                <a:cs typeface="Calibri"/>
              </a:rPr>
              <a:t>f</a:t>
            </a:r>
            <a:r>
              <a:rPr sz="1300" spc="-10" dirty="0">
                <a:latin typeface="Calibri"/>
                <a:cs typeface="Calibri"/>
              </a:rPr>
              <a:t>a</a:t>
            </a:r>
            <a:r>
              <a:rPr sz="1300" spc="-5" dirty="0">
                <a:latin typeface="Calibri"/>
                <a:cs typeface="Calibri"/>
              </a:rPr>
              <a:t>c</a:t>
            </a:r>
            <a:r>
              <a:rPr sz="1300" spc="-10" dirty="0">
                <a:latin typeface="Calibri"/>
                <a:cs typeface="Calibri"/>
              </a:rPr>
              <a:t>ción</a:t>
            </a:r>
            <a:r>
              <a:rPr sz="1300" spc="35" dirty="0">
                <a:latin typeface="Calibri"/>
                <a:cs typeface="Calibri"/>
              </a:rPr>
              <a:t> </a:t>
            </a:r>
            <a:r>
              <a:rPr sz="1300" spc="-10" dirty="0">
                <a:latin typeface="Calibri"/>
                <a:cs typeface="Calibri"/>
              </a:rPr>
              <a:t>de</a:t>
            </a:r>
            <a:r>
              <a:rPr sz="1300" spc="20" dirty="0">
                <a:latin typeface="Calibri"/>
                <a:cs typeface="Calibri"/>
              </a:rPr>
              <a:t> </a:t>
            </a:r>
            <a:r>
              <a:rPr sz="1300" spc="-5" dirty="0">
                <a:latin typeface="Calibri"/>
                <a:cs typeface="Calibri"/>
              </a:rPr>
              <a:t>los</a:t>
            </a:r>
            <a:r>
              <a:rPr sz="1300" spc="10" dirty="0">
                <a:latin typeface="Calibri"/>
                <a:cs typeface="Calibri"/>
              </a:rPr>
              <a:t> </a:t>
            </a:r>
            <a:r>
              <a:rPr sz="1300" spc="-10" dirty="0">
                <a:latin typeface="Calibri"/>
                <a:cs typeface="Calibri"/>
              </a:rPr>
              <a:t>mismos</a:t>
            </a:r>
            <a:r>
              <a:rPr sz="1300" spc="-5" dirty="0">
                <a:latin typeface="Calibri"/>
                <a:cs typeface="Calibri"/>
              </a:rPr>
              <a:t>.</a:t>
            </a:r>
            <a:endParaRPr sz="1300" dirty="0">
              <a:latin typeface="Calibri"/>
              <a:cs typeface="Calibri"/>
            </a:endParaRPr>
          </a:p>
          <a:p>
            <a:pPr>
              <a:lnSpc>
                <a:spcPts val="500"/>
              </a:lnSpc>
              <a:spcBef>
                <a:spcPts val="45"/>
              </a:spcBef>
            </a:pPr>
            <a:endParaRPr sz="500" dirty="0"/>
          </a:p>
          <a:p>
            <a:pPr>
              <a:lnSpc>
                <a:spcPts val="1000"/>
              </a:lnSpc>
            </a:pPr>
            <a:endParaRPr sz="1000" dirty="0"/>
          </a:p>
          <a:p>
            <a:pPr marL="14604">
              <a:lnSpc>
                <a:spcPct val="100000"/>
              </a:lnSpc>
            </a:pPr>
            <a:r>
              <a:rPr sz="1300" b="1" spc="-10" dirty="0">
                <a:latin typeface="Calibri"/>
                <a:cs typeface="Calibri"/>
              </a:rPr>
              <a:t>1.2</a:t>
            </a:r>
            <a:r>
              <a:rPr sz="1300" b="1" spc="20" dirty="0">
                <a:latin typeface="Calibri"/>
                <a:cs typeface="Calibri"/>
              </a:rPr>
              <a:t> </a:t>
            </a:r>
            <a:r>
              <a:rPr sz="1300" b="1" spc="-10" dirty="0">
                <a:latin typeface="Calibri"/>
                <a:cs typeface="Calibri"/>
              </a:rPr>
              <a:t>FECHA</a:t>
            </a:r>
            <a:r>
              <a:rPr sz="1300" b="1" spc="20"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10" dirty="0">
                <a:latin typeface="Calibri"/>
                <a:cs typeface="Calibri"/>
              </a:rPr>
              <a:t>APLICACIÓN</a:t>
            </a:r>
            <a:r>
              <a:rPr sz="1300" b="1" spc="40" dirty="0">
                <a:latin typeface="Calibri"/>
                <a:cs typeface="Calibri"/>
              </a:rPr>
              <a:t> </a:t>
            </a:r>
            <a:r>
              <a:rPr sz="1300" b="1" spc="-15" dirty="0">
                <a:latin typeface="Calibri"/>
                <a:cs typeface="Calibri"/>
              </a:rPr>
              <a:t>D</a:t>
            </a:r>
            <a:r>
              <a:rPr sz="1300" b="1" spc="-10" dirty="0">
                <a:latin typeface="Calibri"/>
                <a:cs typeface="Calibri"/>
              </a:rPr>
              <a:t>E</a:t>
            </a:r>
            <a:r>
              <a:rPr sz="1300" b="1" spc="5" dirty="0">
                <a:latin typeface="Calibri"/>
                <a:cs typeface="Calibri"/>
              </a:rPr>
              <a:t> </a:t>
            </a:r>
            <a:r>
              <a:rPr sz="1300" b="1" spc="-10" dirty="0">
                <a:latin typeface="Calibri"/>
                <a:cs typeface="Calibri"/>
              </a:rPr>
              <a:t>LA</a:t>
            </a:r>
            <a:r>
              <a:rPr sz="1300" b="1" spc="15" dirty="0">
                <a:latin typeface="Calibri"/>
                <a:cs typeface="Calibri"/>
              </a:rPr>
              <a:t> </a:t>
            </a:r>
            <a:r>
              <a:rPr sz="1300" b="1" spc="-10" dirty="0">
                <a:latin typeface="Calibri"/>
                <a:cs typeface="Calibri"/>
              </a:rPr>
              <a:t>ENCUESTA</a:t>
            </a:r>
            <a:endParaRPr sz="1300" dirty="0">
              <a:latin typeface="Calibri"/>
              <a:cs typeface="Calibri"/>
            </a:endParaRPr>
          </a:p>
          <a:p>
            <a:pPr marL="299085" indent="-287020">
              <a:lnSpc>
                <a:spcPct val="100000"/>
              </a:lnSpc>
              <a:spcBef>
                <a:spcPts val="15"/>
              </a:spcBef>
              <a:buFont typeface="Arial"/>
              <a:buChar char="•"/>
              <a:tabLst>
                <a:tab pos="299085" algn="l"/>
              </a:tabLst>
            </a:pPr>
            <a:r>
              <a:rPr lang="es-CO" sz="1300" spc="-15" dirty="0" smtClean="0">
                <a:latin typeface="Calibri"/>
                <a:cs typeface="Calibri"/>
              </a:rPr>
              <a:t>Meses d</a:t>
            </a:r>
            <a:r>
              <a:rPr sz="1300" spc="-10" dirty="0" smtClean="0">
                <a:latin typeface="Calibri"/>
                <a:cs typeface="Calibri"/>
              </a:rPr>
              <a:t>e</a:t>
            </a:r>
            <a:r>
              <a:rPr sz="1300" spc="20" dirty="0" smtClean="0">
                <a:latin typeface="Calibri"/>
                <a:cs typeface="Calibri"/>
              </a:rPr>
              <a:t> </a:t>
            </a:r>
            <a:r>
              <a:rPr lang="es-CO" sz="1300" spc="-10" dirty="0" smtClean="0">
                <a:latin typeface="Calibri"/>
                <a:cs typeface="Calibri"/>
              </a:rPr>
              <a:t>Enero, Febrero, Marzo y Abril </a:t>
            </a:r>
            <a:r>
              <a:rPr sz="1300" spc="-10" dirty="0" smtClean="0">
                <a:latin typeface="Calibri"/>
                <a:cs typeface="Calibri"/>
              </a:rPr>
              <a:t>de</a:t>
            </a:r>
            <a:r>
              <a:rPr sz="1300" spc="5" dirty="0" smtClean="0">
                <a:latin typeface="Calibri"/>
                <a:cs typeface="Calibri"/>
              </a:rPr>
              <a:t> </a:t>
            </a:r>
            <a:r>
              <a:rPr sz="1300" spc="-10" dirty="0">
                <a:latin typeface="Calibri"/>
                <a:cs typeface="Calibri"/>
              </a:rPr>
              <a:t>2020.</a:t>
            </a:r>
            <a:endParaRPr sz="1300" dirty="0">
              <a:latin typeface="Calibri"/>
              <a:cs typeface="Calibri"/>
            </a:endParaRPr>
          </a:p>
          <a:p>
            <a:pPr>
              <a:lnSpc>
                <a:spcPts val="550"/>
              </a:lnSpc>
              <a:spcBef>
                <a:spcPts val="9"/>
              </a:spcBef>
            </a:pPr>
            <a:endParaRPr sz="550" dirty="0"/>
          </a:p>
          <a:p>
            <a:pPr>
              <a:lnSpc>
                <a:spcPts val="1000"/>
              </a:lnSpc>
            </a:pPr>
            <a:endParaRPr sz="1000" dirty="0"/>
          </a:p>
          <a:p>
            <a:pPr marL="12700">
              <a:lnSpc>
                <a:spcPct val="100000"/>
              </a:lnSpc>
            </a:pPr>
            <a:r>
              <a:rPr sz="1300" b="1" spc="-10" dirty="0">
                <a:latin typeface="Calibri"/>
                <a:cs typeface="Calibri"/>
              </a:rPr>
              <a:t>1.3</a:t>
            </a:r>
            <a:r>
              <a:rPr sz="1300" b="1" spc="20" dirty="0">
                <a:latin typeface="Calibri"/>
                <a:cs typeface="Calibri"/>
              </a:rPr>
              <a:t> </a:t>
            </a:r>
            <a:r>
              <a:rPr sz="1300" b="1" spc="-10" dirty="0">
                <a:latin typeface="Calibri"/>
                <a:cs typeface="Calibri"/>
              </a:rPr>
              <a:t>DISEÑO</a:t>
            </a:r>
            <a:r>
              <a:rPr sz="1300" b="1" spc="15" dirty="0">
                <a:latin typeface="Calibri"/>
                <a:cs typeface="Calibri"/>
              </a:rPr>
              <a:t> </a:t>
            </a:r>
            <a:r>
              <a:rPr sz="1300" b="1" spc="-25" dirty="0">
                <a:latin typeface="Calibri"/>
                <a:cs typeface="Calibri"/>
              </a:rPr>
              <a:t>M</a:t>
            </a:r>
            <a:r>
              <a:rPr sz="1300" b="1" spc="-10" dirty="0">
                <a:latin typeface="Calibri"/>
                <a:cs typeface="Calibri"/>
              </a:rPr>
              <a:t>U</a:t>
            </a:r>
            <a:r>
              <a:rPr sz="1300" b="1" spc="-20" dirty="0">
                <a:latin typeface="Calibri"/>
                <a:cs typeface="Calibri"/>
              </a:rPr>
              <a:t>E</a:t>
            </a:r>
            <a:r>
              <a:rPr sz="1300" b="1" spc="-25" dirty="0">
                <a:latin typeface="Calibri"/>
                <a:cs typeface="Calibri"/>
              </a:rPr>
              <a:t>S</a:t>
            </a:r>
            <a:r>
              <a:rPr sz="1300" b="1" spc="-20" dirty="0">
                <a:latin typeface="Calibri"/>
                <a:cs typeface="Calibri"/>
              </a:rPr>
              <a:t>T</a:t>
            </a:r>
            <a:r>
              <a:rPr sz="1300" b="1" spc="-10" dirty="0">
                <a:latin typeface="Calibri"/>
                <a:cs typeface="Calibri"/>
              </a:rPr>
              <a:t>RAL.</a:t>
            </a:r>
            <a:endParaRPr sz="1300" dirty="0">
              <a:latin typeface="Calibri"/>
              <a:cs typeface="Calibri"/>
            </a:endParaRPr>
          </a:p>
          <a:p>
            <a:pPr marL="299085" indent="-287020">
              <a:lnSpc>
                <a:spcPct val="100000"/>
              </a:lnSpc>
              <a:buFont typeface="Arial"/>
              <a:buChar char="•"/>
              <a:tabLst>
                <a:tab pos="299085" algn="l"/>
              </a:tabLst>
            </a:pPr>
            <a:r>
              <a:rPr sz="1300" i="1" spc="-15" dirty="0">
                <a:latin typeface="Calibri"/>
                <a:cs typeface="Calibri"/>
              </a:rPr>
              <a:t>U</a:t>
            </a:r>
            <a:r>
              <a:rPr sz="1300" i="1" spc="-5" dirty="0">
                <a:latin typeface="Calibri"/>
                <a:cs typeface="Calibri"/>
              </a:rPr>
              <a:t>nivers</a:t>
            </a:r>
            <a:r>
              <a:rPr sz="1300" i="1" spc="-15" dirty="0">
                <a:latin typeface="Calibri"/>
                <a:cs typeface="Calibri"/>
              </a:rPr>
              <a:t>o</a:t>
            </a:r>
            <a:r>
              <a:rPr sz="1300" i="1" spc="-5" dirty="0">
                <a:latin typeface="Calibri"/>
                <a:cs typeface="Calibri"/>
              </a:rPr>
              <a:t>:</a:t>
            </a:r>
            <a:r>
              <a:rPr sz="1300" i="1" spc="15" dirty="0">
                <a:latin typeface="Calibri"/>
                <a:cs typeface="Calibri"/>
              </a:rPr>
              <a:t> </a:t>
            </a:r>
            <a:r>
              <a:rPr sz="1300" spc="-35" dirty="0">
                <a:latin typeface="Calibri"/>
                <a:cs typeface="Calibri"/>
              </a:rPr>
              <a:t>P</a:t>
            </a:r>
            <a:r>
              <a:rPr sz="1300" spc="-10" dirty="0">
                <a:latin typeface="Calibri"/>
                <a:cs typeface="Calibri"/>
              </a:rPr>
              <a:t>e</a:t>
            </a:r>
            <a:r>
              <a:rPr sz="1300" spc="-25" dirty="0">
                <a:latin typeface="Calibri"/>
                <a:cs typeface="Calibri"/>
              </a:rPr>
              <a:t>r</a:t>
            </a:r>
            <a:r>
              <a:rPr sz="1300" spc="-10" dirty="0">
                <a:latin typeface="Calibri"/>
                <a:cs typeface="Calibri"/>
              </a:rPr>
              <a:t>sona</a:t>
            </a:r>
            <a:r>
              <a:rPr sz="1300" spc="20" dirty="0">
                <a:latin typeface="Calibri"/>
                <a:cs typeface="Calibri"/>
              </a:rPr>
              <a:t> </a:t>
            </a:r>
            <a:r>
              <a:rPr sz="1300" spc="-10" dirty="0">
                <a:latin typeface="Calibri"/>
                <a:cs typeface="Calibri"/>
              </a:rPr>
              <a:t>n</a:t>
            </a:r>
            <a:r>
              <a:rPr sz="1300" spc="-20" dirty="0">
                <a:latin typeface="Calibri"/>
                <a:cs typeface="Calibri"/>
              </a:rPr>
              <a:t>a</a:t>
            </a:r>
            <a:r>
              <a:rPr sz="1300" spc="-10" dirty="0">
                <a:latin typeface="Calibri"/>
                <a:cs typeface="Calibri"/>
              </a:rPr>
              <a:t>tu</a:t>
            </a:r>
            <a:r>
              <a:rPr sz="1300" spc="-25" dirty="0">
                <a:latin typeface="Calibri"/>
                <a:cs typeface="Calibri"/>
              </a:rPr>
              <a:t>r</a:t>
            </a:r>
            <a:r>
              <a:rPr sz="1300" spc="-5" dirty="0">
                <a:latin typeface="Calibri"/>
                <a:cs typeface="Calibri"/>
              </a:rPr>
              <a:t>al,</a:t>
            </a:r>
            <a:r>
              <a:rPr sz="1300" spc="10" dirty="0">
                <a:latin typeface="Calibri"/>
                <a:cs typeface="Calibri"/>
              </a:rPr>
              <a:t> </a:t>
            </a:r>
            <a:r>
              <a:rPr sz="1300" spc="-5" dirty="0">
                <a:latin typeface="Calibri"/>
                <a:cs typeface="Calibri"/>
              </a:rPr>
              <a:t>jur</a:t>
            </a:r>
            <a:r>
              <a:rPr sz="1300" dirty="0">
                <a:latin typeface="Calibri"/>
                <a:cs typeface="Calibri"/>
              </a:rPr>
              <a:t>í</a:t>
            </a:r>
            <a:r>
              <a:rPr sz="1300" spc="-5" dirty="0">
                <a:latin typeface="Calibri"/>
                <a:cs typeface="Calibri"/>
              </a:rPr>
              <a:t>di</a:t>
            </a:r>
            <a:r>
              <a:rPr sz="1300" spc="-20" dirty="0">
                <a:latin typeface="Calibri"/>
                <a:cs typeface="Calibri"/>
              </a:rPr>
              <a:t>c</a:t>
            </a:r>
            <a:r>
              <a:rPr sz="1300" spc="-5" dirty="0">
                <a:latin typeface="Calibri"/>
                <a:cs typeface="Calibri"/>
              </a:rPr>
              <a:t>a,</a:t>
            </a:r>
            <a:r>
              <a:rPr sz="1300" spc="25" dirty="0">
                <a:latin typeface="Calibri"/>
                <a:cs typeface="Calibri"/>
              </a:rPr>
              <a:t> </a:t>
            </a:r>
            <a:r>
              <a:rPr lang="es-CO" sz="1300" spc="25" dirty="0" smtClean="0">
                <a:latin typeface="Calibri"/>
                <a:cs typeface="Calibri"/>
              </a:rPr>
              <a:t>C</a:t>
            </a:r>
            <a:r>
              <a:rPr sz="1300" spc="-5" dirty="0" err="1" smtClean="0">
                <a:latin typeface="Calibri"/>
                <a:cs typeface="Calibri"/>
              </a:rPr>
              <a:t>u</a:t>
            </a:r>
            <a:r>
              <a:rPr sz="1300" spc="-10" dirty="0" err="1" smtClean="0">
                <a:latin typeface="Calibri"/>
                <a:cs typeface="Calibri"/>
              </a:rPr>
              <a:t>e</a:t>
            </a:r>
            <a:r>
              <a:rPr sz="1300" dirty="0" err="1" smtClean="0">
                <a:latin typeface="Calibri"/>
                <a:cs typeface="Calibri"/>
              </a:rPr>
              <a:t>r</a:t>
            </a:r>
            <a:r>
              <a:rPr sz="1300" spc="-10" dirty="0" err="1" smtClean="0">
                <a:latin typeface="Calibri"/>
                <a:cs typeface="Calibri"/>
              </a:rPr>
              <a:t>pos</a:t>
            </a:r>
            <a:r>
              <a:rPr sz="1300" spc="15" dirty="0" smtClean="0">
                <a:latin typeface="Calibri"/>
                <a:cs typeface="Calibri"/>
              </a:rPr>
              <a:t> </a:t>
            </a:r>
            <a:r>
              <a:rPr sz="1300" spc="-10" dirty="0">
                <a:latin typeface="Calibri"/>
                <a:cs typeface="Calibri"/>
              </a:rPr>
              <a:t>de</a:t>
            </a:r>
            <a:r>
              <a:rPr sz="1300" spc="5" dirty="0">
                <a:latin typeface="Calibri"/>
                <a:cs typeface="Calibri"/>
              </a:rPr>
              <a:t> </a:t>
            </a:r>
            <a:r>
              <a:rPr lang="es-CO" sz="1300" spc="-10" dirty="0">
                <a:latin typeface="Calibri"/>
                <a:cs typeface="Calibri"/>
              </a:rPr>
              <a:t>B</a:t>
            </a:r>
            <a:r>
              <a:rPr sz="1300" spc="-10" dirty="0" err="1" smtClean="0">
                <a:latin typeface="Calibri"/>
                <a:cs typeface="Calibri"/>
              </a:rPr>
              <a:t>ombe</a:t>
            </a:r>
            <a:r>
              <a:rPr sz="1300" spc="-25" dirty="0" err="1" smtClean="0">
                <a:latin typeface="Calibri"/>
                <a:cs typeface="Calibri"/>
              </a:rPr>
              <a:t>r</a:t>
            </a:r>
            <a:r>
              <a:rPr sz="1300" spc="-10" dirty="0" err="1" smtClean="0">
                <a:latin typeface="Calibri"/>
                <a:cs typeface="Calibri"/>
              </a:rPr>
              <a:t>os</a:t>
            </a:r>
            <a:r>
              <a:rPr sz="1300" spc="30" dirty="0" smtClean="0">
                <a:latin typeface="Calibri"/>
                <a:cs typeface="Calibri"/>
              </a:rPr>
              <a:t> </a:t>
            </a:r>
            <a:r>
              <a:rPr sz="1300" spc="-10" dirty="0">
                <a:latin typeface="Calibri"/>
                <a:cs typeface="Calibri"/>
              </a:rPr>
              <a:t>y</a:t>
            </a:r>
            <a:r>
              <a:rPr sz="1300" spc="5" dirty="0">
                <a:latin typeface="Calibri"/>
                <a:cs typeface="Calibri"/>
              </a:rPr>
              <a:t> </a:t>
            </a:r>
            <a:r>
              <a:rPr lang="es-CO" sz="1300" spc="-10" dirty="0">
                <a:latin typeface="Calibri"/>
                <a:cs typeface="Calibri"/>
              </a:rPr>
              <a:t>E</a:t>
            </a:r>
            <a:r>
              <a:rPr sz="1300" spc="-20" dirty="0" err="1" smtClean="0">
                <a:latin typeface="Calibri"/>
                <a:cs typeface="Calibri"/>
              </a:rPr>
              <a:t>n</a:t>
            </a:r>
            <a:r>
              <a:rPr sz="1300" spc="-5" dirty="0" err="1" smtClean="0">
                <a:latin typeface="Calibri"/>
                <a:cs typeface="Calibri"/>
              </a:rPr>
              <a:t>tida</a:t>
            </a:r>
            <a:r>
              <a:rPr sz="1300" spc="-10" dirty="0" err="1" smtClean="0">
                <a:latin typeface="Calibri"/>
                <a:cs typeface="Calibri"/>
              </a:rPr>
              <a:t>d</a:t>
            </a:r>
            <a:r>
              <a:rPr sz="1300" spc="-5" dirty="0" err="1" smtClean="0">
                <a:latin typeface="Calibri"/>
                <a:cs typeface="Calibri"/>
              </a:rPr>
              <a:t>es</a:t>
            </a:r>
            <a:r>
              <a:rPr sz="1300" spc="40" dirty="0" smtClean="0">
                <a:latin typeface="Calibri"/>
                <a:cs typeface="Calibri"/>
              </a:rPr>
              <a:t> </a:t>
            </a:r>
            <a:r>
              <a:rPr lang="es-CO" sz="1300" spc="-10" dirty="0">
                <a:latin typeface="Calibri"/>
                <a:cs typeface="Calibri"/>
              </a:rPr>
              <a:t>P</a:t>
            </a:r>
            <a:r>
              <a:rPr sz="1300" spc="-5" dirty="0" err="1" smtClean="0">
                <a:latin typeface="Calibri"/>
                <a:cs typeface="Calibri"/>
              </a:rPr>
              <a:t>úbli</a:t>
            </a:r>
            <a:r>
              <a:rPr sz="1300" spc="-20" dirty="0" err="1" smtClean="0">
                <a:latin typeface="Calibri"/>
                <a:cs typeface="Calibri"/>
              </a:rPr>
              <a:t>c</a:t>
            </a:r>
            <a:r>
              <a:rPr sz="1300" spc="-5" dirty="0" err="1" smtClean="0">
                <a:latin typeface="Calibri"/>
                <a:cs typeface="Calibri"/>
              </a:rPr>
              <a:t>as</a:t>
            </a:r>
            <a:r>
              <a:rPr sz="1300" spc="-5" dirty="0">
                <a:latin typeface="Calibri"/>
                <a:cs typeface="Calibri"/>
              </a:rPr>
              <a:t>.</a:t>
            </a:r>
            <a:endParaRPr sz="1300" dirty="0">
              <a:latin typeface="Calibri"/>
              <a:cs typeface="Calibri"/>
            </a:endParaRPr>
          </a:p>
          <a:p>
            <a:pPr marL="299085" marR="6985" indent="-287020">
              <a:lnSpc>
                <a:spcPct val="100000"/>
              </a:lnSpc>
              <a:buFont typeface="Arial"/>
              <a:buChar char="•"/>
              <a:tabLst>
                <a:tab pos="299085" algn="l"/>
              </a:tabLst>
            </a:pPr>
            <a:r>
              <a:rPr sz="1300" i="1" spc="-30" dirty="0">
                <a:latin typeface="Calibri"/>
                <a:cs typeface="Calibri"/>
              </a:rPr>
              <a:t>R</a:t>
            </a:r>
            <a:r>
              <a:rPr sz="1300" i="1" spc="-10" dirty="0">
                <a:latin typeface="Calibri"/>
                <a:cs typeface="Calibri"/>
              </a:rPr>
              <a:t>e</a:t>
            </a:r>
            <a:r>
              <a:rPr sz="1300" i="1" spc="-5" dirty="0">
                <a:latin typeface="Calibri"/>
                <a:cs typeface="Calibri"/>
              </a:rPr>
              <a:t>p</a:t>
            </a:r>
            <a:r>
              <a:rPr sz="1300" i="1" spc="-10" dirty="0">
                <a:latin typeface="Calibri"/>
                <a:cs typeface="Calibri"/>
              </a:rPr>
              <a:t>res</a:t>
            </a:r>
            <a:r>
              <a:rPr sz="1300" i="1" spc="-20" dirty="0">
                <a:latin typeface="Calibri"/>
                <a:cs typeface="Calibri"/>
              </a:rPr>
              <a:t>en</a:t>
            </a:r>
            <a:r>
              <a:rPr sz="1300" i="1" spc="-35" dirty="0">
                <a:latin typeface="Calibri"/>
                <a:cs typeface="Calibri"/>
              </a:rPr>
              <a:t>t</a:t>
            </a:r>
            <a:r>
              <a:rPr sz="1300" i="1" spc="-5" dirty="0">
                <a:latin typeface="Calibri"/>
                <a:cs typeface="Calibri"/>
              </a:rPr>
              <a:t>ativi</a:t>
            </a:r>
            <a:r>
              <a:rPr sz="1300" i="1" spc="-15" dirty="0">
                <a:latin typeface="Calibri"/>
                <a:cs typeface="Calibri"/>
              </a:rPr>
              <a:t>d</a:t>
            </a:r>
            <a:r>
              <a:rPr sz="1300" i="1" spc="-20" dirty="0">
                <a:latin typeface="Calibri"/>
                <a:cs typeface="Calibri"/>
              </a:rPr>
              <a:t>a</a:t>
            </a:r>
            <a:r>
              <a:rPr sz="1300" i="1" dirty="0">
                <a:latin typeface="Calibri"/>
                <a:cs typeface="Calibri"/>
              </a:rPr>
              <a:t>d</a:t>
            </a:r>
            <a:r>
              <a:rPr sz="1300" i="1" spc="-5" dirty="0">
                <a:latin typeface="Calibri"/>
                <a:cs typeface="Calibri"/>
              </a:rPr>
              <a:t>:</a:t>
            </a:r>
            <a:r>
              <a:rPr sz="1300" i="1" spc="55" dirty="0">
                <a:latin typeface="Calibri"/>
                <a:cs typeface="Calibri"/>
              </a:rPr>
              <a:t> </a:t>
            </a:r>
            <a:r>
              <a:rPr sz="1300" spc="-35" dirty="0">
                <a:latin typeface="Calibri"/>
                <a:cs typeface="Calibri"/>
              </a:rPr>
              <a:t>P</a:t>
            </a:r>
            <a:r>
              <a:rPr sz="1300" spc="-10" dirty="0">
                <a:latin typeface="Calibri"/>
                <a:cs typeface="Calibri"/>
              </a:rPr>
              <a:t>a</a:t>
            </a:r>
            <a:r>
              <a:rPr sz="1300" spc="-35" dirty="0">
                <a:latin typeface="Calibri"/>
                <a:cs typeface="Calibri"/>
              </a:rPr>
              <a:t>r</a:t>
            </a:r>
            <a:r>
              <a:rPr sz="1300" spc="-10" dirty="0">
                <a:latin typeface="Calibri"/>
                <a:cs typeface="Calibri"/>
              </a:rPr>
              <a:t>a</a:t>
            </a:r>
            <a:r>
              <a:rPr sz="1300" spc="55" dirty="0">
                <a:latin typeface="Calibri"/>
                <a:cs typeface="Calibri"/>
              </a:rPr>
              <a:t> </a:t>
            </a:r>
            <a:r>
              <a:rPr sz="1300" spc="-5" dirty="0">
                <a:latin typeface="Calibri"/>
                <a:cs typeface="Calibri"/>
              </a:rPr>
              <a:t>las</a:t>
            </a:r>
            <a:r>
              <a:rPr sz="1300" spc="60" dirty="0">
                <a:latin typeface="Calibri"/>
                <a:cs typeface="Calibri"/>
              </a:rPr>
              <a:t> </a:t>
            </a:r>
            <a:r>
              <a:rPr sz="1300" dirty="0">
                <a:latin typeface="Calibri"/>
                <a:cs typeface="Calibri"/>
              </a:rPr>
              <a:t>e</a:t>
            </a:r>
            <a:r>
              <a:rPr sz="1300" spc="-10" dirty="0">
                <a:latin typeface="Calibri"/>
                <a:cs typeface="Calibri"/>
              </a:rPr>
              <a:t>n</a:t>
            </a:r>
            <a:r>
              <a:rPr sz="1300" spc="-5" dirty="0">
                <a:latin typeface="Calibri"/>
                <a:cs typeface="Calibri"/>
              </a:rPr>
              <a:t>c</a:t>
            </a:r>
            <a:r>
              <a:rPr sz="1300" spc="-10" dirty="0">
                <a:latin typeface="Calibri"/>
                <a:cs typeface="Calibri"/>
              </a:rPr>
              <a:t>u</a:t>
            </a:r>
            <a:r>
              <a:rPr sz="1300" spc="-5" dirty="0">
                <a:latin typeface="Calibri"/>
                <a:cs typeface="Calibri"/>
              </a:rPr>
              <a:t>e</a:t>
            </a:r>
            <a:r>
              <a:rPr sz="1300" spc="-20" dirty="0">
                <a:latin typeface="Calibri"/>
                <a:cs typeface="Calibri"/>
              </a:rPr>
              <a:t>s</a:t>
            </a:r>
            <a:r>
              <a:rPr sz="1300" spc="-10" dirty="0">
                <a:latin typeface="Calibri"/>
                <a:cs typeface="Calibri"/>
              </a:rPr>
              <a:t>tas</a:t>
            </a:r>
            <a:r>
              <a:rPr sz="1300" spc="65" dirty="0">
                <a:latin typeface="Calibri"/>
                <a:cs typeface="Calibri"/>
              </a:rPr>
              <a:t> </a:t>
            </a:r>
            <a:r>
              <a:rPr sz="1300" dirty="0">
                <a:latin typeface="Calibri"/>
                <a:cs typeface="Calibri"/>
              </a:rPr>
              <a:t>e</a:t>
            </a:r>
            <a:r>
              <a:rPr sz="1300" spc="-5" dirty="0">
                <a:latin typeface="Calibri"/>
                <a:cs typeface="Calibri"/>
              </a:rPr>
              <a:t>s</a:t>
            </a:r>
            <a:r>
              <a:rPr sz="1300" spc="60" dirty="0">
                <a:latin typeface="Calibri"/>
                <a:cs typeface="Calibri"/>
              </a:rPr>
              <a:t> </a:t>
            </a:r>
            <a:r>
              <a:rPr sz="1300" spc="-5" dirty="0">
                <a:latin typeface="Calibri"/>
                <a:cs typeface="Calibri"/>
              </a:rPr>
              <a:t>el</a:t>
            </a:r>
            <a:r>
              <a:rPr sz="1300" spc="55" dirty="0">
                <a:latin typeface="Calibri"/>
                <a:cs typeface="Calibri"/>
              </a:rPr>
              <a:t> </a:t>
            </a:r>
            <a:r>
              <a:rPr sz="1300" dirty="0">
                <a:latin typeface="Calibri"/>
                <a:cs typeface="Calibri"/>
              </a:rPr>
              <a:t>1</a:t>
            </a:r>
            <a:r>
              <a:rPr sz="1300" spc="-10" dirty="0">
                <a:latin typeface="Calibri"/>
                <a:cs typeface="Calibri"/>
              </a:rPr>
              <a:t>0</a:t>
            </a:r>
            <a:r>
              <a:rPr sz="1300" spc="-5" dirty="0">
                <a:latin typeface="Calibri"/>
                <a:cs typeface="Calibri"/>
              </a:rPr>
              <a:t>0</a:t>
            </a:r>
            <a:r>
              <a:rPr sz="1300" spc="-10" dirty="0">
                <a:latin typeface="Calibri"/>
                <a:cs typeface="Calibri"/>
              </a:rPr>
              <a:t>%</a:t>
            </a:r>
            <a:r>
              <a:rPr sz="1300" spc="50" dirty="0">
                <a:latin typeface="Calibri"/>
                <a:cs typeface="Calibri"/>
              </a:rPr>
              <a:t> </a:t>
            </a:r>
            <a:r>
              <a:rPr sz="1300" spc="0" dirty="0">
                <a:latin typeface="Calibri"/>
                <a:cs typeface="Calibri"/>
              </a:rPr>
              <a:t>d</a:t>
            </a:r>
            <a:r>
              <a:rPr sz="1300" spc="-10" dirty="0">
                <a:latin typeface="Calibri"/>
                <a:cs typeface="Calibri"/>
              </a:rPr>
              <a:t>e</a:t>
            </a:r>
            <a:r>
              <a:rPr sz="1300" spc="55" dirty="0">
                <a:latin typeface="Calibri"/>
                <a:cs typeface="Calibri"/>
              </a:rPr>
              <a:t> </a:t>
            </a:r>
            <a:r>
              <a:rPr sz="1300" spc="0" dirty="0">
                <a:latin typeface="Calibri"/>
                <a:cs typeface="Calibri"/>
              </a:rPr>
              <a:t>l</a:t>
            </a:r>
            <a:r>
              <a:rPr sz="1300" spc="-10" dirty="0">
                <a:latin typeface="Calibri"/>
                <a:cs typeface="Calibri"/>
              </a:rPr>
              <a:t>os</a:t>
            </a:r>
            <a:r>
              <a:rPr sz="1300" spc="60" dirty="0">
                <a:latin typeface="Calibri"/>
                <a:cs typeface="Calibri"/>
              </a:rPr>
              <a:t> </a:t>
            </a:r>
            <a:r>
              <a:rPr sz="1300" dirty="0">
                <a:latin typeface="Calibri"/>
                <a:cs typeface="Calibri"/>
              </a:rPr>
              <a:t>u</a:t>
            </a:r>
            <a:r>
              <a:rPr sz="1300" spc="-10" dirty="0">
                <a:latin typeface="Calibri"/>
                <a:cs typeface="Calibri"/>
              </a:rPr>
              <a:t>suar</a:t>
            </a:r>
            <a:r>
              <a:rPr sz="1300" dirty="0">
                <a:latin typeface="Calibri"/>
                <a:cs typeface="Calibri"/>
              </a:rPr>
              <a:t>io</a:t>
            </a:r>
            <a:r>
              <a:rPr sz="1300" spc="-5" dirty="0">
                <a:latin typeface="Calibri"/>
                <a:cs typeface="Calibri"/>
              </a:rPr>
              <a:t>s</a:t>
            </a:r>
            <a:r>
              <a:rPr sz="1300" spc="55" dirty="0">
                <a:latin typeface="Calibri"/>
                <a:cs typeface="Calibri"/>
              </a:rPr>
              <a:t> </a:t>
            </a:r>
            <a:r>
              <a:rPr sz="1300" spc="-10" dirty="0">
                <a:latin typeface="Calibri"/>
                <a:cs typeface="Calibri"/>
              </a:rPr>
              <a:t>y</a:t>
            </a:r>
            <a:r>
              <a:rPr sz="1300" spc="75" dirty="0">
                <a:latin typeface="Calibri"/>
                <a:cs typeface="Calibri"/>
              </a:rPr>
              <a:t> </a:t>
            </a:r>
            <a:r>
              <a:rPr sz="1300" spc="-10" dirty="0">
                <a:latin typeface="Calibri"/>
                <a:cs typeface="Calibri"/>
              </a:rPr>
              <a:t>e</a:t>
            </a:r>
            <a:r>
              <a:rPr sz="1300" spc="-20" dirty="0">
                <a:latin typeface="Calibri"/>
                <a:cs typeface="Calibri"/>
              </a:rPr>
              <a:t>st</a:t>
            </a:r>
            <a:r>
              <a:rPr sz="1300" spc="-10" dirty="0">
                <a:latin typeface="Calibri"/>
                <a:cs typeface="Calibri"/>
              </a:rPr>
              <a:t>án</a:t>
            </a:r>
            <a:r>
              <a:rPr sz="1300" spc="70" dirty="0">
                <a:latin typeface="Calibri"/>
                <a:cs typeface="Calibri"/>
              </a:rPr>
              <a:t> </a:t>
            </a:r>
            <a:r>
              <a:rPr sz="1300" spc="-5" dirty="0">
                <a:latin typeface="Calibri"/>
                <a:cs typeface="Calibri"/>
              </a:rPr>
              <a:t>inclu</a:t>
            </a:r>
            <a:r>
              <a:rPr sz="1300" spc="5" dirty="0">
                <a:latin typeface="Calibri"/>
                <a:cs typeface="Calibri"/>
              </a:rPr>
              <a:t>i</a:t>
            </a:r>
            <a:r>
              <a:rPr sz="1300" spc="-10" dirty="0">
                <a:latin typeface="Calibri"/>
                <a:cs typeface="Calibri"/>
              </a:rPr>
              <a:t>d</a:t>
            </a:r>
            <a:r>
              <a:rPr sz="1300" dirty="0">
                <a:latin typeface="Calibri"/>
                <a:cs typeface="Calibri"/>
              </a:rPr>
              <a:t>o</a:t>
            </a:r>
            <a:r>
              <a:rPr sz="1300" spc="-5" dirty="0">
                <a:latin typeface="Calibri"/>
                <a:cs typeface="Calibri"/>
              </a:rPr>
              <a:t>s</a:t>
            </a:r>
            <a:r>
              <a:rPr sz="1300" spc="55" dirty="0">
                <a:latin typeface="Calibri"/>
                <a:cs typeface="Calibri"/>
              </a:rPr>
              <a:t> </a:t>
            </a:r>
            <a:r>
              <a:rPr sz="1300" dirty="0">
                <a:latin typeface="Calibri"/>
                <a:cs typeface="Calibri"/>
              </a:rPr>
              <a:t>e</a:t>
            </a:r>
            <a:r>
              <a:rPr sz="1300" spc="-10" dirty="0">
                <a:latin typeface="Calibri"/>
                <a:cs typeface="Calibri"/>
              </a:rPr>
              <a:t>n</a:t>
            </a:r>
            <a:r>
              <a:rPr sz="1300" spc="55" dirty="0">
                <a:latin typeface="Calibri"/>
                <a:cs typeface="Calibri"/>
              </a:rPr>
              <a:t> </a:t>
            </a:r>
            <a:r>
              <a:rPr sz="1300" spc="-5" dirty="0">
                <a:latin typeface="Calibri"/>
                <a:cs typeface="Calibri"/>
              </a:rPr>
              <a:t>el</a:t>
            </a:r>
            <a:r>
              <a:rPr sz="1300" spc="80" dirty="0">
                <a:latin typeface="Calibri"/>
                <a:cs typeface="Calibri"/>
              </a:rPr>
              <a:t> </a:t>
            </a:r>
            <a:r>
              <a:rPr sz="1300" spc="-10" dirty="0" smtClean="0">
                <a:latin typeface="Calibri"/>
                <a:cs typeface="Calibri"/>
              </a:rPr>
              <a:t>Marco</a:t>
            </a:r>
            <a:r>
              <a:rPr sz="1300" spc="65" dirty="0" smtClean="0">
                <a:latin typeface="Calibri"/>
                <a:cs typeface="Calibri"/>
              </a:rPr>
              <a:t> </a:t>
            </a:r>
            <a:r>
              <a:rPr lang="es-CO" sz="1300" spc="65" dirty="0" smtClean="0">
                <a:latin typeface="Calibri"/>
                <a:cs typeface="Calibri"/>
              </a:rPr>
              <a:t>M</a:t>
            </a:r>
            <a:r>
              <a:rPr lang="es-CO" sz="1300" spc="-10" dirty="0" smtClean="0">
                <a:latin typeface="Calibri"/>
                <a:cs typeface="Calibri"/>
              </a:rPr>
              <a:t>u</a:t>
            </a:r>
            <a:r>
              <a:rPr sz="1300" spc="-10" dirty="0" smtClean="0">
                <a:latin typeface="Calibri"/>
                <a:cs typeface="Calibri"/>
              </a:rPr>
              <a:t>est</a:t>
            </a:r>
            <a:r>
              <a:rPr sz="1300" spc="-30" dirty="0" smtClean="0">
                <a:latin typeface="Calibri"/>
                <a:cs typeface="Calibri"/>
              </a:rPr>
              <a:t>r</a:t>
            </a:r>
            <a:r>
              <a:rPr sz="1300" spc="-5" dirty="0" smtClean="0">
                <a:latin typeface="Calibri"/>
                <a:cs typeface="Calibri"/>
              </a:rPr>
              <a:t>al</a:t>
            </a:r>
            <a:r>
              <a:rPr sz="1300" spc="55" dirty="0" smtClean="0">
                <a:latin typeface="Calibri"/>
                <a:cs typeface="Calibri"/>
              </a:rPr>
              <a:t> </a:t>
            </a:r>
            <a:r>
              <a:rPr sz="1300" spc="-10" dirty="0">
                <a:latin typeface="Calibri"/>
                <a:cs typeface="Calibri"/>
              </a:rPr>
              <a:t>de</a:t>
            </a:r>
            <a:r>
              <a:rPr sz="1300" spc="65" dirty="0">
                <a:latin typeface="Calibri"/>
                <a:cs typeface="Calibri"/>
              </a:rPr>
              <a:t> </a:t>
            </a:r>
            <a:r>
              <a:rPr sz="1300" spc="-5" dirty="0">
                <a:latin typeface="Calibri"/>
                <a:cs typeface="Calibri"/>
              </a:rPr>
              <a:t>la</a:t>
            </a:r>
            <a:r>
              <a:rPr sz="1300" spc="70"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5" dirty="0">
                <a:latin typeface="Calibri"/>
                <a:cs typeface="Calibri"/>
              </a:rPr>
              <a:t>c</a:t>
            </a:r>
            <a:r>
              <a:rPr sz="1300" spc="-10" dirty="0">
                <a:latin typeface="Calibri"/>
                <a:cs typeface="Calibri"/>
              </a:rPr>
              <a:t>ión</a:t>
            </a:r>
            <a:r>
              <a:rPr sz="1300" spc="70" dirty="0">
                <a:latin typeface="Calibri"/>
                <a:cs typeface="Calibri"/>
              </a:rPr>
              <a:t> </a:t>
            </a:r>
            <a:r>
              <a:rPr sz="1300" spc="-10" dirty="0">
                <a:latin typeface="Calibri"/>
                <a:cs typeface="Calibri"/>
              </a:rPr>
              <a:t>d</a:t>
            </a:r>
            <a:r>
              <a:rPr sz="1300" spc="-5" dirty="0">
                <a:latin typeface="Calibri"/>
                <a:cs typeface="Calibri"/>
              </a:rPr>
              <a:t>el</a:t>
            </a:r>
            <a:r>
              <a:rPr sz="1300" spc="8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vicio</a:t>
            </a:r>
            <a:r>
              <a:rPr sz="1300" spc="60" dirty="0">
                <a:latin typeface="Calibri"/>
                <a:cs typeface="Calibri"/>
              </a:rPr>
              <a:t> </a:t>
            </a:r>
            <a:r>
              <a:rPr sz="1300" spc="-10" dirty="0">
                <a:latin typeface="Calibri"/>
                <a:cs typeface="Calibri"/>
              </a:rPr>
              <a:t>o</a:t>
            </a:r>
            <a:r>
              <a:rPr sz="1300" spc="75" dirty="0">
                <a:latin typeface="Calibri"/>
                <a:cs typeface="Calibri"/>
              </a:rPr>
              <a:t> </a:t>
            </a:r>
            <a:r>
              <a:rPr sz="1300" spc="-10" dirty="0">
                <a:latin typeface="Calibri"/>
                <a:cs typeface="Calibri"/>
              </a:rPr>
              <a:t>e</a:t>
            </a:r>
            <a:r>
              <a:rPr sz="1300" spc="-20" dirty="0">
                <a:latin typeface="Calibri"/>
                <a:cs typeface="Calibri"/>
              </a:rPr>
              <a:t>n</a:t>
            </a:r>
            <a:r>
              <a:rPr sz="1300" spc="-5" dirty="0">
                <a:latin typeface="Calibri"/>
                <a:cs typeface="Calibri"/>
              </a:rPr>
              <a:t>t</a:t>
            </a:r>
            <a:r>
              <a:rPr sz="1300" spc="-15" dirty="0">
                <a:latin typeface="Calibri"/>
                <a:cs typeface="Calibri"/>
              </a:rPr>
              <a:t>r</a:t>
            </a:r>
            <a:r>
              <a:rPr sz="1300" spc="-10" dirty="0">
                <a:latin typeface="Calibri"/>
                <a:cs typeface="Calibri"/>
              </a:rPr>
              <a:t>e</a:t>
            </a:r>
            <a:r>
              <a:rPr sz="1300" spc="-30" dirty="0">
                <a:latin typeface="Calibri"/>
                <a:cs typeface="Calibri"/>
              </a:rPr>
              <a:t>g</a:t>
            </a:r>
            <a:r>
              <a:rPr sz="1300" spc="-10" dirty="0">
                <a:latin typeface="Calibri"/>
                <a:cs typeface="Calibri"/>
              </a:rPr>
              <a:t>a</a:t>
            </a:r>
            <a:r>
              <a:rPr sz="1300" spc="55" dirty="0">
                <a:latin typeface="Calibri"/>
                <a:cs typeface="Calibri"/>
              </a:rPr>
              <a:t> </a:t>
            </a:r>
            <a:r>
              <a:rPr sz="1300" spc="-10" dirty="0">
                <a:latin typeface="Calibri"/>
                <a:cs typeface="Calibri"/>
              </a:rPr>
              <a:t>de</a:t>
            </a:r>
            <a:r>
              <a:rPr sz="1300" spc="-5" dirty="0">
                <a:latin typeface="Calibri"/>
                <a:cs typeface="Calibri"/>
              </a:rPr>
              <a:t> p</a:t>
            </a:r>
            <a:r>
              <a:rPr sz="1300" spc="-25" dirty="0">
                <a:latin typeface="Calibri"/>
                <a:cs typeface="Calibri"/>
              </a:rPr>
              <a:t>r</a:t>
            </a:r>
            <a:r>
              <a:rPr sz="1300" spc="-10" dirty="0">
                <a:latin typeface="Calibri"/>
                <a:cs typeface="Calibri"/>
              </a:rPr>
              <a:t>odu</a:t>
            </a:r>
            <a:r>
              <a:rPr sz="1300" spc="-5" dirty="0">
                <a:latin typeface="Calibri"/>
                <a:cs typeface="Calibri"/>
              </a:rPr>
              <a:t>c</a:t>
            </a:r>
            <a:r>
              <a:rPr sz="1300" spc="-20" dirty="0">
                <a:latin typeface="Calibri"/>
                <a:cs typeface="Calibri"/>
              </a:rPr>
              <a:t>t</a:t>
            </a:r>
            <a:r>
              <a:rPr sz="1300" spc="-10" dirty="0">
                <a:latin typeface="Calibri"/>
                <a:cs typeface="Calibri"/>
              </a:rPr>
              <a:t>os</a:t>
            </a:r>
            <a:r>
              <a:rPr sz="1300" spc="25" dirty="0">
                <a:latin typeface="Calibri"/>
                <a:cs typeface="Calibri"/>
              </a:rPr>
              <a:t> </a:t>
            </a:r>
            <a:r>
              <a:rPr sz="1300" spc="-20" dirty="0">
                <a:latin typeface="Calibri"/>
                <a:cs typeface="Calibri"/>
              </a:rPr>
              <a:t>g</a:t>
            </a:r>
            <a:r>
              <a:rPr sz="1300" spc="-10" dirty="0">
                <a:latin typeface="Calibri"/>
                <a:cs typeface="Calibri"/>
              </a:rPr>
              <a:t>e</a:t>
            </a:r>
            <a:r>
              <a:rPr sz="1300" spc="-5" dirty="0">
                <a:latin typeface="Calibri"/>
                <a:cs typeface="Calibri"/>
              </a:rPr>
              <a:t>n</a:t>
            </a:r>
            <a:r>
              <a:rPr sz="1300" spc="-10" dirty="0">
                <a:latin typeface="Calibri"/>
                <a:cs typeface="Calibri"/>
              </a:rPr>
              <a:t>e</a:t>
            </a:r>
            <a:r>
              <a:rPr sz="1300" spc="-25" dirty="0">
                <a:latin typeface="Calibri"/>
                <a:cs typeface="Calibri"/>
              </a:rPr>
              <a:t>r</a:t>
            </a:r>
            <a:r>
              <a:rPr sz="1300" spc="-10" dirty="0">
                <a:latin typeface="Calibri"/>
                <a:cs typeface="Calibri"/>
              </a:rPr>
              <a:t>ados.</a:t>
            </a:r>
            <a:endParaRPr sz="1300" dirty="0">
              <a:latin typeface="Calibri"/>
              <a:cs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127506"/>
            <a:ext cx="10295393" cy="307777"/>
          </a:xfrm>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lang="es-CO" dirty="0" smtClean="0"/>
              <a:t>SEGUNDO </a:t>
            </a:r>
            <a:r>
              <a:rPr dirty="0" smtClean="0"/>
              <a:t>SEMESTRE</a:t>
            </a:r>
            <a:r>
              <a:rPr spc="-30" dirty="0" smtClean="0"/>
              <a:t> </a:t>
            </a:r>
            <a:r>
              <a:rPr dirty="0"/>
              <a:t>2</a:t>
            </a:r>
            <a:r>
              <a:rPr spc="5" dirty="0"/>
              <a:t>0</a:t>
            </a:r>
            <a:r>
              <a:rPr dirty="0"/>
              <a:t>20</a:t>
            </a:r>
          </a:p>
        </p:txBody>
      </p:sp>
      <p:sp>
        <p:nvSpPr>
          <p:cNvPr id="3" name="object 3"/>
          <p:cNvSpPr txBox="1"/>
          <p:nvPr/>
        </p:nvSpPr>
        <p:spPr>
          <a:xfrm>
            <a:off x="1693926" y="2010029"/>
            <a:ext cx="10133965" cy="1997983"/>
          </a:xfrm>
          <a:prstGeom prst="rect">
            <a:avLst/>
          </a:prstGeom>
        </p:spPr>
        <p:txBody>
          <a:bodyPr vert="horz" wrap="square" lIns="0" tIns="0" rIns="0" bIns="0" rtlCol="0">
            <a:spAutoFit/>
          </a:bodyPr>
          <a:lstStyle/>
          <a:p>
            <a:pPr marL="12700" marR="6350" algn="just">
              <a:lnSpc>
                <a:spcPct val="90000"/>
              </a:lnSpc>
            </a:pPr>
            <a:r>
              <a:rPr sz="1700" i="1" spc="-150" dirty="0">
                <a:latin typeface="Calibri"/>
                <a:cs typeface="Calibri"/>
              </a:rPr>
              <a:t>T</a:t>
            </a:r>
            <a:r>
              <a:rPr sz="1700" i="1" dirty="0">
                <a:latin typeface="Calibri"/>
                <a:cs typeface="Calibri"/>
              </a:rPr>
              <a:t>amaño</a:t>
            </a:r>
            <a:r>
              <a:rPr sz="1700" i="1" spc="55" dirty="0">
                <a:latin typeface="Calibri"/>
                <a:cs typeface="Calibri"/>
              </a:rPr>
              <a:t> </a:t>
            </a:r>
            <a:r>
              <a:rPr sz="1700" i="1" dirty="0">
                <a:latin typeface="Calibri"/>
                <a:cs typeface="Calibri"/>
              </a:rPr>
              <a:t>de</a:t>
            </a:r>
            <a:r>
              <a:rPr sz="1700" i="1" spc="60" dirty="0">
                <a:latin typeface="Calibri"/>
                <a:cs typeface="Calibri"/>
              </a:rPr>
              <a:t> </a:t>
            </a:r>
            <a:r>
              <a:rPr sz="1700" i="1" dirty="0">
                <a:latin typeface="Calibri"/>
                <a:cs typeface="Calibri"/>
              </a:rPr>
              <a:t>la</a:t>
            </a:r>
            <a:r>
              <a:rPr sz="1700" i="1" spc="60" dirty="0">
                <a:latin typeface="Calibri"/>
                <a:cs typeface="Calibri"/>
              </a:rPr>
              <a:t> </a:t>
            </a:r>
            <a:r>
              <a:rPr sz="1700" i="1" dirty="0">
                <a:latin typeface="Calibri"/>
                <a:cs typeface="Calibri"/>
              </a:rPr>
              <a:t>Mue</a:t>
            </a:r>
            <a:r>
              <a:rPr sz="1700" i="1" spc="-35" dirty="0">
                <a:latin typeface="Calibri"/>
                <a:cs typeface="Calibri"/>
              </a:rPr>
              <a:t>s</a:t>
            </a:r>
            <a:r>
              <a:rPr sz="1700" i="1" dirty="0">
                <a:latin typeface="Calibri"/>
                <a:cs typeface="Calibri"/>
              </a:rPr>
              <a:t>tr</a:t>
            </a:r>
            <a:r>
              <a:rPr sz="1700" i="1" spc="5" dirty="0">
                <a:latin typeface="Calibri"/>
                <a:cs typeface="Calibri"/>
              </a:rPr>
              <a:t>a</a:t>
            </a:r>
            <a:r>
              <a:rPr sz="1700" dirty="0">
                <a:latin typeface="Calibri"/>
                <a:cs typeface="Calibri"/>
              </a:rPr>
              <a:t>:</a:t>
            </a:r>
            <a:r>
              <a:rPr sz="1700" spc="55" dirty="0">
                <a:latin typeface="Calibri"/>
                <a:cs typeface="Calibri"/>
              </a:rPr>
              <a:t> </a:t>
            </a:r>
            <a:r>
              <a:rPr lang="es-CO" sz="1700" spc="55" dirty="0" smtClean="0">
                <a:latin typeface="Calibri"/>
                <a:cs typeface="Calibri"/>
              </a:rPr>
              <a:t>L</a:t>
            </a:r>
            <a:r>
              <a:rPr sz="1700" dirty="0" smtClean="0">
                <a:latin typeface="Calibri"/>
                <a:cs typeface="Calibri"/>
              </a:rPr>
              <a:t>a</a:t>
            </a:r>
            <a:r>
              <a:rPr sz="1700" spc="60" dirty="0" smtClean="0">
                <a:latin typeface="Calibri"/>
                <a:cs typeface="Calibri"/>
              </a:rPr>
              <a:t> </a:t>
            </a:r>
            <a:r>
              <a:rPr sz="1700" spc="-5" dirty="0">
                <a:latin typeface="Calibri"/>
                <a:cs typeface="Calibri"/>
              </a:rPr>
              <a:t>m</a:t>
            </a:r>
            <a:r>
              <a:rPr sz="1700" dirty="0">
                <a:latin typeface="Calibri"/>
                <a:cs typeface="Calibri"/>
              </a:rPr>
              <a:t>ue</a:t>
            </a:r>
            <a:r>
              <a:rPr sz="1700" spc="-15" dirty="0">
                <a:latin typeface="Calibri"/>
                <a:cs typeface="Calibri"/>
              </a:rPr>
              <a:t>s</a:t>
            </a:r>
            <a:r>
              <a:rPr sz="1700" spc="-10" dirty="0">
                <a:latin typeface="Calibri"/>
                <a:cs typeface="Calibri"/>
              </a:rPr>
              <a:t>t</a:t>
            </a:r>
            <a:r>
              <a:rPr sz="1700" spc="-45" dirty="0">
                <a:latin typeface="Calibri"/>
                <a:cs typeface="Calibri"/>
              </a:rPr>
              <a:t>r</a:t>
            </a:r>
            <a:r>
              <a:rPr sz="1700" dirty="0">
                <a:latin typeface="Calibri"/>
                <a:cs typeface="Calibri"/>
              </a:rPr>
              <a:t>a</a:t>
            </a:r>
            <a:r>
              <a:rPr sz="1700" spc="60" dirty="0">
                <a:latin typeface="Calibri"/>
                <a:cs typeface="Calibri"/>
              </a:rPr>
              <a:t> </a:t>
            </a:r>
            <a:r>
              <a:rPr sz="1700" spc="-20" dirty="0">
                <a:latin typeface="Calibri"/>
                <a:cs typeface="Calibri"/>
              </a:rPr>
              <a:t>r</a:t>
            </a:r>
            <a:r>
              <a:rPr sz="1700" spc="-10" dirty="0">
                <a:latin typeface="Calibri"/>
                <a:cs typeface="Calibri"/>
              </a:rPr>
              <a:t>ep</a:t>
            </a:r>
            <a:r>
              <a:rPr sz="1700" spc="-20" dirty="0">
                <a:latin typeface="Calibri"/>
                <a:cs typeface="Calibri"/>
              </a:rPr>
              <a:t>r</a:t>
            </a:r>
            <a:r>
              <a:rPr sz="1700" spc="-10" dirty="0">
                <a:latin typeface="Calibri"/>
                <a:cs typeface="Calibri"/>
              </a:rPr>
              <a:t>e</a:t>
            </a:r>
            <a:r>
              <a:rPr sz="1700" dirty="0">
                <a:latin typeface="Calibri"/>
                <a:cs typeface="Calibri"/>
              </a:rPr>
              <a:t>s</a:t>
            </a:r>
            <a:r>
              <a:rPr sz="1700" spc="-10" dirty="0">
                <a:latin typeface="Calibri"/>
                <a:cs typeface="Calibri"/>
              </a:rPr>
              <a:t>en</a:t>
            </a:r>
            <a:r>
              <a:rPr sz="1700" spc="-35" dirty="0">
                <a:latin typeface="Calibri"/>
                <a:cs typeface="Calibri"/>
              </a:rPr>
              <a:t>t</a:t>
            </a:r>
            <a:r>
              <a:rPr sz="1700" spc="-15" dirty="0">
                <a:latin typeface="Calibri"/>
                <a:cs typeface="Calibri"/>
              </a:rPr>
              <a:t>a</a:t>
            </a:r>
            <a:r>
              <a:rPr sz="1700" spc="-10" dirty="0">
                <a:latin typeface="Calibri"/>
                <a:cs typeface="Calibri"/>
              </a:rPr>
              <a:t>t</a:t>
            </a:r>
            <a:r>
              <a:rPr sz="1700" dirty="0">
                <a:latin typeface="Calibri"/>
                <a:cs typeface="Calibri"/>
              </a:rPr>
              <a:t>i</a:t>
            </a:r>
            <a:r>
              <a:rPr sz="1700" spc="-35" dirty="0">
                <a:latin typeface="Calibri"/>
                <a:cs typeface="Calibri"/>
              </a:rPr>
              <a:t>v</a:t>
            </a:r>
            <a:r>
              <a:rPr sz="1700" dirty="0">
                <a:latin typeface="Calibri"/>
                <a:cs typeface="Calibri"/>
              </a:rPr>
              <a:t>a</a:t>
            </a:r>
            <a:r>
              <a:rPr sz="1700" spc="60" dirty="0">
                <a:latin typeface="Calibri"/>
                <a:cs typeface="Calibri"/>
              </a:rPr>
              <a:t> </a:t>
            </a:r>
            <a:r>
              <a:rPr sz="1700" spc="-10" dirty="0">
                <a:latin typeface="Calibri"/>
                <a:cs typeface="Calibri"/>
              </a:rPr>
              <a:t>qu</a:t>
            </a:r>
            <a:r>
              <a:rPr sz="1700" dirty="0">
                <a:latin typeface="Calibri"/>
                <a:cs typeface="Calibri"/>
              </a:rPr>
              <a:t>e</a:t>
            </a:r>
            <a:r>
              <a:rPr sz="1700" spc="60" dirty="0">
                <a:latin typeface="Calibri"/>
                <a:cs typeface="Calibri"/>
              </a:rPr>
              <a:t> </a:t>
            </a:r>
            <a:r>
              <a:rPr sz="1700" spc="5" dirty="0">
                <a:latin typeface="Calibri"/>
                <a:cs typeface="Calibri"/>
              </a:rPr>
              <a:t>s</a:t>
            </a:r>
            <a:r>
              <a:rPr sz="1700" dirty="0">
                <a:latin typeface="Calibri"/>
                <a:cs typeface="Calibri"/>
              </a:rPr>
              <a:t>e</a:t>
            </a:r>
            <a:r>
              <a:rPr sz="1700" spc="60" dirty="0">
                <a:latin typeface="Calibri"/>
                <a:cs typeface="Calibri"/>
              </a:rPr>
              <a:t> </a:t>
            </a:r>
            <a:r>
              <a:rPr sz="1700" dirty="0">
                <a:latin typeface="Calibri"/>
                <a:cs typeface="Calibri"/>
              </a:rPr>
              <a:t>u</a:t>
            </a:r>
            <a:r>
              <a:rPr sz="1700" spc="-10" dirty="0">
                <a:latin typeface="Calibri"/>
                <a:cs typeface="Calibri"/>
              </a:rPr>
              <a:t>ti</a:t>
            </a:r>
            <a:r>
              <a:rPr sz="1700" dirty="0">
                <a:latin typeface="Calibri"/>
                <a:cs typeface="Calibri"/>
              </a:rPr>
              <a:t>l</a:t>
            </a:r>
            <a:r>
              <a:rPr sz="1700" spc="5" dirty="0">
                <a:latin typeface="Calibri"/>
                <a:cs typeface="Calibri"/>
              </a:rPr>
              <a:t>i</a:t>
            </a:r>
            <a:r>
              <a:rPr sz="1700" spc="-40" dirty="0">
                <a:latin typeface="Calibri"/>
                <a:cs typeface="Calibri"/>
              </a:rPr>
              <a:t>z</a:t>
            </a:r>
            <a:r>
              <a:rPr sz="1700" dirty="0">
                <a:latin typeface="Calibri"/>
                <a:cs typeface="Calibri"/>
              </a:rPr>
              <a:t>ó</a:t>
            </a:r>
            <a:r>
              <a:rPr sz="1700" spc="50" dirty="0">
                <a:latin typeface="Calibri"/>
                <a:cs typeface="Calibri"/>
              </a:rPr>
              <a:t> </a:t>
            </a:r>
            <a:r>
              <a:rPr sz="1700" dirty="0">
                <a:latin typeface="Calibri"/>
                <a:cs typeface="Calibri"/>
              </a:rPr>
              <a:t>p</a:t>
            </a:r>
            <a:r>
              <a:rPr sz="1700" spc="-15" dirty="0">
                <a:latin typeface="Calibri"/>
                <a:cs typeface="Calibri"/>
              </a:rPr>
              <a:t>a</a:t>
            </a:r>
            <a:r>
              <a:rPr sz="1700" spc="-30" dirty="0">
                <a:latin typeface="Calibri"/>
                <a:cs typeface="Calibri"/>
              </a:rPr>
              <a:t>r</a:t>
            </a:r>
            <a:r>
              <a:rPr sz="1700" dirty="0">
                <a:latin typeface="Calibri"/>
                <a:cs typeface="Calibri"/>
              </a:rPr>
              <a:t>a</a:t>
            </a:r>
            <a:r>
              <a:rPr sz="1700" spc="60" dirty="0">
                <a:latin typeface="Calibri"/>
                <a:cs typeface="Calibri"/>
              </a:rPr>
              <a:t> </a:t>
            </a:r>
            <a:r>
              <a:rPr sz="1700" spc="-10" dirty="0">
                <a:latin typeface="Calibri"/>
                <a:cs typeface="Calibri"/>
              </a:rPr>
              <a:t>l</a:t>
            </a:r>
            <a:r>
              <a:rPr sz="1700" dirty="0">
                <a:latin typeface="Calibri"/>
                <a:cs typeface="Calibri"/>
              </a:rPr>
              <a:t>a</a:t>
            </a:r>
            <a:r>
              <a:rPr sz="1700" spc="60" dirty="0">
                <a:latin typeface="Calibri"/>
                <a:cs typeface="Calibri"/>
              </a:rPr>
              <a:t> </a:t>
            </a:r>
            <a:r>
              <a:rPr sz="1700" dirty="0">
                <a:latin typeface="Calibri"/>
                <a:cs typeface="Calibri"/>
              </a:rPr>
              <a:t>a</a:t>
            </a:r>
            <a:r>
              <a:rPr sz="1700" spc="-10" dirty="0">
                <a:latin typeface="Calibri"/>
                <a:cs typeface="Calibri"/>
              </a:rPr>
              <a:t>p</a:t>
            </a:r>
            <a:r>
              <a:rPr sz="1700" dirty="0">
                <a:latin typeface="Calibri"/>
                <a:cs typeface="Calibri"/>
              </a:rPr>
              <a:t>l</a:t>
            </a:r>
            <a:r>
              <a:rPr sz="1700" spc="5" dirty="0">
                <a:latin typeface="Calibri"/>
                <a:cs typeface="Calibri"/>
              </a:rPr>
              <a:t>i</a:t>
            </a:r>
            <a:r>
              <a:rPr sz="1700" spc="-30" dirty="0">
                <a:latin typeface="Calibri"/>
                <a:cs typeface="Calibri"/>
              </a:rPr>
              <a:t>c</a:t>
            </a:r>
            <a:r>
              <a:rPr sz="1700" dirty="0">
                <a:latin typeface="Calibri"/>
                <a:cs typeface="Calibri"/>
              </a:rPr>
              <a:t>aci</a:t>
            </a:r>
            <a:r>
              <a:rPr sz="1700" spc="-10" dirty="0">
                <a:latin typeface="Calibri"/>
                <a:cs typeface="Calibri"/>
              </a:rPr>
              <a:t>ó</a:t>
            </a:r>
            <a:r>
              <a:rPr sz="1700" dirty="0">
                <a:latin typeface="Calibri"/>
                <a:cs typeface="Calibri"/>
              </a:rPr>
              <a:t>n</a:t>
            </a:r>
            <a:r>
              <a:rPr sz="1700" spc="65" dirty="0">
                <a:latin typeface="Calibri"/>
                <a:cs typeface="Calibri"/>
              </a:rPr>
              <a:t> </a:t>
            </a:r>
            <a:r>
              <a:rPr sz="1700" spc="5" dirty="0">
                <a:latin typeface="Calibri"/>
                <a:cs typeface="Calibri"/>
              </a:rPr>
              <a:t>d</a:t>
            </a:r>
            <a:r>
              <a:rPr sz="1700" dirty="0">
                <a:latin typeface="Calibri"/>
                <a:cs typeface="Calibri"/>
              </a:rPr>
              <a:t>e</a:t>
            </a:r>
            <a:r>
              <a:rPr sz="1700" spc="50" dirty="0">
                <a:latin typeface="Calibri"/>
                <a:cs typeface="Calibri"/>
              </a:rPr>
              <a:t> </a:t>
            </a:r>
            <a:r>
              <a:rPr sz="1700" dirty="0">
                <a:latin typeface="Calibri"/>
                <a:cs typeface="Calibri"/>
              </a:rPr>
              <a:t>la</a:t>
            </a:r>
            <a:r>
              <a:rPr sz="1700" spc="45" dirty="0">
                <a:latin typeface="Calibri"/>
                <a:cs typeface="Calibri"/>
              </a:rPr>
              <a:t> </a:t>
            </a:r>
            <a:r>
              <a:rPr sz="1700" dirty="0">
                <a:latin typeface="Calibri"/>
                <a:cs typeface="Calibri"/>
              </a:rPr>
              <a:t>e</a:t>
            </a:r>
            <a:r>
              <a:rPr sz="1700" spc="5" dirty="0">
                <a:latin typeface="Calibri"/>
                <a:cs typeface="Calibri"/>
              </a:rPr>
              <a:t>n</a:t>
            </a:r>
            <a:r>
              <a:rPr sz="1700" dirty="0">
                <a:latin typeface="Calibri"/>
                <a:cs typeface="Calibri"/>
              </a:rPr>
              <a:t>cue</a:t>
            </a:r>
            <a:r>
              <a:rPr sz="1700" spc="-25" dirty="0">
                <a:latin typeface="Calibri"/>
                <a:cs typeface="Calibri"/>
              </a:rPr>
              <a:t>s</a:t>
            </a:r>
            <a:r>
              <a:rPr sz="1700" spc="-20" dirty="0">
                <a:latin typeface="Calibri"/>
                <a:cs typeface="Calibri"/>
              </a:rPr>
              <a:t>t</a:t>
            </a:r>
            <a:r>
              <a:rPr sz="1700" dirty="0">
                <a:latin typeface="Calibri"/>
                <a:cs typeface="Calibri"/>
              </a:rPr>
              <a:t>a</a:t>
            </a:r>
            <a:r>
              <a:rPr sz="1700" spc="60" dirty="0">
                <a:latin typeface="Calibri"/>
                <a:cs typeface="Calibri"/>
              </a:rPr>
              <a:t> </a:t>
            </a:r>
            <a:r>
              <a:rPr sz="1700" spc="-10" dirty="0">
                <a:latin typeface="Calibri"/>
                <a:cs typeface="Calibri"/>
              </a:rPr>
              <a:t>d</a:t>
            </a:r>
            <a:r>
              <a:rPr sz="1700" dirty="0">
                <a:latin typeface="Calibri"/>
                <a:cs typeface="Calibri"/>
              </a:rPr>
              <a:t>e</a:t>
            </a:r>
            <a:r>
              <a:rPr sz="1700" spc="60" dirty="0">
                <a:latin typeface="Calibri"/>
                <a:cs typeface="Calibri"/>
              </a:rPr>
              <a:t> </a:t>
            </a:r>
            <a:r>
              <a:rPr sz="1700" dirty="0">
                <a:latin typeface="Calibri"/>
                <a:cs typeface="Calibri"/>
              </a:rPr>
              <a:t>s</a:t>
            </a:r>
            <a:r>
              <a:rPr sz="1700" spc="-15" dirty="0">
                <a:latin typeface="Calibri"/>
                <a:cs typeface="Calibri"/>
              </a:rPr>
              <a:t>a</a:t>
            </a:r>
            <a:r>
              <a:rPr sz="1700" spc="-10" dirty="0">
                <a:latin typeface="Calibri"/>
                <a:cs typeface="Calibri"/>
              </a:rPr>
              <a:t>tis</a:t>
            </a:r>
            <a:r>
              <a:rPr sz="1700" spc="-40" dirty="0">
                <a:latin typeface="Calibri"/>
                <a:cs typeface="Calibri"/>
              </a:rPr>
              <a:t>f</a:t>
            </a:r>
            <a:r>
              <a:rPr sz="1700" dirty="0">
                <a:latin typeface="Calibri"/>
                <a:cs typeface="Calibri"/>
              </a:rPr>
              <a:t>acción</a:t>
            </a:r>
            <a:r>
              <a:rPr sz="1700" spc="70" dirty="0">
                <a:latin typeface="Calibri"/>
                <a:cs typeface="Calibri"/>
              </a:rPr>
              <a:t> </a:t>
            </a:r>
            <a:r>
              <a:rPr sz="1700" spc="-10" dirty="0">
                <a:latin typeface="Calibri"/>
                <a:cs typeface="Calibri"/>
              </a:rPr>
              <a:t>es </a:t>
            </a:r>
            <a:r>
              <a:rPr sz="1700" spc="-15" dirty="0">
                <a:latin typeface="Calibri"/>
                <a:cs typeface="Calibri"/>
              </a:rPr>
              <a:t>c</a:t>
            </a:r>
            <a:r>
              <a:rPr sz="1700" dirty="0">
                <a:latin typeface="Calibri"/>
                <a:cs typeface="Calibri"/>
              </a:rPr>
              <a:t>on</a:t>
            </a:r>
            <a:r>
              <a:rPr sz="1700" spc="-50" dirty="0">
                <a:latin typeface="Calibri"/>
                <a:cs typeface="Calibri"/>
              </a:rPr>
              <a:t>f</a:t>
            </a:r>
            <a:r>
              <a:rPr sz="1700" dirty="0">
                <a:latin typeface="Calibri"/>
                <a:cs typeface="Calibri"/>
              </a:rPr>
              <a:t>o</a:t>
            </a:r>
            <a:r>
              <a:rPr sz="1700" spc="5" dirty="0">
                <a:latin typeface="Calibri"/>
                <a:cs typeface="Calibri"/>
              </a:rPr>
              <a:t>r</a:t>
            </a:r>
            <a:r>
              <a:rPr sz="1700" spc="-5" dirty="0">
                <a:latin typeface="Calibri"/>
                <a:cs typeface="Calibri"/>
              </a:rPr>
              <a:t>m</a:t>
            </a:r>
            <a:r>
              <a:rPr sz="1700" spc="-15" dirty="0">
                <a:latin typeface="Calibri"/>
                <a:cs typeface="Calibri"/>
              </a:rPr>
              <a:t>a</a:t>
            </a:r>
            <a:r>
              <a:rPr sz="1700" dirty="0">
                <a:latin typeface="Calibri"/>
                <a:cs typeface="Calibri"/>
              </a:rPr>
              <a:t>da</a:t>
            </a:r>
            <a:r>
              <a:rPr sz="1700" spc="120" dirty="0">
                <a:latin typeface="Calibri"/>
                <a:cs typeface="Calibri"/>
              </a:rPr>
              <a:t> </a:t>
            </a:r>
            <a:r>
              <a:rPr sz="1700" dirty="0">
                <a:latin typeface="Calibri"/>
                <a:cs typeface="Calibri"/>
              </a:rPr>
              <a:t>p</a:t>
            </a:r>
            <a:r>
              <a:rPr sz="1700" spc="-15" dirty="0">
                <a:latin typeface="Calibri"/>
                <a:cs typeface="Calibri"/>
              </a:rPr>
              <a:t>o</a:t>
            </a:r>
            <a:r>
              <a:rPr sz="1700" spc="5" dirty="0">
                <a:latin typeface="Calibri"/>
                <a:cs typeface="Calibri"/>
              </a:rPr>
              <a:t>r</a:t>
            </a:r>
            <a:r>
              <a:rPr sz="1700" dirty="0">
                <a:latin typeface="Calibri"/>
                <a:cs typeface="Calibri"/>
              </a:rPr>
              <a:t>:</a:t>
            </a:r>
            <a:r>
              <a:rPr sz="1700" spc="114" dirty="0">
                <a:latin typeface="Calibri"/>
                <a:cs typeface="Calibri"/>
              </a:rPr>
              <a:t> </a:t>
            </a:r>
            <a:r>
              <a:rPr sz="1700" dirty="0">
                <a:latin typeface="Calibri"/>
                <a:cs typeface="Calibri"/>
              </a:rPr>
              <a:t>l</a:t>
            </a:r>
            <a:r>
              <a:rPr sz="1700" spc="-5" dirty="0">
                <a:latin typeface="Calibri"/>
                <a:cs typeface="Calibri"/>
              </a:rPr>
              <a:t>o</a:t>
            </a:r>
            <a:r>
              <a:rPr sz="1700" dirty="0">
                <a:latin typeface="Calibri"/>
                <a:cs typeface="Calibri"/>
              </a:rPr>
              <a:t>s</a:t>
            </a:r>
            <a:r>
              <a:rPr sz="1700" spc="135" dirty="0">
                <a:latin typeface="Calibri"/>
                <a:cs typeface="Calibri"/>
              </a:rPr>
              <a:t> </a:t>
            </a:r>
            <a:r>
              <a:rPr sz="1700" spc="-10" dirty="0">
                <a:latin typeface="Calibri"/>
                <a:cs typeface="Calibri"/>
              </a:rPr>
              <a:t>usu</a:t>
            </a:r>
            <a:r>
              <a:rPr sz="1700" spc="-15" dirty="0">
                <a:latin typeface="Calibri"/>
                <a:cs typeface="Calibri"/>
              </a:rPr>
              <a:t>a</a:t>
            </a:r>
            <a:r>
              <a:rPr sz="1700" dirty="0">
                <a:latin typeface="Calibri"/>
                <a:cs typeface="Calibri"/>
              </a:rPr>
              <a:t>ri</a:t>
            </a:r>
            <a:r>
              <a:rPr sz="1700" spc="-5" dirty="0">
                <a:latin typeface="Calibri"/>
                <a:cs typeface="Calibri"/>
              </a:rPr>
              <a:t>o</a:t>
            </a:r>
            <a:r>
              <a:rPr sz="1700" dirty="0">
                <a:latin typeface="Calibri"/>
                <a:cs typeface="Calibri"/>
              </a:rPr>
              <a:t>s</a:t>
            </a:r>
            <a:r>
              <a:rPr sz="1700" spc="125" dirty="0">
                <a:latin typeface="Calibri"/>
                <a:cs typeface="Calibri"/>
              </a:rPr>
              <a:t> </a:t>
            </a:r>
            <a:r>
              <a:rPr sz="1700" spc="-10" dirty="0">
                <a:latin typeface="Calibri"/>
                <a:cs typeface="Calibri"/>
              </a:rPr>
              <a:t>q</a:t>
            </a:r>
            <a:r>
              <a:rPr sz="1700" dirty="0">
                <a:latin typeface="Calibri"/>
                <a:cs typeface="Calibri"/>
              </a:rPr>
              <a:t>ue</a:t>
            </a:r>
            <a:r>
              <a:rPr sz="1700" spc="125" dirty="0">
                <a:latin typeface="Calibri"/>
                <a:cs typeface="Calibri"/>
              </a:rPr>
              <a:t> </a:t>
            </a:r>
            <a:r>
              <a:rPr sz="1700" dirty="0">
                <a:latin typeface="Calibri"/>
                <a:cs typeface="Calibri"/>
              </a:rPr>
              <a:t>acce</a:t>
            </a:r>
            <a:r>
              <a:rPr sz="1700" spc="5" dirty="0">
                <a:latin typeface="Calibri"/>
                <a:cs typeface="Calibri"/>
              </a:rPr>
              <a:t>d</a:t>
            </a:r>
            <a:r>
              <a:rPr sz="1700" spc="-10" dirty="0">
                <a:latin typeface="Calibri"/>
                <a:cs typeface="Calibri"/>
              </a:rPr>
              <a:t>e</a:t>
            </a:r>
            <a:r>
              <a:rPr sz="1700" dirty="0">
                <a:latin typeface="Calibri"/>
                <a:cs typeface="Calibri"/>
              </a:rPr>
              <a:t>n</a:t>
            </a:r>
            <a:r>
              <a:rPr sz="1700" spc="135" dirty="0">
                <a:latin typeface="Calibri"/>
                <a:cs typeface="Calibri"/>
              </a:rPr>
              <a:t> </a:t>
            </a:r>
            <a:r>
              <a:rPr sz="1700" dirty="0">
                <a:latin typeface="Calibri"/>
                <a:cs typeface="Calibri"/>
              </a:rPr>
              <a:t>a</a:t>
            </a:r>
            <a:r>
              <a:rPr sz="1700" spc="114" dirty="0">
                <a:latin typeface="Calibri"/>
                <a:cs typeface="Calibri"/>
              </a:rPr>
              <a:t> </a:t>
            </a:r>
            <a:r>
              <a:rPr sz="1700" dirty="0">
                <a:latin typeface="Calibri"/>
                <a:cs typeface="Calibri"/>
              </a:rPr>
              <a:t>l</a:t>
            </a:r>
            <a:r>
              <a:rPr sz="1700" spc="5" dirty="0">
                <a:latin typeface="Calibri"/>
                <a:cs typeface="Calibri"/>
              </a:rPr>
              <a:t>o</a:t>
            </a:r>
            <a:r>
              <a:rPr sz="1700" dirty="0">
                <a:latin typeface="Calibri"/>
                <a:cs typeface="Calibri"/>
              </a:rPr>
              <a:t>s</a:t>
            </a:r>
            <a:r>
              <a:rPr sz="1700" spc="125" dirty="0">
                <a:latin typeface="Calibri"/>
                <a:cs typeface="Calibri"/>
              </a:rPr>
              <a:t> </a:t>
            </a:r>
            <a:r>
              <a:rPr sz="1700" dirty="0">
                <a:latin typeface="Calibri"/>
                <a:cs typeface="Calibri"/>
              </a:rPr>
              <a:t>s</a:t>
            </a:r>
            <a:r>
              <a:rPr sz="1700" spc="-10" dirty="0">
                <a:latin typeface="Calibri"/>
                <a:cs typeface="Calibri"/>
              </a:rPr>
              <a:t>e</a:t>
            </a:r>
            <a:r>
              <a:rPr sz="1700" dirty="0">
                <a:latin typeface="Calibri"/>
                <a:cs typeface="Calibri"/>
              </a:rPr>
              <a:t>rvic</a:t>
            </a:r>
            <a:r>
              <a:rPr sz="1700" spc="5" dirty="0">
                <a:latin typeface="Calibri"/>
                <a:cs typeface="Calibri"/>
              </a:rPr>
              <a:t>i</a:t>
            </a:r>
            <a:r>
              <a:rPr sz="1700" spc="-15" dirty="0">
                <a:latin typeface="Calibri"/>
                <a:cs typeface="Calibri"/>
              </a:rPr>
              <a:t>o</a:t>
            </a:r>
            <a:r>
              <a:rPr sz="1700" dirty="0">
                <a:latin typeface="Calibri"/>
                <a:cs typeface="Calibri"/>
              </a:rPr>
              <a:t>s</a:t>
            </a:r>
            <a:r>
              <a:rPr sz="1700" spc="130" dirty="0">
                <a:latin typeface="Calibri"/>
                <a:cs typeface="Calibri"/>
              </a:rPr>
              <a:t> </a:t>
            </a:r>
            <a:r>
              <a:rPr sz="1700" spc="5" dirty="0">
                <a:latin typeface="Calibri"/>
                <a:cs typeface="Calibri"/>
              </a:rPr>
              <a:t>d</a:t>
            </a:r>
            <a:r>
              <a:rPr sz="1700" dirty="0">
                <a:latin typeface="Calibri"/>
                <a:cs typeface="Calibri"/>
              </a:rPr>
              <a:t>e</a:t>
            </a:r>
            <a:r>
              <a:rPr sz="1700" spc="120" dirty="0">
                <a:latin typeface="Calibri"/>
                <a:cs typeface="Calibri"/>
              </a:rPr>
              <a:t> </a:t>
            </a:r>
            <a:r>
              <a:rPr sz="1700" dirty="0">
                <a:latin typeface="Calibri"/>
                <a:cs typeface="Calibri"/>
              </a:rPr>
              <a:t>la</a:t>
            </a:r>
            <a:r>
              <a:rPr sz="1700" spc="130" dirty="0">
                <a:latin typeface="Calibri"/>
                <a:cs typeface="Calibri"/>
              </a:rPr>
              <a:t> </a:t>
            </a:r>
            <a:r>
              <a:rPr sz="1700" dirty="0">
                <a:latin typeface="Calibri"/>
                <a:cs typeface="Calibri"/>
              </a:rPr>
              <a:t>DN</a:t>
            </a:r>
            <a:r>
              <a:rPr sz="1700" spc="-15" dirty="0">
                <a:latin typeface="Calibri"/>
                <a:cs typeface="Calibri"/>
              </a:rPr>
              <a:t>B</a:t>
            </a:r>
            <a:r>
              <a:rPr sz="1700" dirty="0">
                <a:latin typeface="Calibri"/>
                <a:cs typeface="Calibri"/>
              </a:rPr>
              <a:t>C</a:t>
            </a:r>
            <a:r>
              <a:rPr sz="1700" spc="130" dirty="0">
                <a:latin typeface="Calibri"/>
                <a:cs typeface="Calibri"/>
              </a:rPr>
              <a:t> </a:t>
            </a:r>
            <a:r>
              <a:rPr sz="1700" dirty="0">
                <a:latin typeface="Calibri"/>
                <a:cs typeface="Calibri"/>
              </a:rPr>
              <a:t>l</a:t>
            </a:r>
            <a:r>
              <a:rPr sz="1700" spc="5" dirty="0">
                <a:latin typeface="Calibri"/>
                <a:cs typeface="Calibri"/>
              </a:rPr>
              <a:t>o</a:t>
            </a:r>
            <a:r>
              <a:rPr sz="1700" dirty="0">
                <a:latin typeface="Calibri"/>
                <a:cs typeface="Calibri"/>
              </a:rPr>
              <a:t>s</a:t>
            </a:r>
            <a:r>
              <a:rPr sz="1700" spc="135" dirty="0">
                <a:latin typeface="Calibri"/>
                <a:cs typeface="Calibri"/>
              </a:rPr>
              <a:t> </a:t>
            </a:r>
            <a:r>
              <a:rPr sz="1700" spc="-15" dirty="0">
                <a:latin typeface="Calibri"/>
                <a:cs typeface="Calibri"/>
              </a:rPr>
              <a:t>c</a:t>
            </a:r>
            <a:r>
              <a:rPr sz="1700" dirty="0">
                <a:latin typeface="Calibri"/>
                <a:cs typeface="Calibri"/>
              </a:rPr>
              <a:t>u</a:t>
            </a:r>
            <a:r>
              <a:rPr sz="1700" spc="-15" dirty="0">
                <a:latin typeface="Calibri"/>
                <a:cs typeface="Calibri"/>
              </a:rPr>
              <a:t>a</a:t>
            </a:r>
            <a:r>
              <a:rPr sz="1700" dirty="0">
                <a:latin typeface="Calibri"/>
                <a:cs typeface="Calibri"/>
              </a:rPr>
              <a:t>les</a:t>
            </a:r>
            <a:r>
              <a:rPr sz="1700" spc="140" dirty="0">
                <a:latin typeface="Calibri"/>
                <a:cs typeface="Calibri"/>
              </a:rPr>
              <a:t> </a:t>
            </a:r>
            <a:r>
              <a:rPr sz="1700" dirty="0">
                <a:latin typeface="Calibri"/>
                <a:cs typeface="Calibri"/>
              </a:rPr>
              <a:t>s</a:t>
            </a:r>
            <a:r>
              <a:rPr sz="1700" spc="-15" dirty="0">
                <a:latin typeface="Calibri"/>
                <a:cs typeface="Calibri"/>
              </a:rPr>
              <a:t>o</a:t>
            </a:r>
            <a:r>
              <a:rPr sz="1700" spc="-5" dirty="0">
                <a:latin typeface="Calibri"/>
                <a:cs typeface="Calibri"/>
              </a:rPr>
              <a:t>n</a:t>
            </a:r>
            <a:r>
              <a:rPr sz="1700" dirty="0">
                <a:latin typeface="Calibri"/>
                <a:cs typeface="Calibri"/>
              </a:rPr>
              <a:t>:</a:t>
            </a:r>
            <a:r>
              <a:rPr sz="1700" spc="114" dirty="0">
                <a:latin typeface="Calibri"/>
                <a:cs typeface="Calibri"/>
              </a:rPr>
              <a:t> </a:t>
            </a:r>
            <a:r>
              <a:rPr sz="1700" dirty="0">
                <a:latin typeface="Calibri"/>
                <a:cs typeface="Calibri"/>
              </a:rPr>
              <a:t>C</a:t>
            </a:r>
            <a:r>
              <a:rPr sz="1700" spc="5" dirty="0">
                <a:latin typeface="Calibri"/>
                <a:cs typeface="Calibri"/>
              </a:rPr>
              <a:t>u</a:t>
            </a:r>
            <a:r>
              <a:rPr sz="1700" spc="-10" dirty="0">
                <a:latin typeface="Calibri"/>
                <a:cs typeface="Calibri"/>
              </a:rPr>
              <a:t>er</a:t>
            </a:r>
            <a:r>
              <a:rPr sz="1700" dirty="0">
                <a:latin typeface="Calibri"/>
                <a:cs typeface="Calibri"/>
              </a:rPr>
              <a:t>p</a:t>
            </a:r>
            <a:r>
              <a:rPr sz="1700" spc="-15" dirty="0">
                <a:latin typeface="Calibri"/>
                <a:cs typeface="Calibri"/>
              </a:rPr>
              <a:t>o</a:t>
            </a:r>
            <a:r>
              <a:rPr sz="1700" dirty="0">
                <a:latin typeface="Calibri"/>
                <a:cs typeface="Calibri"/>
              </a:rPr>
              <a:t>s</a:t>
            </a:r>
            <a:r>
              <a:rPr sz="1700" spc="130" dirty="0">
                <a:latin typeface="Calibri"/>
                <a:cs typeface="Calibri"/>
              </a:rPr>
              <a:t> </a:t>
            </a:r>
            <a:r>
              <a:rPr sz="1700" spc="5" dirty="0">
                <a:latin typeface="Calibri"/>
                <a:cs typeface="Calibri"/>
              </a:rPr>
              <a:t>d</a:t>
            </a:r>
            <a:r>
              <a:rPr sz="1700" dirty="0">
                <a:latin typeface="Calibri"/>
                <a:cs typeface="Calibri"/>
              </a:rPr>
              <a:t>e</a:t>
            </a:r>
            <a:r>
              <a:rPr sz="1700" spc="135" dirty="0">
                <a:latin typeface="Calibri"/>
                <a:cs typeface="Calibri"/>
              </a:rPr>
              <a:t> </a:t>
            </a:r>
            <a:r>
              <a:rPr sz="1700" dirty="0">
                <a:latin typeface="Calibri"/>
                <a:cs typeface="Calibri"/>
              </a:rPr>
              <a:t>Bo</a:t>
            </a:r>
            <a:r>
              <a:rPr sz="1700" spc="-10" dirty="0">
                <a:latin typeface="Calibri"/>
                <a:cs typeface="Calibri"/>
              </a:rPr>
              <a:t>m</a:t>
            </a:r>
            <a:r>
              <a:rPr sz="1700" dirty="0">
                <a:latin typeface="Calibri"/>
                <a:cs typeface="Calibri"/>
              </a:rPr>
              <a:t>b</a:t>
            </a:r>
            <a:r>
              <a:rPr sz="1700" spc="-10" dirty="0">
                <a:latin typeface="Calibri"/>
                <a:cs typeface="Calibri"/>
              </a:rPr>
              <a:t>e</a:t>
            </a:r>
            <a:r>
              <a:rPr sz="1700" spc="-30" dirty="0">
                <a:latin typeface="Calibri"/>
                <a:cs typeface="Calibri"/>
              </a:rPr>
              <a:t>r</a:t>
            </a:r>
            <a:r>
              <a:rPr sz="1700" dirty="0">
                <a:latin typeface="Calibri"/>
                <a:cs typeface="Calibri"/>
              </a:rPr>
              <a:t>os</a:t>
            </a:r>
            <a:r>
              <a:rPr sz="1700" spc="140" dirty="0">
                <a:latin typeface="Calibri"/>
                <a:cs typeface="Calibri"/>
              </a:rPr>
              <a:t> </a:t>
            </a:r>
            <a:r>
              <a:rPr sz="1700" spc="-10" dirty="0">
                <a:latin typeface="Calibri"/>
                <a:cs typeface="Calibri"/>
              </a:rPr>
              <a:t>e</a:t>
            </a:r>
            <a:r>
              <a:rPr sz="1700" spc="-20" dirty="0">
                <a:latin typeface="Calibri"/>
                <a:cs typeface="Calibri"/>
              </a:rPr>
              <a:t>n</a:t>
            </a:r>
            <a:r>
              <a:rPr sz="1700" spc="-10" dirty="0">
                <a:latin typeface="Calibri"/>
                <a:cs typeface="Calibri"/>
              </a:rPr>
              <a:t>t</a:t>
            </a:r>
            <a:r>
              <a:rPr sz="1700" spc="-20" dirty="0">
                <a:latin typeface="Calibri"/>
                <a:cs typeface="Calibri"/>
              </a:rPr>
              <a:t>r</a:t>
            </a:r>
            <a:r>
              <a:rPr sz="1700" dirty="0">
                <a:latin typeface="Calibri"/>
                <a:cs typeface="Calibri"/>
              </a:rPr>
              <a:t>e e</a:t>
            </a:r>
            <a:r>
              <a:rPr sz="1700" spc="-10" dirty="0">
                <a:latin typeface="Calibri"/>
                <a:cs typeface="Calibri"/>
              </a:rPr>
              <a:t>l</a:t>
            </a:r>
            <a:r>
              <a:rPr sz="1700" dirty="0">
                <a:latin typeface="Calibri"/>
                <a:cs typeface="Calibri"/>
              </a:rPr>
              <a:t>los</a:t>
            </a:r>
            <a:r>
              <a:rPr sz="1700" spc="65" dirty="0">
                <a:latin typeface="Calibri"/>
                <a:cs typeface="Calibri"/>
              </a:rPr>
              <a:t> </a:t>
            </a:r>
            <a:r>
              <a:rPr sz="1700" dirty="0">
                <a:latin typeface="Calibri"/>
                <a:cs typeface="Calibri"/>
              </a:rPr>
              <a:t>se</a:t>
            </a:r>
            <a:r>
              <a:rPr sz="1700" spc="70" dirty="0">
                <a:latin typeface="Calibri"/>
                <a:cs typeface="Calibri"/>
              </a:rPr>
              <a:t> </a:t>
            </a:r>
            <a:r>
              <a:rPr sz="1700" spc="-10" dirty="0">
                <a:latin typeface="Calibri"/>
                <a:cs typeface="Calibri"/>
              </a:rPr>
              <a:t>e</a:t>
            </a:r>
            <a:r>
              <a:rPr sz="1700" dirty="0">
                <a:latin typeface="Calibri"/>
                <a:cs typeface="Calibri"/>
              </a:rPr>
              <a:t>n</a:t>
            </a:r>
            <a:r>
              <a:rPr sz="1700" spc="-15" dirty="0">
                <a:latin typeface="Calibri"/>
                <a:cs typeface="Calibri"/>
              </a:rPr>
              <a:t>c</a:t>
            </a:r>
            <a:r>
              <a:rPr sz="1700" dirty="0">
                <a:latin typeface="Calibri"/>
                <a:cs typeface="Calibri"/>
              </a:rPr>
              <a:t>u</a:t>
            </a:r>
            <a:r>
              <a:rPr sz="1700" spc="-5" dirty="0">
                <a:latin typeface="Calibri"/>
                <a:cs typeface="Calibri"/>
              </a:rPr>
              <a:t>e</a:t>
            </a:r>
            <a:r>
              <a:rPr sz="1700" spc="-10" dirty="0">
                <a:latin typeface="Calibri"/>
                <a:cs typeface="Calibri"/>
              </a:rPr>
              <a:t>nt</a:t>
            </a:r>
            <a:r>
              <a:rPr sz="1700" spc="-45" dirty="0">
                <a:latin typeface="Calibri"/>
                <a:cs typeface="Calibri"/>
              </a:rPr>
              <a:t>r</a:t>
            </a:r>
            <a:r>
              <a:rPr sz="1700" dirty="0">
                <a:latin typeface="Calibri"/>
                <a:cs typeface="Calibri"/>
              </a:rPr>
              <a:t>an</a:t>
            </a:r>
            <a:r>
              <a:rPr sz="1700" spc="65" dirty="0">
                <a:latin typeface="Calibri"/>
                <a:cs typeface="Calibri"/>
              </a:rPr>
              <a:t> </a:t>
            </a:r>
            <a:r>
              <a:rPr sz="1700" dirty="0" err="1">
                <a:latin typeface="Calibri"/>
                <a:cs typeface="Calibri"/>
              </a:rPr>
              <a:t>l</a:t>
            </a:r>
            <a:r>
              <a:rPr sz="1700" spc="-10" dirty="0" err="1">
                <a:latin typeface="Calibri"/>
                <a:cs typeface="Calibri"/>
              </a:rPr>
              <a:t>o</a:t>
            </a:r>
            <a:r>
              <a:rPr sz="1700" dirty="0" err="1">
                <a:latin typeface="Calibri"/>
                <a:cs typeface="Calibri"/>
              </a:rPr>
              <a:t>s</a:t>
            </a:r>
            <a:r>
              <a:rPr sz="1700" spc="75" dirty="0">
                <a:latin typeface="Calibri"/>
                <a:cs typeface="Calibri"/>
              </a:rPr>
              <a:t> </a:t>
            </a:r>
            <a:r>
              <a:rPr lang="es-CO" sz="1700" spc="75" dirty="0" smtClean="0">
                <a:latin typeface="Calibri"/>
                <a:cs typeface="Calibri"/>
              </a:rPr>
              <a:t>O</a:t>
            </a:r>
            <a:r>
              <a:rPr sz="1700" dirty="0" err="1" smtClean="0">
                <a:latin typeface="Calibri"/>
                <a:cs typeface="Calibri"/>
              </a:rPr>
              <a:t>fici</a:t>
            </a:r>
            <a:r>
              <a:rPr sz="1700" spc="-15" dirty="0" err="1" smtClean="0">
                <a:latin typeface="Calibri"/>
                <a:cs typeface="Calibri"/>
              </a:rPr>
              <a:t>a</a:t>
            </a:r>
            <a:r>
              <a:rPr sz="1700" dirty="0" err="1" smtClean="0">
                <a:latin typeface="Calibri"/>
                <a:cs typeface="Calibri"/>
              </a:rPr>
              <a:t>l</a:t>
            </a:r>
            <a:r>
              <a:rPr sz="1700" spc="-10" dirty="0" err="1" smtClean="0">
                <a:latin typeface="Calibri"/>
                <a:cs typeface="Calibri"/>
              </a:rPr>
              <a:t>e</a:t>
            </a:r>
            <a:r>
              <a:rPr sz="1700" dirty="0" err="1" smtClean="0">
                <a:latin typeface="Calibri"/>
                <a:cs typeface="Calibri"/>
              </a:rPr>
              <a:t>s</a:t>
            </a:r>
            <a:r>
              <a:rPr sz="1700" dirty="0">
                <a:latin typeface="Calibri"/>
                <a:cs typeface="Calibri"/>
              </a:rPr>
              <a:t>,</a:t>
            </a:r>
            <a:r>
              <a:rPr sz="1700" spc="70" dirty="0">
                <a:latin typeface="Calibri"/>
                <a:cs typeface="Calibri"/>
              </a:rPr>
              <a:t> </a:t>
            </a:r>
            <a:r>
              <a:rPr lang="es-CO" sz="1700" spc="-30" dirty="0">
                <a:latin typeface="Calibri"/>
                <a:cs typeface="Calibri"/>
              </a:rPr>
              <a:t>V</a:t>
            </a:r>
            <a:r>
              <a:rPr sz="1700" dirty="0" err="1" smtClean="0">
                <a:latin typeface="Calibri"/>
                <a:cs typeface="Calibri"/>
              </a:rPr>
              <a:t>o</a:t>
            </a:r>
            <a:r>
              <a:rPr sz="1700" spc="-10" dirty="0" err="1" smtClean="0">
                <a:latin typeface="Calibri"/>
                <a:cs typeface="Calibri"/>
              </a:rPr>
              <a:t>lun</a:t>
            </a:r>
            <a:r>
              <a:rPr sz="1700" spc="-25" dirty="0" err="1" smtClean="0">
                <a:latin typeface="Calibri"/>
                <a:cs typeface="Calibri"/>
              </a:rPr>
              <a:t>t</a:t>
            </a:r>
            <a:r>
              <a:rPr sz="1700" spc="-15" dirty="0" err="1" smtClean="0">
                <a:latin typeface="Calibri"/>
                <a:cs typeface="Calibri"/>
              </a:rPr>
              <a:t>a</a:t>
            </a:r>
            <a:r>
              <a:rPr sz="1700" spc="-10" dirty="0" err="1" smtClean="0">
                <a:latin typeface="Calibri"/>
                <a:cs typeface="Calibri"/>
              </a:rPr>
              <a:t>r</a:t>
            </a:r>
            <a:r>
              <a:rPr sz="1700" dirty="0" err="1" smtClean="0">
                <a:latin typeface="Calibri"/>
                <a:cs typeface="Calibri"/>
              </a:rPr>
              <a:t>i</a:t>
            </a:r>
            <a:r>
              <a:rPr sz="1700" spc="-10" dirty="0" err="1" smtClean="0">
                <a:latin typeface="Calibri"/>
                <a:cs typeface="Calibri"/>
              </a:rPr>
              <a:t>o</a:t>
            </a:r>
            <a:r>
              <a:rPr sz="1700" dirty="0" err="1" smtClean="0">
                <a:latin typeface="Calibri"/>
                <a:cs typeface="Calibri"/>
              </a:rPr>
              <a:t>s</a:t>
            </a:r>
            <a:r>
              <a:rPr sz="1700" spc="75" dirty="0" smtClean="0">
                <a:latin typeface="Calibri"/>
                <a:cs typeface="Calibri"/>
              </a:rPr>
              <a:t> </a:t>
            </a:r>
            <a:r>
              <a:rPr sz="1700" dirty="0">
                <a:latin typeface="Calibri"/>
                <a:cs typeface="Calibri"/>
              </a:rPr>
              <a:t>y</a:t>
            </a:r>
            <a:r>
              <a:rPr sz="1700" spc="65" dirty="0">
                <a:latin typeface="Calibri"/>
                <a:cs typeface="Calibri"/>
              </a:rPr>
              <a:t> </a:t>
            </a:r>
            <a:r>
              <a:rPr lang="es-CO" sz="1700" dirty="0">
                <a:latin typeface="Calibri"/>
                <a:cs typeface="Calibri"/>
              </a:rPr>
              <a:t>A</a:t>
            </a:r>
            <a:r>
              <a:rPr sz="1700" spc="-15" dirty="0" err="1" smtClean="0">
                <a:latin typeface="Calibri"/>
                <a:cs typeface="Calibri"/>
              </a:rPr>
              <a:t>e</a:t>
            </a:r>
            <a:r>
              <a:rPr sz="1700" spc="-20" dirty="0" err="1" smtClean="0">
                <a:latin typeface="Calibri"/>
                <a:cs typeface="Calibri"/>
              </a:rPr>
              <a:t>r</a:t>
            </a:r>
            <a:r>
              <a:rPr sz="1700" spc="-15" dirty="0" err="1" smtClean="0">
                <a:latin typeface="Calibri"/>
                <a:cs typeface="Calibri"/>
              </a:rPr>
              <a:t>o</a:t>
            </a:r>
            <a:r>
              <a:rPr sz="1700" dirty="0" err="1" smtClean="0">
                <a:latin typeface="Calibri"/>
                <a:cs typeface="Calibri"/>
              </a:rPr>
              <a:t>n</a:t>
            </a:r>
            <a:r>
              <a:rPr sz="1700" spc="-10" dirty="0" err="1" smtClean="0">
                <a:latin typeface="Calibri"/>
                <a:cs typeface="Calibri"/>
              </a:rPr>
              <a:t>á</a:t>
            </a:r>
            <a:r>
              <a:rPr sz="1700" dirty="0" err="1" smtClean="0">
                <a:latin typeface="Calibri"/>
                <a:cs typeface="Calibri"/>
              </a:rPr>
              <a:t>uti</a:t>
            </a:r>
            <a:r>
              <a:rPr sz="1700" spc="-15" dirty="0" err="1" smtClean="0">
                <a:latin typeface="Calibri"/>
                <a:cs typeface="Calibri"/>
              </a:rPr>
              <a:t>co</a:t>
            </a:r>
            <a:r>
              <a:rPr sz="1700" dirty="0" err="1" smtClean="0">
                <a:latin typeface="Calibri"/>
                <a:cs typeface="Calibri"/>
              </a:rPr>
              <a:t>s</a:t>
            </a:r>
            <a:r>
              <a:rPr sz="1700" dirty="0">
                <a:latin typeface="Calibri"/>
                <a:cs typeface="Calibri"/>
              </a:rPr>
              <a:t>,</a:t>
            </a:r>
            <a:r>
              <a:rPr sz="1700" spc="70" dirty="0">
                <a:latin typeface="Calibri"/>
                <a:cs typeface="Calibri"/>
              </a:rPr>
              <a:t> </a:t>
            </a:r>
            <a:r>
              <a:rPr lang="es-CO" sz="1700" spc="70" dirty="0" smtClean="0">
                <a:latin typeface="Calibri"/>
                <a:cs typeface="Calibri"/>
              </a:rPr>
              <a:t>E</a:t>
            </a:r>
            <a:r>
              <a:rPr sz="1700" spc="-10" dirty="0" err="1" smtClean="0">
                <a:latin typeface="Calibri"/>
                <a:cs typeface="Calibri"/>
              </a:rPr>
              <a:t>n</a:t>
            </a:r>
            <a:r>
              <a:rPr sz="1700" dirty="0" err="1" smtClean="0">
                <a:latin typeface="Calibri"/>
                <a:cs typeface="Calibri"/>
              </a:rPr>
              <a:t>ti</a:t>
            </a:r>
            <a:r>
              <a:rPr sz="1700" spc="-15" dirty="0" err="1" smtClean="0">
                <a:latin typeface="Calibri"/>
                <a:cs typeface="Calibri"/>
              </a:rPr>
              <a:t>da</a:t>
            </a:r>
            <a:r>
              <a:rPr sz="1700" spc="-10" dirty="0" err="1" smtClean="0">
                <a:latin typeface="Calibri"/>
                <a:cs typeface="Calibri"/>
              </a:rPr>
              <a:t>d</a:t>
            </a:r>
            <a:r>
              <a:rPr sz="1700" dirty="0" err="1" smtClean="0">
                <a:latin typeface="Calibri"/>
                <a:cs typeface="Calibri"/>
              </a:rPr>
              <a:t>es</a:t>
            </a:r>
            <a:r>
              <a:rPr sz="1700" spc="65" dirty="0" smtClean="0">
                <a:latin typeface="Calibri"/>
                <a:cs typeface="Calibri"/>
              </a:rPr>
              <a:t> </a:t>
            </a:r>
            <a:r>
              <a:rPr lang="es-CO" sz="1700" spc="65" dirty="0" smtClean="0">
                <a:latin typeface="Calibri"/>
                <a:cs typeface="Calibri"/>
              </a:rPr>
              <a:t>P</a:t>
            </a:r>
            <a:r>
              <a:rPr sz="1700" spc="-10" dirty="0" err="1" smtClean="0">
                <a:latin typeface="Calibri"/>
                <a:cs typeface="Calibri"/>
              </a:rPr>
              <a:t>ub</a:t>
            </a:r>
            <a:r>
              <a:rPr sz="1700" dirty="0" err="1" smtClean="0">
                <a:latin typeface="Calibri"/>
                <a:cs typeface="Calibri"/>
              </a:rPr>
              <a:t>l</a:t>
            </a:r>
            <a:r>
              <a:rPr sz="1700" spc="5" dirty="0" err="1" smtClean="0">
                <a:latin typeface="Calibri"/>
                <a:cs typeface="Calibri"/>
              </a:rPr>
              <a:t>i</a:t>
            </a:r>
            <a:r>
              <a:rPr sz="1700" spc="-15" dirty="0" err="1" smtClean="0">
                <a:latin typeface="Calibri"/>
                <a:cs typeface="Calibri"/>
              </a:rPr>
              <a:t>ca</a:t>
            </a:r>
            <a:r>
              <a:rPr sz="1700" dirty="0" err="1" smtClean="0">
                <a:latin typeface="Calibri"/>
                <a:cs typeface="Calibri"/>
              </a:rPr>
              <a:t>s</a:t>
            </a:r>
            <a:r>
              <a:rPr sz="1700" dirty="0">
                <a:latin typeface="Calibri"/>
                <a:cs typeface="Calibri"/>
              </a:rPr>
              <a:t>,</a:t>
            </a:r>
            <a:r>
              <a:rPr sz="1700" spc="75" dirty="0">
                <a:latin typeface="Calibri"/>
                <a:cs typeface="Calibri"/>
              </a:rPr>
              <a:t> </a:t>
            </a:r>
            <a:r>
              <a:rPr lang="es-CO" sz="1700" spc="75" dirty="0" smtClean="0">
                <a:latin typeface="Calibri"/>
                <a:cs typeface="Calibri"/>
              </a:rPr>
              <a:t>E</a:t>
            </a:r>
            <a:r>
              <a:rPr lang="en-US" sz="1700" spc="-10" dirty="0" err="1" smtClean="0">
                <a:cs typeface="Calibri"/>
              </a:rPr>
              <a:t>n</a:t>
            </a:r>
            <a:r>
              <a:rPr lang="en-US" sz="1700" dirty="0" err="1" smtClean="0">
                <a:cs typeface="Calibri"/>
              </a:rPr>
              <a:t>ti</a:t>
            </a:r>
            <a:r>
              <a:rPr lang="en-US" sz="1700" spc="-15" dirty="0" err="1" smtClean="0">
                <a:cs typeface="Calibri"/>
              </a:rPr>
              <a:t>da</a:t>
            </a:r>
            <a:r>
              <a:rPr lang="en-US" sz="1700" spc="-10" dirty="0" err="1" smtClean="0">
                <a:cs typeface="Calibri"/>
              </a:rPr>
              <a:t>d</a:t>
            </a:r>
            <a:r>
              <a:rPr lang="en-US" sz="1700" dirty="0" err="1" smtClean="0">
                <a:cs typeface="Calibri"/>
              </a:rPr>
              <a:t>es</a:t>
            </a:r>
            <a:r>
              <a:rPr lang="en-US" sz="1700" spc="65" dirty="0" smtClean="0">
                <a:cs typeface="Calibri"/>
              </a:rPr>
              <a:t> </a:t>
            </a:r>
            <a:r>
              <a:rPr lang="en-US" sz="1700" spc="-10" dirty="0" err="1" smtClean="0">
                <a:cs typeface="Calibri"/>
              </a:rPr>
              <a:t>Territoriales</a:t>
            </a:r>
            <a:r>
              <a:rPr lang="en-US" sz="1700" spc="-10" dirty="0" smtClean="0">
                <a:cs typeface="Calibri"/>
              </a:rPr>
              <a:t>, </a:t>
            </a:r>
            <a:r>
              <a:rPr sz="1700" spc="-10" dirty="0" smtClean="0">
                <a:latin typeface="Calibri"/>
                <a:cs typeface="Calibri"/>
              </a:rPr>
              <a:t>pe</a:t>
            </a:r>
            <a:r>
              <a:rPr sz="1700" spc="-30" dirty="0" smtClean="0">
                <a:latin typeface="Calibri"/>
                <a:cs typeface="Calibri"/>
              </a:rPr>
              <a:t>r</a:t>
            </a:r>
            <a:r>
              <a:rPr sz="1700" spc="-10" dirty="0" smtClean="0">
                <a:latin typeface="Calibri"/>
                <a:cs typeface="Calibri"/>
              </a:rPr>
              <a:t>s</a:t>
            </a:r>
            <a:r>
              <a:rPr sz="1700" dirty="0" smtClean="0">
                <a:latin typeface="Calibri"/>
                <a:cs typeface="Calibri"/>
              </a:rPr>
              <a:t>ona</a:t>
            </a:r>
            <a:r>
              <a:rPr sz="1700" spc="60" dirty="0" smtClean="0">
                <a:latin typeface="Calibri"/>
                <a:cs typeface="Calibri"/>
              </a:rPr>
              <a:t> </a:t>
            </a:r>
            <a:r>
              <a:rPr sz="1700" spc="-10" dirty="0">
                <a:latin typeface="Calibri"/>
                <a:cs typeface="Calibri"/>
              </a:rPr>
              <a:t>n</a:t>
            </a:r>
            <a:r>
              <a:rPr sz="1700" spc="-15" dirty="0">
                <a:latin typeface="Calibri"/>
                <a:cs typeface="Calibri"/>
              </a:rPr>
              <a:t>a</a:t>
            </a:r>
            <a:r>
              <a:rPr sz="1700" spc="-10" dirty="0">
                <a:latin typeface="Calibri"/>
                <a:cs typeface="Calibri"/>
              </a:rPr>
              <a:t>tu</a:t>
            </a:r>
            <a:r>
              <a:rPr sz="1700" spc="-30" dirty="0">
                <a:latin typeface="Calibri"/>
                <a:cs typeface="Calibri"/>
              </a:rPr>
              <a:t>r</a:t>
            </a:r>
            <a:r>
              <a:rPr sz="1700" spc="-15" dirty="0">
                <a:latin typeface="Calibri"/>
                <a:cs typeface="Calibri"/>
              </a:rPr>
              <a:t>a</a:t>
            </a:r>
            <a:r>
              <a:rPr sz="1700" dirty="0">
                <a:latin typeface="Calibri"/>
                <a:cs typeface="Calibri"/>
              </a:rPr>
              <a:t>l</a:t>
            </a:r>
            <a:r>
              <a:rPr sz="1700" spc="75" dirty="0">
                <a:latin typeface="Calibri"/>
                <a:cs typeface="Calibri"/>
              </a:rPr>
              <a:t> </a:t>
            </a:r>
            <a:r>
              <a:rPr sz="1700" dirty="0">
                <a:latin typeface="Calibri"/>
                <a:cs typeface="Calibri"/>
              </a:rPr>
              <a:t>y</a:t>
            </a:r>
            <a:r>
              <a:rPr sz="1700" spc="65" dirty="0">
                <a:latin typeface="Calibri"/>
                <a:cs typeface="Calibri"/>
              </a:rPr>
              <a:t> </a:t>
            </a:r>
            <a:r>
              <a:rPr sz="1700" dirty="0">
                <a:latin typeface="Calibri"/>
                <a:cs typeface="Calibri"/>
              </a:rPr>
              <a:t>p</a:t>
            </a:r>
            <a:r>
              <a:rPr sz="1700" spc="-5" dirty="0">
                <a:latin typeface="Calibri"/>
                <a:cs typeface="Calibri"/>
              </a:rPr>
              <a:t>e</a:t>
            </a:r>
            <a:r>
              <a:rPr sz="1700" spc="-30" dirty="0">
                <a:latin typeface="Calibri"/>
                <a:cs typeface="Calibri"/>
              </a:rPr>
              <a:t>r</a:t>
            </a:r>
            <a:r>
              <a:rPr sz="1700" dirty="0">
                <a:latin typeface="Calibri"/>
                <a:cs typeface="Calibri"/>
              </a:rPr>
              <a:t>s</a:t>
            </a:r>
            <a:r>
              <a:rPr sz="1700" spc="-10" dirty="0">
                <a:latin typeface="Calibri"/>
                <a:cs typeface="Calibri"/>
              </a:rPr>
              <a:t>o</a:t>
            </a:r>
            <a:r>
              <a:rPr sz="1700" dirty="0">
                <a:latin typeface="Calibri"/>
                <a:cs typeface="Calibri"/>
              </a:rPr>
              <a:t>na</a:t>
            </a:r>
            <a:r>
              <a:rPr sz="1700" spc="75" dirty="0">
                <a:latin typeface="Calibri"/>
                <a:cs typeface="Calibri"/>
              </a:rPr>
              <a:t> </a:t>
            </a:r>
            <a:r>
              <a:rPr sz="1700" spc="-15" dirty="0">
                <a:latin typeface="Calibri"/>
                <a:cs typeface="Calibri"/>
              </a:rPr>
              <a:t>j</a:t>
            </a:r>
            <a:r>
              <a:rPr sz="1700" spc="-10" dirty="0">
                <a:latin typeface="Calibri"/>
                <a:cs typeface="Calibri"/>
              </a:rPr>
              <a:t>u</a:t>
            </a:r>
            <a:r>
              <a:rPr sz="1700" dirty="0">
                <a:latin typeface="Calibri"/>
                <a:cs typeface="Calibri"/>
              </a:rPr>
              <a:t>rí</a:t>
            </a:r>
            <a:r>
              <a:rPr sz="1700" spc="-15" dirty="0">
                <a:latin typeface="Calibri"/>
                <a:cs typeface="Calibri"/>
              </a:rPr>
              <a:t>d</a:t>
            </a:r>
            <a:r>
              <a:rPr sz="1700" dirty="0">
                <a:latin typeface="Calibri"/>
                <a:cs typeface="Calibri"/>
              </a:rPr>
              <a:t>i</a:t>
            </a:r>
            <a:r>
              <a:rPr sz="1700" spc="-10" dirty="0">
                <a:latin typeface="Calibri"/>
                <a:cs typeface="Calibri"/>
              </a:rPr>
              <a:t>c</a:t>
            </a:r>
            <a:r>
              <a:rPr sz="1700" dirty="0">
                <a:latin typeface="Calibri"/>
                <a:cs typeface="Calibri"/>
              </a:rPr>
              <a:t>a </a:t>
            </a:r>
            <a:r>
              <a:rPr sz="1700" spc="5" dirty="0">
                <a:latin typeface="Calibri"/>
                <a:cs typeface="Calibri"/>
              </a:rPr>
              <a:t>qu</a:t>
            </a:r>
            <a:r>
              <a:rPr sz="1700" dirty="0">
                <a:latin typeface="Calibri"/>
                <a:cs typeface="Calibri"/>
              </a:rPr>
              <a:t>e</a:t>
            </a:r>
            <a:r>
              <a:rPr sz="1700" spc="-25" dirty="0">
                <a:latin typeface="Calibri"/>
                <a:cs typeface="Calibri"/>
              </a:rPr>
              <a:t> </a:t>
            </a:r>
            <a:r>
              <a:rPr sz="1700" dirty="0">
                <a:latin typeface="Calibri"/>
                <a:cs typeface="Calibri"/>
              </a:rPr>
              <a:t>acce</a:t>
            </a:r>
            <a:r>
              <a:rPr sz="1700" spc="5" dirty="0">
                <a:latin typeface="Calibri"/>
                <a:cs typeface="Calibri"/>
              </a:rPr>
              <a:t>d</a:t>
            </a:r>
            <a:r>
              <a:rPr sz="1700" dirty="0">
                <a:latin typeface="Calibri"/>
                <a:cs typeface="Calibri"/>
              </a:rPr>
              <a:t>i</a:t>
            </a:r>
            <a:r>
              <a:rPr sz="1700" spc="5" dirty="0">
                <a:latin typeface="Calibri"/>
                <a:cs typeface="Calibri"/>
              </a:rPr>
              <a:t>e</a:t>
            </a:r>
            <a:r>
              <a:rPr sz="1700" spc="-20" dirty="0">
                <a:latin typeface="Calibri"/>
                <a:cs typeface="Calibri"/>
              </a:rPr>
              <a:t>r</a:t>
            </a:r>
            <a:r>
              <a:rPr sz="1700" dirty="0">
                <a:latin typeface="Calibri"/>
                <a:cs typeface="Calibri"/>
              </a:rPr>
              <a:t>on</a:t>
            </a:r>
            <a:r>
              <a:rPr sz="1700" spc="-40" dirty="0">
                <a:latin typeface="Calibri"/>
                <a:cs typeface="Calibri"/>
              </a:rPr>
              <a:t> </a:t>
            </a:r>
            <a:r>
              <a:rPr sz="1700" dirty="0">
                <a:latin typeface="Calibri"/>
                <a:cs typeface="Calibri"/>
              </a:rPr>
              <a:t>a</a:t>
            </a:r>
            <a:r>
              <a:rPr sz="1700" spc="-5" dirty="0">
                <a:latin typeface="Calibri"/>
                <a:cs typeface="Calibri"/>
              </a:rPr>
              <a:t> </a:t>
            </a:r>
            <a:r>
              <a:rPr sz="1700" dirty="0">
                <a:latin typeface="Calibri"/>
                <a:cs typeface="Calibri"/>
              </a:rPr>
              <a:t>l</a:t>
            </a:r>
            <a:r>
              <a:rPr sz="1700" spc="5" dirty="0">
                <a:latin typeface="Calibri"/>
                <a:cs typeface="Calibri"/>
              </a:rPr>
              <a:t>o</a:t>
            </a:r>
            <a:r>
              <a:rPr sz="1700" dirty="0">
                <a:latin typeface="Calibri"/>
                <a:cs typeface="Calibri"/>
              </a:rPr>
              <a:t>s</a:t>
            </a:r>
            <a:r>
              <a:rPr sz="1700" spc="-5" dirty="0">
                <a:latin typeface="Calibri"/>
                <a:cs typeface="Calibri"/>
              </a:rPr>
              <a:t> </a:t>
            </a:r>
            <a:r>
              <a:rPr sz="1700" dirty="0">
                <a:latin typeface="Calibri"/>
                <a:cs typeface="Calibri"/>
              </a:rPr>
              <a:t>se</a:t>
            </a:r>
            <a:r>
              <a:rPr sz="1700" spc="20" dirty="0">
                <a:latin typeface="Calibri"/>
                <a:cs typeface="Calibri"/>
              </a:rPr>
              <a:t>r</a:t>
            </a:r>
            <a:r>
              <a:rPr sz="1700" dirty="0">
                <a:latin typeface="Calibri"/>
                <a:cs typeface="Calibri"/>
              </a:rPr>
              <a:t>vic</a:t>
            </a:r>
            <a:r>
              <a:rPr sz="1700" spc="5" dirty="0">
                <a:latin typeface="Calibri"/>
                <a:cs typeface="Calibri"/>
              </a:rPr>
              <a:t>i</a:t>
            </a:r>
            <a:r>
              <a:rPr sz="1700" dirty="0">
                <a:latin typeface="Calibri"/>
                <a:cs typeface="Calibri"/>
              </a:rPr>
              <a:t>os a</a:t>
            </a:r>
            <a:r>
              <a:rPr sz="1700" spc="-25" dirty="0">
                <a:latin typeface="Calibri"/>
                <a:cs typeface="Calibri"/>
              </a:rPr>
              <a:t> </a:t>
            </a:r>
            <a:r>
              <a:rPr sz="1700" dirty="0">
                <a:latin typeface="Calibri"/>
                <a:cs typeface="Calibri"/>
              </a:rPr>
              <a:t>t</a:t>
            </a:r>
            <a:r>
              <a:rPr sz="1700" spc="-30" dirty="0">
                <a:latin typeface="Calibri"/>
                <a:cs typeface="Calibri"/>
              </a:rPr>
              <a:t>r</a:t>
            </a:r>
            <a:r>
              <a:rPr sz="1700" spc="-25" dirty="0">
                <a:latin typeface="Calibri"/>
                <a:cs typeface="Calibri"/>
              </a:rPr>
              <a:t>a</a:t>
            </a:r>
            <a:r>
              <a:rPr sz="1700" spc="-15" dirty="0">
                <a:latin typeface="Calibri"/>
                <a:cs typeface="Calibri"/>
              </a:rPr>
              <a:t>v</a:t>
            </a:r>
            <a:r>
              <a:rPr sz="1700" dirty="0">
                <a:latin typeface="Calibri"/>
                <a:cs typeface="Calibri"/>
              </a:rPr>
              <a:t>és</a:t>
            </a:r>
            <a:r>
              <a:rPr sz="1700" spc="-40" dirty="0">
                <a:latin typeface="Calibri"/>
                <a:cs typeface="Calibri"/>
              </a:rPr>
              <a:t> </a:t>
            </a:r>
            <a:r>
              <a:rPr sz="1700" dirty="0">
                <a:latin typeface="Calibri"/>
                <a:cs typeface="Calibri"/>
              </a:rPr>
              <a:t>del</a:t>
            </a:r>
            <a:r>
              <a:rPr sz="1700" spc="-5" dirty="0">
                <a:latin typeface="Calibri"/>
                <a:cs typeface="Calibri"/>
              </a:rPr>
              <a:t> </a:t>
            </a:r>
            <a:r>
              <a:rPr sz="1700" dirty="0">
                <a:latin typeface="Calibri"/>
                <a:cs typeface="Calibri"/>
              </a:rPr>
              <a:t>ch</a:t>
            </a:r>
            <a:r>
              <a:rPr sz="1700" spc="-10" dirty="0">
                <a:latin typeface="Calibri"/>
                <a:cs typeface="Calibri"/>
              </a:rPr>
              <a:t>a</a:t>
            </a:r>
            <a:r>
              <a:rPr sz="1700" dirty="0">
                <a:latin typeface="Calibri"/>
                <a:cs typeface="Calibri"/>
              </a:rPr>
              <a:t>t</a:t>
            </a:r>
            <a:r>
              <a:rPr sz="1700" spc="-10" dirty="0">
                <a:latin typeface="Calibri"/>
                <a:cs typeface="Calibri"/>
              </a:rPr>
              <a:t> </a:t>
            </a:r>
            <a:r>
              <a:rPr sz="1700" dirty="0">
                <a:latin typeface="Calibri"/>
                <a:cs typeface="Calibri"/>
              </a:rPr>
              <a:t>vi</a:t>
            </a:r>
            <a:r>
              <a:rPr sz="1700" spc="5" dirty="0">
                <a:latin typeface="Calibri"/>
                <a:cs typeface="Calibri"/>
              </a:rPr>
              <a:t>r</a:t>
            </a:r>
            <a:r>
              <a:rPr sz="1700" dirty="0">
                <a:latin typeface="Calibri"/>
                <a:cs typeface="Calibri"/>
              </a:rPr>
              <a:t>t</a:t>
            </a:r>
            <a:r>
              <a:rPr sz="1700" spc="-10" dirty="0">
                <a:latin typeface="Calibri"/>
                <a:cs typeface="Calibri"/>
              </a:rPr>
              <a:t>u</a:t>
            </a:r>
            <a:r>
              <a:rPr sz="1700" dirty="0">
                <a:latin typeface="Calibri"/>
                <a:cs typeface="Calibri"/>
              </a:rPr>
              <a:t>a</a:t>
            </a:r>
            <a:r>
              <a:rPr sz="1700" spc="-10" dirty="0">
                <a:latin typeface="Calibri"/>
                <a:cs typeface="Calibri"/>
              </a:rPr>
              <a:t>l</a:t>
            </a:r>
            <a:r>
              <a:rPr sz="1700" dirty="0">
                <a:latin typeface="Calibri"/>
                <a:cs typeface="Calibri"/>
              </a:rPr>
              <a:t>,</a:t>
            </a:r>
            <a:r>
              <a:rPr sz="1700" spc="-25" dirty="0">
                <a:latin typeface="Calibri"/>
                <a:cs typeface="Calibri"/>
              </a:rPr>
              <a:t> </a:t>
            </a:r>
            <a:r>
              <a:rPr sz="1700" spc="-15" dirty="0">
                <a:latin typeface="Calibri"/>
                <a:cs typeface="Calibri"/>
              </a:rPr>
              <a:t>c</a:t>
            </a:r>
            <a:r>
              <a:rPr sz="1700" dirty="0">
                <a:latin typeface="Calibri"/>
                <a:cs typeface="Calibri"/>
              </a:rPr>
              <a:t>o</a:t>
            </a:r>
            <a:r>
              <a:rPr sz="1700" spc="5" dirty="0">
                <a:latin typeface="Calibri"/>
                <a:cs typeface="Calibri"/>
              </a:rPr>
              <a:t>r</a:t>
            </a:r>
            <a:r>
              <a:rPr sz="1700" spc="-20" dirty="0">
                <a:latin typeface="Calibri"/>
                <a:cs typeface="Calibri"/>
              </a:rPr>
              <a:t>r</a:t>
            </a:r>
            <a:r>
              <a:rPr sz="1700" dirty="0">
                <a:latin typeface="Calibri"/>
                <a:cs typeface="Calibri"/>
              </a:rPr>
              <a:t>eo</a:t>
            </a:r>
            <a:r>
              <a:rPr sz="1700" spc="-5" dirty="0">
                <a:latin typeface="Calibri"/>
                <a:cs typeface="Calibri"/>
              </a:rPr>
              <a:t> </a:t>
            </a:r>
            <a:r>
              <a:rPr sz="1700" dirty="0">
                <a:latin typeface="Calibri"/>
                <a:cs typeface="Calibri"/>
              </a:rPr>
              <a:t>e</a:t>
            </a:r>
            <a:r>
              <a:rPr sz="1700" spc="5" dirty="0">
                <a:latin typeface="Calibri"/>
                <a:cs typeface="Calibri"/>
              </a:rPr>
              <a:t>l</a:t>
            </a:r>
            <a:r>
              <a:rPr sz="1700" dirty="0">
                <a:latin typeface="Calibri"/>
                <a:cs typeface="Calibri"/>
              </a:rPr>
              <a:t>ec</a:t>
            </a:r>
            <a:r>
              <a:rPr sz="1700" spc="5" dirty="0">
                <a:latin typeface="Calibri"/>
                <a:cs typeface="Calibri"/>
              </a:rPr>
              <a:t>t</a:t>
            </a:r>
            <a:r>
              <a:rPr sz="1700" spc="-20" dirty="0">
                <a:latin typeface="Calibri"/>
                <a:cs typeface="Calibri"/>
              </a:rPr>
              <a:t>r</a:t>
            </a:r>
            <a:r>
              <a:rPr sz="1700" dirty="0">
                <a:latin typeface="Calibri"/>
                <a:cs typeface="Calibri"/>
              </a:rPr>
              <a:t>óni</a:t>
            </a:r>
            <a:r>
              <a:rPr sz="1700" spc="-15" dirty="0">
                <a:latin typeface="Calibri"/>
                <a:cs typeface="Calibri"/>
              </a:rPr>
              <a:t>c</a:t>
            </a:r>
            <a:r>
              <a:rPr sz="1700" spc="-35" dirty="0">
                <a:latin typeface="Calibri"/>
                <a:cs typeface="Calibri"/>
              </a:rPr>
              <a:t>o</a:t>
            </a:r>
            <a:r>
              <a:rPr sz="1700" dirty="0">
                <a:latin typeface="Calibri"/>
                <a:cs typeface="Calibri"/>
              </a:rPr>
              <a:t>,</a:t>
            </a:r>
            <a:r>
              <a:rPr sz="1700" spc="-30" dirty="0">
                <a:latin typeface="Calibri"/>
                <a:cs typeface="Calibri"/>
              </a:rPr>
              <a:t> </a:t>
            </a:r>
            <a:r>
              <a:rPr lang="es-CO" sz="1700" spc="-30" dirty="0" smtClean="0">
                <a:latin typeface="Calibri"/>
                <a:cs typeface="Calibri"/>
              </a:rPr>
              <a:t>correspondencia certificada y </a:t>
            </a:r>
            <a:r>
              <a:rPr sz="1700" spc="-15" dirty="0" err="1" smtClean="0">
                <a:latin typeface="Calibri"/>
                <a:cs typeface="Calibri"/>
              </a:rPr>
              <a:t>a</a:t>
            </a:r>
            <a:r>
              <a:rPr sz="1700" spc="-20" dirty="0" err="1" smtClean="0">
                <a:latin typeface="Calibri"/>
                <a:cs typeface="Calibri"/>
              </a:rPr>
              <a:t>t</a:t>
            </a:r>
            <a:r>
              <a:rPr sz="1700" dirty="0" err="1" smtClean="0">
                <a:latin typeface="Calibri"/>
                <a:cs typeface="Calibri"/>
              </a:rPr>
              <a:t>e</a:t>
            </a:r>
            <a:r>
              <a:rPr sz="1700" spc="5" dirty="0" err="1" smtClean="0">
                <a:latin typeface="Calibri"/>
                <a:cs typeface="Calibri"/>
              </a:rPr>
              <a:t>n</a:t>
            </a:r>
            <a:r>
              <a:rPr sz="1700" dirty="0" err="1" smtClean="0">
                <a:latin typeface="Calibri"/>
                <a:cs typeface="Calibri"/>
              </a:rPr>
              <a:t>ción</a:t>
            </a:r>
            <a:r>
              <a:rPr sz="1700" spc="-15" dirty="0" smtClean="0">
                <a:latin typeface="Calibri"/>
                <a:cs typeface="Calibri"/>
              </a:rPr>
              <a:t> </a:t>
            </a:r>
            <a:r>
              <a:rPr sz="1700" spc="-20" dirty="0">
                <a:latin typeface="Calibri"/>
                <a:cs typeface="Calibri"/>
              </a:rPr>
              <a:t>t</a:t>
            </a:r>
            <a:r>
              <a:rPr sz="1700" dirty="0">
                <a:latin typeface="Calibri"/>
                <a:cs typeface="Calibri"/>
              </a:rPr>
              <a:t>e</a:t>
            </a:r>
            <a:r>
              <a:rPr sz="1700" spc="5" dirty="0">
                <a:latin typeface="Calibri"/>
                <a:cs typeface="Calibri"/>
              </a:rPr>
              <a:t>l</a:t>
            </a:r>
            <a:r>
              <a:rPr sz="1700" spc="-10" dirty="0">
                <a:latin typeface="Calibri"/>
                <a:cs typeface="Calibri"/>
              </a:rPr>
              <a:t>e</a:t>
            </a:r>
            <a:r>
              <a:rPr sz="1700" spc="-40" dirty="0">
                <a:latin typeface="Calibri"/>
                <a:cs typeface="Calibri"/>
              </a:rPr>
              <a:t>f</a:t>
            </a:r>
            <a:r>
              <a:rPr sz="1700" dirty="0">
                <a:latin typeface="Calibri"/>
                <a:cs typeface="Calibri"/>
              </a:rPr>
              <a:t>óni</a:t>
            </a:r>
            <a:r>
              <a:rPr sz="1700" spc="-10" dirty="0">
                <a:latin typeface="Calibri"/>
                <a:cs typeface="Calibri"/>
              </a:rPr>
              <a:t>c</a:t>
            </a:r>
            <a:r>
              <a:rPr sz="1700" dirty="0">
                <a:latin typeface="Calibri"/>
                <a:cs typeface="Calibri"/>
              </a:rPr>
              <a:t>a</a:t>
            </a:r>
            <a:r>
              <a:rPr sz="1700" spc="-25" dirty="0">
                <a:latin typeface="Calibri"/>
                <a:cs typeface="Calibri"/>
              </a:rPr>
              <a:t> </a:t>
            </a:r>
            <a:r>
              <a:rPr sz="1700" dirty="0">
                <a:latin typeface="Calibri"/>
                <a:cs typeface="Calibri"/>
              </a:rPr>
              <a:t>y</a:t>
            </a:r>
            <a:r>
              <a:rPr sz="1700" spc="5" dirty="0">
                <a:latin typeface="Calibri"/>
                <a:cs typeface="Calibri"/>
              </a:rPr>
              <a:t> </a:t>
            </a:r>
            <a:r>
              <a:rPr sz="1700" dirty="0">
                <a:latin typeface="Calibri"/>
                <a:cs typeface="Calibri"/>
              </a:rPr>
              <a:t>p</a:t>
            </a:r>
            <a:r>
              <a:rPr sz="1700" spc="-20" dirty="0">
                <a:latin typeface="Calibri"/>
                <a:cs typeface="Calibri"/>
              </a:rPr>
              <a:t>r</a:t>
            </a:r>
            <a:r>
              <a:rPr sz="1700" dirty="0">
                <a:latin typeface="Calibri"/>
                <a:cs typeface="Calibri"/>
              </a:rPr>
              <a:t>e</a:t>
            </a:r>
            <a:r>
              <a:rPr sz="1700" spc="5" dirty="0">
                <a:latin typeface="Calibri"/>
                <a:cs typeface="Calibri"/>
              </a:rPr>
              <a:t>s</a:t>
            </a:r>
            <a:r>
              <a:rPr sz="1700" dirty="0">
                <a:latin typeface="Calibri"/>
                <a:cs typeface="Calibri"/>
              </a:rPr>
              <a:t>enci</a:t>
            </a:r>
            <a:r>
              <a:rPr sz="1700" spc="-15" dirty="0">
                <a:latin typeface="Calibri"/>
                <a:cs typeface="Calibri"/>
              </a:rPr>
              <a:t>a</a:t>
            </a:r>
            <a:r>
              <a:rPr sz="1700" spc="10" dirty="0">
                <a:latin typeface="Calibri"/>
                <a:cs typeface="Calibri"/>
              </a:rPr>
              <a:t>l</a:t>
            </a:r>
            <a:r>
              <a:rPr sz="1700" b="1" dirty="0">
                <a:latin typeface="Calibri"/>
                <a:cs typeface="Calibri"/>
              </a:rPr>
              <a:t>.</a:t>
            </a:r>
            <a:endParaRPr sz="1700" dirty="0">
              <a:latin typeface="Calibri"/>
              <a:cs typeface="Calibri"/>
            </a:endParaRPr>
          </a:p>
          <a:p>
            <a:pPr>
              <a:lnSpc>
                <a:spcPts val="1000"/>
              </a:lnSpc>
              <a:spcBef>
                <a:spcPts val="20"/>
              </a:spcBef>
            </a:pPr>
            <a:endParaRPr sz="1000" dirty="0"/>
          </a:p>
          <a:p>
            <a:pPr marL="12700" marR="6985" algn="just">
              <a:lnSpc>
                <a:spcPts val="1839"/>
              </a:lnSpc>
            </a:pPr>
            <a:r>
              <a:rPr sz="1700" spc="-5" dirty="0">
                <a:latin typeface="Calibri"/>
                <a:cs typeface="Calibri"/>
              </a:rPr>
              <a:t>A</a:t>
            </a:r>
            <a:r>
              <a:rPr sz="1700" dirty="0">
                <a:latin typeface="Calibri"/>
                <a:cs typeface="Calibri"/>
              </a:rPr>
              <a:t>l</a:t>
            </a:r>
            <a:r>
              <a:rPr sz="1700" spc="145" dirty="0">
                <a:latin typeface="Calibri"/>
                <a:cs typeface="Calibri"/>
              </a:rPr>
              <a:t> </a:t>
            </a:r>
            <a:r>
              <a:rPr sz="1700" spc="5" dirty="0">
                <a:latin typeface="Calibri"/>
                <a:cs typeface="Calibri"/>
              </a:rPr>
              <a:t>n</a:t>
            </a:r>
            <a:r>
              <a:rPr sz="1700" dirty="0">
                <a:latin typeface="Calibri"/>
                <a:cs typeface="Calibri"/>
              </a:rPr>
              <a:t>o</a:t>
            </a:r>
            <a:r>
              <a:rPr sz="1700" spc="140" dirty="0">
                <a:latin typeface="Calibri"/>
                <a:cs typeface="Calibri"/>
              </a:rPr>
              <a:t> </a:t>
            </a:r>
            <a:r>
              <a:rPr sz="1700" spc="-20" dirty="0">
                <a:latin typeface="Calibri"/>
                <a:cs typeface="Calibri"/>
              </a:rPr>
              <a:t>t</a:t>
            </a:r>
            <a:r>
              <a:rPr sz="1700" dirty="0">
                <a:latin typeface="Calibri"/>
                <a:cs typeface="Calibri"/>
              </a:rPr>
              <a:t>e</a:t>
            </a:r>
            <a:r>
              <a:rPr sz="1700" spc="5" dirty="0">
                <a:latin typeface="Calibri"/>
                <a:cs typeface="Calibri"/>
              </a:rPr>
              <a:t>n</a:t>
            </a:r>
            <a:r>
              <a:rPr sz="1700" spc="-10" dirty="0">
                <a:latin typeface="Calibri"/>
                <a:cs typeface="Calibri"/>
              </a:rPr>
              <a:t>e</a:t>
            </a:r>
            <a:r>
              <a:rPr sz="1700" dirty="0">
                <a:latin typeface="Calibri"/>
                <a:cs typeface="Calibri"/>
              </a:rPr>
              <a:t>r</a:t>
            </a:r>
            <a:r>
              <a:rPr sz="1700" spc="150" dirty="0">
                <a:latin typeface="Calibri"/>
                <a:cs typeface="Calibri"/>
              </a:rPr>
              <a:t> </a:t>
            </a:r>
            <a:r>
              <a:rPr sz="1700" spc="-10" dirty="0">
                <a:latin typeface="Calibri"/>
                <a:cs typeface="Calibri"/>
              </a:rPr>
              <a:t>un</a:t>
            </a:r>
            <a:r>
              <a:rPr sz="1700" dirty="0">
                <a:latin typeface="Calibri"/>
                <a:cs typeface="Calibri"/>
              </a:rPr>
              <a:t>a</a:t>
            </a:r>
            <a:r>
              <a:rPr sz="1700" spc="140" dirty="0">
                <a:latin typeface="Calibri"/>
                <a:cs typeface="Calibri"/>
              </a:rPr>
              <a:t> </a:t>
            </a:r>
            <a:r>
              <a:rPr sz="1700" dirty="0">
                <a:latin typeface="Calibri"/>
                <a:cs typeface="Calibri"/>
              </a:rPr>
              <a:t>b</a:t>
            </a:r>
            <a:r>
              <a:rPr sz="1700" spc="-15" dirty="0">
                <a:latin typeface="Calibri"/>
                <a:cs typeface="Calibri"/>
              </a:rPr>
              <a:t>a</a:t>
            </a:r>
            <a:r>
              <a:rPr sz="1700" dirty="0">
                <a:latin typeface="Calibri"/>
                <a:cs typeface="Calibri"/>
              </a:rPr>
              <a:t>se</a:t>
            </a:r>
            <a:r>
              <a:rPr sz="1700" spc="150" dirty="0">
                <a:latin typeface="Calibri"/>
                <a:cs typeface="Calibri"/>
              </a:rPr>
              <a:t> </a:t>
            </a:r>
            <a:r>
              <a:rPr sz="1700" spc="-10" dirty="0">
                <a:latin typeface="Calibri"/>
                <a:cs typeface="Calibri"/>
              </a:rPr>
              <a:t>d</a:t>
            </a:r>
            <a:r>
              <a:rPr sz="1700" dirty="0">
                <a:latin typeface="Calibri"/>
                <a:cs typeface="Calibri"/>
              </a:rPr>
              <a:t>e</a:t>
            </a:r>
            <a:r>
              <a:rPr sz="1700" spc="145" dirty="0">
                <a:latin typeface="Calibri"/>
                <a:cs typeface="Calibri"/>
              </a:rPr>
              <a:t> </a:t>
            </a:r>
            <a:r>
              <a:rPr sz="1700" spc="-10" dirty="0">
                <a:latin typeface="Calibri"/>
                <a:cs typeface="Calibri"/>
              </a:rPr>
              <a:t>d</a:t>
            </a:r>
            <a:r>
              <a:rPr sz="1700" spc="-15" dirty="0">
                <a:latin typeface="Calibri"/>
                <a:cs typeface="Calibri"/>
              </a:rPr>
              <a:t>a</a:t>
            </a:r>
            <a:r>
              <a:rPr sz="1700" spc="-10" dirty="0">
                <a:latin typeface="Calibri"/>
                <a:cs typeface="Calibri"/>
              </a:rPr>
              <a:t>t</a:t>
            </a:r>
            <a:r>
              <a:rPr sz="1700" spc="-15" dirty="0">
                <a:latin typeface="Calibri"/>
                <a:cs typeface="Calibri"/>
              </a:rPr>
              <a:t>o</a:t>
            </a:r>
            <a:r>
              <a:rPr sz="1700" dirty="0">
                <a:latin typeface="Calibri"/>
                <a:cs typeface="Calibri"/>
              </a:rPr>
              <a:t>s</a:t>
            </a:r>
            <a:r>
              <a:rPr sz="1700" spc="145" dirty="0">
                <a:latin typeface="Calibri"/>
                <a:cs typeface="Calibri"/>
              </a:rPr>
              <a:t> </a:t>
            </a:r>
            <a:r>
              <a:rPr sz="1700" dirty="0">
                <a:latin typeface="Calibri"/>
                <a:cs typeface="Calibri"/>
              </a:rPr>
              <a:t>s</a:t>
            </a:r>
            <a:r>
              <a:rPr sz="1700" spc="-15" dirty="0">
                <a:latin typeface="Calibri"/>
                <a:cs typeface="Calibri"/>
              </a:rPr>
              <a:t>o</a:t>
            </a:r>
            <a:r>
              <a:rPr sz="1700" spc="-10" dirty="0">
                <a:latin typeface="Calibri"/>
                <a:cs typeface="Calibri"/>
              </a:rPr>
              <a:t>b</a:t>
            </a:r>
            <a:r>
              <a:rPr sz="1700" spc="-20" dirty="0">
                <a:latin typeface="Calibri"/>
                <a:cs typeface="Calibri"/>
              </a:rPr>
              <a:t>r</a:t>
            </a:r>
            <a:r>
              <a:rPr sz="1700" dirty="0">
                <a:latin typeface="Calibri"/>
                <a:cs typeface="Calibri"/>
              </a:rPr>
              <a:t>e</a:t>
            </a:r>
            <a:r>
              <a:rPr sz="1700" spc="160" dirty="0">
                <a:latin typeface="Calibri"/>
                <a:cs typeface="Calibri"/>
              </a:rPr>
              <a:t> </a:t>
            </a:r>
            <a:r>
              <a:rPr sz="1700" spc="-10" dirty="0">
                <a:latin typeface="Calibri"/>
                <a:cs typeface="Calibri"/>
              </a:rPr>
              <a:t>e</a:t>
            </a:r>
            <a:r>
              <a:rPr sz="1700" dirty="0">
                <a:latin typeface="Calibri"/>
                <a:cs typeface="Calibri"/>
              </a:rPr>
              <a:t>l</a:t>
            </a:r>
            <a:r>
              <a:rPr sz="1700" spc="145" dirty="0">
                <a:latin typeface="Calibri"/>
                <a:cs typeface="Calibri"/>
              </a:rPr>
              <a:t> </a:t>
            </a:r>
            <a:r>
              <a:rPr sz="1700" spc="-10" dirty="0">
                <a:latin typeface="Calibri"/>
                <a:cs typeface="Calibri"/>
              </a:rPr>
              <a:t>uni</a:t>
            </a:r>
            <a:r>
              <a:rPr sz="1700" spc="-15" dirty="0">
                <a:latin typeface="Calibri"/>
                <a:cs typeface="Calibri"/>
              </a:rPr>
              <a:t>v</a:t>
            </a:r>
            <a:r>
              <a:rPr sz="1700" spc="-10" dirty="0">
                <a:latin typeface="Calibri"/>
                <a:cs typeface="Calibri"/>
              </a:rPr>
              <a:t>e</a:t>
            </a:r>
            <a:r>
              <a:rPr sz="1700" spc="-30" dirty="0">
                <a:latin typeface="Calibri"/>
                <a:cs typeface="Calibri"/>
              </a:rPr>
              <a:t>r</a:t>
            </a:r>
            <a:r>
              <a:rPr sz="1700" dirty="0">
                <a:latin typeface="Calibri"/>
                <a:cs typeface="Calibri"/>
              </a:rPr>
              <a:t>so</a:t>
            </a:r>
            <a:r>
              <a:rPr sz="1700" spc="145" dirty="0">
                <a:latin typeface="Calibri"/>
                <a:cs typeface="Calibri"/>
              </a:rPr>
              <a:t> </a:t>
            </a:r>
            <a:r>
              <a:rPr sz="1700" spc="-20" dirty="0">
                <a:latin typeface="Calibri"/>
                <a:cs typeface="Calibri"/>
              </a:rPr>
              <a:t>t</a:t>
            </a:r>
            <a:r>
              <a:rPr sz="1700" dirty="0">
                <a:latin typeface="Calibri"/>
                <a:cs typeface="Calibri"/>
              </a:rPr>
              <a:t>o</a:t>
            </a:r>
            <a:r>
              <a:rPr sz="1700" spc="-20" dirty="0">
                <a:latin typeface="Calibri"/>
                <a:cs typeface="Calibri"/>
              </a:rPr>
              <a:t>t</a:t>
            </a:r>
            <a:r>
              <a:rPr sz="1700" dirty="0">
                <a:latin typeface="Calibri"/>
                <a:cs typeface="Calibri"/>
              </a:rPr>
              <a:t>al,</a:t>
            </a:r>
            <a:r>
              <a:rPr sz="1700" spc="155" dirty="0">
                <a:latin typeface="Calibri"/>
                <a:cs typeface="Calibri"/>
              </a:rPr>
              <a:t> </a:t>
            </a:r>
            <a:r>
              <a:rPr sz="1700" spc="-10" dirty="0">
                <a:latin typeface="Calibri"/>
                <a:cs typeface="Calibri"/>
              </a:rPr>
              <a:t>s</a:t>
            </a:r>
            <a:r>
              <a:rPr sz="1700" dirty="0">
                <a:latin typeface="Calibri"/>
                <a:cs typeface="Calibri"/>
              </a:rPr>
              <a:t>e</a:t>
            </a:r>
            <a:r>
              <a:rPr sz="1700" spc="155" dirty="0">
                <a:latin typeface="Calibri"/>
                <a:cs typeface="Calibri"/>
              </a:rPr>
              <a:t> </a:t>
            </a:r>
            <a:r>
              <a:rPr sz="1700" spc="-15" dirty="0" err="1">
                <a:latin typeface="Calibri"/>
                <a:cs typeface="Calibri"/>
              </a:rPr>
              <a:t>a</a:t>
            </a:r>
            <a:r>
              <a:rPr sz="1700" spc="-20" dirty="0" err="1">
                <a:latin typeface="Calibri"/>
                <a:cs typeface="Calibri"/>
              </a:rPr>
              <a:t>t</a:t>
            </a:r>
            <a:r>
              <a:rPr sz="1700" spc="-10" dirty="0" err="1">
                <a:latin typeface="Calibri"/>
                <a:cs typeface="Calibri"/>
              </a:rPr>
              <a:t>end</a:t>
            </a:r>
            <a:r>
              <a:rPr sz="1700" dirty="0" err="1">
                <a:latin typeface="Calibri"/>
                <a:cs typeface="Calibri"/>
              </a:rPr>
              <a:t>ie</a:t>
            </a:r>
            <a:r>
              <a:rPr sz="1700" spc="-35" dirty="0" err="1">
                <a:latin typeface="Calibri"/>
                <a:cs typeface="Calibri"/>
              </a:rPr>
              <a:t>r</a:t>
            </a:r>
            <a:r>
              <a:rPr sz="1700" dirty="0" err="1">
                <a:latin typeface="Calibri"/>
                <a:cs typeface="Calibri"/>
              </a:rPr>
              <a:t>on</a:t>
            </a:r>
            <a:r>
              <a:rPr sz="1700" spc="160" dirty="0">
                <a:latin typeface="Calibri"/>
                <a:cs typeface="Calibri"/>
              </a:rPr>
              <a:t> </a:t>
            </a:r>
            <a:r>
              <a:rPr lang="es-CO" sz="1700" spc="160" dirty="0" smtClean="0">
                <a:latin typeface="Calibri"/>
                <a:cs typeface="Calibri"/>
              </a:rPr>
              <a:t>437</a:t>
            </a:r>
            <a:r>
              <a:rPr sz="1700" spc="130" dirty="0" smtClean="0">
                <a:latin typeface="Calibri"/>
                <a:cs typeface="Calibri"/>
              </a:rPr>
              <a:t> </a:t>
            </a:r>
            <a:r>
              <a:rPr sz="1700" dirty="0" smtClean="0">
                <a:latin typeface="Calibri"/>
                <a:cs typeface="Calibri"/>
              </a:rPr>
              <a:t>u</a:t>
            </a:r>
            <a:r>
              <a:rPr sz="1700" spc="-10" dirty="0" smtClean="0">
                <a:latin typeface="Calibri"/>
                <a:cs typeface="Calibri"/>
              </a:rPr>
              <a:t>su</a:t>
            </a:r>
            <a:r>
              <a:rPr sz="1700" spc="-15" dirty="0" smtClean="0">
                <a:latin typeface="Calibri"/>
                <a:cs typeface="Calibri"/>
              </a:rPr>
              <a:t>a</a:t>
            </a:r>
            <a:r>
              <a:rPr sz="1700" spc="-10" dirty="0" smtClean="0">
                <a:latin typeface="Calibri"/>
                <a:cs typeface="Calibri"/>
              </a:rPr>
              <a:t>r</a:t>
            </a:r>
            <a:r>
              <a:rPr sz="1700" dirty="0" smtClean="0">
                <a:latin typeface="Calibri"/>
                <a:cs typeface="Calibri"/>
              </a:rPr>
              <a:t>io</a:t>
            </a:r>
            <a:r>
              <a:rPr lang="es-CO" sz="1700" dirty="0" smtClean="0">
                <a:latin typeface="Calibri"/>
                <a:cs typeface="Calibri"/>
              </a:rPr>
              <a:t>s</a:t>
            </a:r>
            <a:r>
              <a:rPr sz="1700" spc="155" dirty="0" smtClean="0">
                <a:latin typeface="Calibri"/>
                <a:cs typeface="Calibri"/>
              </a:rPr>
              <a:t> </a:t>
            </a:r>
            <a:r>
              <a:rPr sz="1700" spc="5" dirty="0">
                <a:latin typeface="Calibri"/>
                <a:cs typeface="Calibri"/>
              </a:rPr>
              <a:t>d</a:t>
            </a:r>
            <a:r>
              <a:rPr sz="1700" dirty="0">
                <a:latin typeface="Calibri"/>
                <a:cs typeface="Calibri"/>
              </a:rPr>
              <a:t>e</a:t>
            </a:r>
            <a:r>
              <a:rPr sz="1700" spc="145" dirty="0">
                <a:latin typeface="Calibri"/>
                <a:cs typeface="Calibri"/>
              </a:rPr>
              <a:t> </a:t>
            </a:r>
            <a:r>
              <a:rPr sz="1700" dirty="0">
                <a:latin typeface="Calibri"/>
                <a:cs typeface="Calibri"/>
              </a:rPr>
              <a:t>l</a:t>
            </a:r>
            <a:r>
              <a:rPr sz="1700" spc="-5" dirty="0">
                <a:latin typeface="Calibri"/>
                <a:cs typeface="Calibri"/>
              </a:rPr>
              <a:t>o</a:t>
            </a:r>
            <a:r>
              <a:rPr sz="1700" dirty="0">
                <a:latin typeface="Calibri"/>
                <a:cs typeface="Calibri"/>
              </a:rPr>
              <a:t>s</a:t>
            </a:r>
            <a:r>
              <a:rPr sz="1700" spc="160" dirty="0">
                <a:latin typeface="Calibri"/>
                <a:cs typeface="Calibri"/>
              </a:rPr>
              <a:t> </a:t>
            </a:r>
            <a:r>
              <a:rPr sz="1700" dirty="0">
                <a:latin typeface="Calibri"/>
                <a:cs typeface="Calibri"/>
              </a:rPr>
              <a:t>c</a:t>
            </a:r>
            <a:r>
              <a:rPr sz="1700" spc="-10" dirty="0">
                <a:latin typeface="Calibri"/>
                <a:cs typeface="Calibri"/>
              </a:rPr>
              <a:t>u</a:t>
            </a:r>
            <a:r>
              <a:rPr sz="1700" dirty="0">
                <a:latin typeface="Calibri"/>
                <a:cs typeface="Calibri"/>
              </a:rPr>
              <a:t>a</a:t>
            </a:r>
            <a:r>
              <a:rPr sz="1700" spc="-10" dirty="0">
                <a:latin typeface="Calibri"/>
                <a:cs typeface="Calibri"/>
              </a:rPr>
              <a:t>l</a:t>
            </a:r>
            <a:r>
              <a:rPr sz="1700" dirty="0">
                <a:latin typeface="Calibri"/>
                <a:cs typeface="Calibri"/>
              </a:rPr>
              <a:t>es</a:t>
            </a:r>
            <a:r>
              <a:rPr sz="1700" spc="150" dirty="0">
                <a:latin typeface="Calibri"/>
                <a:cs typeface="Calibri"/>
              </a:rPr>
              <a:t> </a:t>
            </a:r>
            <a:r>
              <a:rPr sz="1700" dirty="0">
                <a:latin typeface="Calibri"/>
                <a:cs typeface="Calibri"/>
              </a:rPr>
              <a:t>s</a:t>
            </a:r>
            <a:r>
              <a:rPr sz="1700" spc="-15" dirty="0">
                <a:latin typeface="Calibri"/>
                <a:cs typeface="Calibri"/>
              </a:rPr>
              <a:t>o</a:t>
            </a:r>
            <a:r>
              <a:rPr sz="1700" dirty="0">
                <a:latin typeface="Calibri"/>
                <a:cs typeface="Calibri"/>
              </a:rPr>
              <a:t>lo</a:t>
            </a:r>
            <a:r>
              <a:rPr sz="1700" spc="160" dirty="0">
                <a:latin typeface="Calibri"/>
                <a:cs typeface="Calibri"/>
              </a:rPr>
              <a:t> </a:t>
            </a:r>
            <a:r>
              <a:rPr lang="es-CO" sz="1700" spc="160" dirty="0" smtClean="0">
                <a:latin typeface="Calibri"/>
                <a:cs typeface="Calibri"/>
              </a:rPr>
              <a:t>36</a:t>
            </a:r>
            <a:r>
              <a:rPr lang="es-CO" sz="1700" spc="155" dirty="0" smtClean="0">
                <a:latin typeface="Calibri"/>
                <a:cs typeface="Calibri"/>
              </a:rPr>
              <a:t> </a:t>
            </a:r>
            <a:r>
              <a:rPr lang="es-CO" sz="1700" dirty="0">
                <a:latin typeface="Calibri"/>
                <a:cs typeface="Calibri"/>
              </a:rPr>
              <a:t>diligenciaron</a:t>
            </a:r>
            <a:r>
              <a:rPr sz="1700" spc="160" dirty="0" smtClean="0">
                <a:latin typeface="Calibri"/>
                <a:cs typeface="Calibri"/>
              </a:rPr>
              <a:t> </a:t>
            </a:r>
            <a:r>
              <a:rPr sz="1700" spc="-10" dirty="0">
                <a:latin typeface="Calibri"/>
                <a:cs typeface="Calibri"/>
              </a:rPr>
              <a:t>el </a:t>
            </a:r>
            <a:r>
              <a:rPr sz="1700" spc="-40" dirty="0">
                <a:latin typeface="Calibri"/>
                <a:cs typeface="Calibri"/>
              </a:rPr>
              <a:t>f</a:t>
            </a:r>
            <a:r>
              <a:rPr sz="1700" dirty="0">
                <a:latin typeface="Calibri"/>
                <a:cs typeface="Calibri"/>
              </a:rPr>
              <a:t>o</a:t>
            </a:r>
            <a:r>
              <a:rPr sz="1700" spc="5" dirty="0">
                <a:latin typeface="Calibri"/>
                <a:cs typeface="Calibri"/>
              </a:rPr>
              <a:t>r</a:t>
            </a:r>
            <a:r>
              <a:rPr sz="1700" spc="-5" dirty="0">
                <a:latin typeface="Calibri"/>
                <a:cs typeface="Calibri"/>
              </a:rPr>
              <a:t>m</a:t>
            </a:r>
            <a:r>
              <a:rPr sz="1700" dirty="0">
                <a:latin typeface="Calibri"/>
                <a:cs typeface="Calibri"/>
              </a:rPr>
              <a:t>u</a:t>
            </a:r>
            <a:r>
              <a:rPr sz="1700" spc="-10" dirty="0">
                <a:latin typeface="Calibri"/>
                <a:cs typeface="Calibri"/>
              </a:rPr>
              <a:t>l</a:t>
            </a:r>
            <a:r>
              <a:rPr sz="1700" spc="-15" dirty="0">
                <a:latin typeface="Calibri"/>
                <a:cs typeface="Calibri"/>
              </a:rPr>
              <a:t>a</a:t>
            </a:r>
            <a:r>
              <a:rPr sz="1700" spc="-10" dirty="0">
                <a:latin typeface="Calibri"/>
                <a:cs typeface="Calibri"/>
              </a:rPr>
              <a:t>r</a:t>
            </a:r>
            <a:r>
              <a:rPr sz="1700" dirty="0">
                <a:latin typeface="Calibri"/>
                <a:cs typeface="Calibri"/>
              </a:rPr>
              <a:t>i</a:t>
            </a:r>
            <a:r>
              <a:rPr sz="1700" spc="-35" dirty="0">
                <a:latin typeface="Calibri"/>
                <a:cs typeface="Calibri"/>
              </a:rPr>
              <a:t>o</a:t>
            </a:r>
            <a:r>
              <a:rPr sz="1700" dirty="0">
                <a:latin typeface="Calibri"/>
                <a:cs typeface="Calibri"/>
              </a:rPr>
              <a:t>,</a:t>
            </a:r>
            <a:r>
              <a:rPr sz="1700" spc="45" dirty="0">
                <a:latin typeface="Calibri"/>
                <a:cs typeface="Calibri"/>
              </a:rPr>
              <a:t> </a:t>
            </a:r>
            <a:r>
              <a:rPr sz="1700" spc="5" dirty="0">
                <a:latin typeface="Calibri"/>
                <a:cs typeface="Calibri"/>
              </a:rPr>
              <a:t>s</a:t>
            </a:r>
            <a:r>
              <a:rPr sz="1700" dirty="0">
                <a:latin typeface="Calibri"/>
                <a:cs typeface="Calibri"/>
              </a:rPr>
              <a:t>e</a:t>
            </a:r>
            <a:r>
              <a:rPr sz="1700" spc="50" dirty="0">
                <a:latin typeface="Calibri"/>
                <a:cs typeface="Calibri"/>
              </a:rPr>
              <a:t> </a:t>
            </a:r>
            <a:r>
              <a:rPr sz="1700" spc="-20" dirty="0">
                <a:latin typeface="Calibri"/>
                <a:cs typeface="Calibri"/>
              </a:rPr>
              <a:t>r</a:t>
            </a:r>
            <a:r>
              <a:rPr sz="1700" spc="-10" dirty="0">
                <a:latin typeface="Calibri"/>
                <a:cs typeface="Calibri"/>
              </a:rPr>
              <a:t>e</a:t>
            </a:r>
            <a:r>
              <a:rPr sz="1700" dirty="0">
                <a:latin typeface="Calibri"/>
                <a:cs typeface="Calibri"/>
              </a:rPr>
              <a:t>a</a:t>
            </a:r>
            <a:r>
              <a:rPr sz="1700" spc="-10" dirty="0">
                <a:latin typeface="Calibri"/>
                <a:cs typeface="Calibri"/>
              </a:rPr>
              <a:t>l</a:t>
            </a:r>
            <a:r>
              <a:rPr sz="1700" dirty="0">
                <a:latin typeface="Calibri"/>
                <a:cs typeface="Calibri"/>
              </a:rPr>
              <a:t>i</a:t>
            </a:r>
            <a:r>
              <a:rPr sz="1700" spc="-35" dirty="0">
                <a:latin typeface="Calibri"/>
                <a:cs typeface="Calibri"/>
              </a:rPr>
              <a:t>z</a:t>
            </a:r>
            <a:r>
              <a:rPr sz="1700" dirty="0">
                <a:latin typeface="Calibri"/>
                <a:cs typeface="Calibri"/>
              </a:rPr>
              <a:t>ó</a:t>
            </a:r>
            <a:r>
              <a:rPr sz="1700" spc="50" dirty="0">
                <a:latin typeface="Calibri"/>
                <a:cs typeface="Calibri"/>
              </a:rPr>
              <a:t> </a:t>
            </a:r>
            <a:r>
              <a:rPr sz="1700" dirty="0">
                <a:latin typeface="Calibri"/>
                <a:cs typeface="Calibri"/>
              </a:rPr>
              <a:t>a</a:t>
            </a:r>
            <a:r>
              <a:rPr sz="1700" spc="45" dirty="0">
                <a:latin typeface="Calibri"/>
                <a:cs typeface="Calibri"/>
              </a:rPr>
              <a:t> </a:t>
            </a:r>
            <a:r>
              <a:rPr sz="1700" spc="-10" dirty="0">
                <a:latin typeface="Calibri"/>
                <a:cs typeface="Calibri"/>
              </a:rPr>
              <a:t>u</a:t>
            </a:r>
            <a:r>
              <a:rPr sz="1700" dirty="0">
                <a:latin typeface="Calibri"/>
                <a:cs typeface="Calibri"/>
              </a:rPr>
              <a:t>n</a:t>
            </a:r>
            <a:r>
              <a:rPr sz="1700" spc="35" dirty="0">
                <a:latin typeface="Calibri"/>
                <a:cs typeface="Calibri"/>
              </a:rPr>
              <a:t> </a:t>
            </a:r>
            <a:r>
              <a:rPr sz="1700" spc="-10" dirty="0">
                <a:latin typeface="Calibri"/>
                <a:cs typeface="Calibri"/>
              </a:rPr>
              <a:t>n</a:t>
            </a:r>
            <a:r>
              <a:rPr sz="1700" dirty="0">
                <a:latin typeface="Calibri"/>
                <a:cs typeface="Calibri"/>
              </a:rPr>
              <a:t>ú</a:t>
            </a:r>
            <a:r>
              <a:rPr sz="1700" spc="-5" dirty="0">
                <a:latin typeface="Calibri"/>
                <a:cs typeface="Calibri"/>
              </a:rPr>
              <a:t>m</a:t>
            </a:r>
            <a:r>
              <a:rPr sz="1700" spc="-10" dirty="0">
                <a:latin typeface="Calibri"/>
                <a:cs typeface="Calibri"/>
              </a:rPr>
              <a:t>e</a:t>
            </a:r>
            <a:r>
              <a:rPr sz="1700" spc="-30" dirty="0">
                <a:latin typeface="Calibri"/>
                <a:cs typeface="Calibri"/>
              </a:rPr>
              <a:t>r</a:t>
            </a:r>
            <a:r>
              <a:rPr sz="1700" dirty="0">
                <a:latin typeface="Calibri"/>
                <a:cs typeface="Calibri"/>
              </a:rPr>
              <a:t>o</a:t>
            </a:r>
            <a:r>
              <a:rPr sz="1700" spc="50" dirty="0">
                <a:latin typeface="Calibri"/>
                <a:cs typeface="Calibri"/>
              </a:rPr>
              <a:t> </a:t>
            </a:r>
            <a:r>
              <a:rPr sz="1700" spc="-20" dirty="0">
                <a:latin typeface="Calibri"/>
                <a:cs typeface="Calibri"/>
              </a:rPr>
              <a:t>r</a:t>
            </a:r>
            <a:r>
              <a:rPr sz="1700" spc="-10" dirty="0">
                <a:latin typeface="Calibri"/>
                <a:cs typeface="Calibri"/>
              </a:rPr>
              <a:t>ep</a:t>
            </a:r>
            <a:r>
              <a:rPr sz="1700" spc="-20" dirty="0">
                <a:latin typeface="Calibri"/>
                <a:cs typeface="Calibri"/>
              </a:rPr>
              <a:t>r</a:t>
            </a:r>
            <a:r>
              <a:rPr sz="1700" spc="-10" dirty="0">
                <a:latin typeface="Calibri"/>
                <a:cs typeface="Calibri"/>
              </a:rPr>
              <a:t>e</a:t>
            </a:r>
            <a:r>
              <a:rPr sz="1700" dirty="0">
                <a:latin typeface="Calibri"/>
                <a:cs typeface="Calibri"/>
              </a:rPr>
              <a:t>s</a:t>
            </a:r>
            <a:r>
              <a:rPr sz="1700" spc="-10" dirty="0">
                <a:latin typeface="Calibri"/>
                <a:cs typeface="Calibri"/>
              </a:rPr>
              <a:t>en</a:t>
            </a:r>
            <a:r>
              <a:rPr sz="1700" spc="-35" dirty="0">
                <a:latin typeface="Calibri"/>
                <a:cs typeface="Calibri"/>
              </a:rPr>
              <a:t>t</a:t>
            </a:r>
            <a:r>
              <a:rPr sz="1700" spc="-15" dirty="0">
                <a:latin typeface="Calibri"/>
                <a:cs typeface="Calibri"/>
              </a:rPr>
              <a:t>a</a:t>
            </a:r>
            <a:r>
              <a:rPr sz="1700" dirty="0">
                <a:latin typeface="Calibri"/>
                <a:cs typeface="Calibri"/>
              </a:rPr>
              <a:t>t</a:t>
            </a:r>
            <a:r>
              <a:rPr sz="1700" spc="-10" dirty="0">
                <a:latin typeface="Calibri"/>
                <a:cs typeface="Calibri"/>
              </a:rPr>
              <a:t>i</a:t>
            </a:r>
            <a:r>
              <a:rPr sz="1700" spc="-15" dirty="0">
                <a:latin typeface="Calibri"/>
                <a:cs typeface="Calibri"/>
              </a:rPr>
              <a:t>v</a:t>
            </a:r>
            <a:r>
              <a:rPr sz="1700" dirty="0">
                <a:latin typeface="Calibri"/>
                <a:cs typeface="Calibri"/>
              </a:rPr>
              <a:t>o</a:t>
            </a:r>
            <a:r>
              <a:rPr sz="1700" spc="40" dirty="0">
                <a:latin typeface="Calibri"/>
                <a:cs typeface="Calibri"/>
              </a:rPr>
              <a:t> </a:t>
            </a:r>
            <a:r>
              <a:rPr sz="1700" spc="-10" dirty="0">
                <a:latin typeface="Calibri"/>
                <a:cs typeface="Calibri"/>
              </a:rPr>
              <a:t>su</a:t>
            </a:r>
            <a:r>
              <a:rPr sz="1700" dirty="0">
                <a:latin typeface="Calibri"/>
                <a:cs typeface="Calibri"/>
              </a:rPr>
              <a:t>p</a:t>
            </a:r>
            <a:r>
              <a:rPr sz="1700" spc="-10" dirty="0">
                <a:latin typeface="Calibri"/>
                <a:cs typeface="Calibri"/>
              </a:rPr>
              <a:t>er</a:t>
            </a:r>
            <a:r>
              <a:rPr sz="1700" dirty="0">
                <a:latin typeface="Calibri"/>
                <a:cs typeface="Calibri"/>
              </a:rPr>
              <a:t>i</a:t>
            </a:r>
            <a:r>
              <a:rPr sz="1700" spc="-5" dirty="0">
                <a:latin typeface="Calibri"/>
                <a:cs typeface="Calibri"/>
              </a:rPr>
              <a:t>o</a:t>
            </a:r>
            <a:r>
              <a:rPr sz="1700" dirty="0">
                <a:latin typeface="Calibri"/>
                <a:cs typeface="Calibri"/>
              </a:rPr>
              <a:t>r</a:t>
            </a:r>
            <a:r>
              <a:rPr sz="1700" spc="55" dirty="0">
                <a:latin typeface="Calibri"/>
                <a:cs typeface="Calibri"/>
              </a:rPr>
              <a:t> </a:t>
            </a:r>
            <a:r>
              <a:rPr sz="1700" spc="-5" dirty="0">
                <a:latin typeface="Calibri"/>
                <a:cs typeface="Calibri"/>
              </a:rPr>
              <a:t>a</a:t>
            </a:r>
            <a:r>
              <a:rPr sz="1700" dirty="0">
                <a:latin typeface="Calibri"/>
                <a:cs typeface="Calibri"/>
              </a:rPr>
              <a:t>l</a:t>
            </a:r>
            <a:r>
              <a:rPr sz="1700" spc="50" dirty="0">
                <a:latin typeface="Calibri"/>
                <a:cs typeface="Calibri"/>
              </a:rPr>
              <a:t> </a:t>
            </a:r>
            <a:r>
              <a:rPr sz="1700" spc="-15" dirty="0">
                <a:latin typeface="Calibri"/>
                <a:cs typeface="Calibri"/>
              </a:rPr>
              <a:t>3</a:t>
            </a:r>
            <a:r>
              <a:rPr sz="1700" dirty="0">
                <a:latin typeface="Calibri"/>
                <a:cs typeface="Calibri"/>
              </a:rPr>
              <a:t>%</a:t>
            </a:r>
            <a:r>
              <a:rPr sz="1700" spc="40" dirty="0">
                <a:latin typeface="Calibri"/>
                <a:cs typeface="Calibri"/>
              </a:rPr>
              <a:t> </a:t>
            </a:r>
            <a:r>
              <a:rPr sz="1700" dirty="0">
                <a:latin typeface="Calibri"/>
                <a:cs typeface="Calibri"/>
              </a:rPr>
              <a:t>d</a:t>
            </a:r>
            <a:r>
              <a:rPr sz="1700" spc="-10" dirty="0">
                <a:latin typeface="Calibri"/>
                <a:cs typeface="Calibri"/>
              </a:rPr>
              <a:t>e</a:t>
            </a:r>
            <a:r>
              <a:rPr sz="1700" dirty="0">
                <a:latin typeface="Calibri"/>
                <a:cs typeface="Calibri"/>
              </a:rPr>
              <a:t>l</a:t>
            </a:r>
            <a:r>
              <a:rPr sz="1700" spc="50" dirty="0">
                <a:latin typeface="Calibri"/>
                <a:cs typeface="Calibri"/>
              </a:rPr>
              <a:t> </a:t>
            </a:r>
            <a:r>
              <a:rPr sz="1700" spc="-10" dirty="0">
                <a:latin typeface="Calibri"/>
                <a:cs typeface="Calibri"/>
              </a:rPr>
              <a:t>p</a:t>
            </a:r>
            <a:r>
              <a:rPr sz="1700" spc="-30" dirty="0">
                <a:latin typeface="Calibri"/>
                <a:cs typeface="Calibri"/>
              </a:rPr>
              <a:t>r</a:t>
            </a:r>
            <a:r>
              <a:rPr sz="1700" dirty="0">
                <a:latin typeface="Calibri"/>
                <a:cs typeface="Calibri"/>
              </a:rPr>
              <a:t>ome</a:t>
            </a:r>
            <a:r>
              <a:rPr sz="1700" spc="-10" dirty="0">
                <a:latin typeface="Calibri"/>
                <a:cs typeface="Calibri"/>
              </a:rPr>
              <a:t>d</a:t>
            </a:r>
            <a:r>
              <a:rPr sz="1700" dirty="0">
                <a:latin typeface="Calibri"/>
                <a:cs typeface="Calibri"/>
              </a:rPr>
              <a:t>io</a:t>
            </a:r>
            <a:r>
              <a:rPr sz="1700" spc="55" dirty="0">
                <a:latin typeface="Calibri"/>
                <a:cs typeface="Calibri"/>
              </a:rPr>
              <a:t> </a:t>
            </a:r>
            <a:r>
              <a:rPr sz="1700" spc="-5" dirty="0">
                <a:latin typeface="Calibri"/>
                <a:cs typeface="Calibri"/>
              </a:rPr>
              <a:t>m</a:t>
            </a:r>
            <a:r>
              <a:rPr sz="1700" dirty="0">
                <a:latin typeface="Calibri"/>
                <a:cs typeface="Calibri"/>
              </a:rPr>
              <a:t>en</a:t>
            </a:r>
            <a:r>
              <a:rPr sz="1700" spc="-15" dirty="0">
                <a:latin typeface="Calibri"/>
                <a:cs typeface="Calibri"/>
              </a:rPr>
              <a:t>s</a:t>
            </a:r>
            <a:r>
              <a:rPr sz="1700" dirty="0">
                <a:latin typeface="Calibri"/>
                <a:cs typeface="Calibri"/>
              </a:rPr>
              <a:t>u</a:t>
            </a:r>
            <a:r>
              <a:rPr sz="1700" spc="-15" dirty="0">
                <a:latin typeface="Calibri"/>
                <a:cs typeface="Calibri"/>
              </a:rPr>
              <a:t>a</a:t>
            </a:r>
            <a:r>
              <a:rPr sz="1700" dirty="0">
                <a:latin typeface="Calibri"/>
                <a:cs typeface="Calibri"/>
              </a:rPr>
              <a:t>l</a:t>
            </a:r>
            <a:r>
              <a:rPr sz="1700" spc="50" dirty="0">
                <a:latin typeface="Calibri"/>
                <a:cs typeface="Calibri"/>
              </a:rPr>
              <a:t> </a:t>
            </a:r>
            <a:r>
              <a:rPr sz="1700" spc="-15" dirty="0">
                <a:latin typeface="Calibri"/>
                <a:cs typeface="Calibri"/>
              </a:rPr>
              <a:t>a</a:t>
            </a:r>
            <a:r>
              <a:rPr sz="1700" spc="-20" dirty="0">
                <a:latin typeface="Calibri"/>
                <a:cs typeface="Calibri"/>
              </a:rPr>
              <a:t>t</a:t>
            </a:r>
            <a:r>
              <a:rPr sz="1700" spc="-10" dirty="0">
                <a:latin typeface="Calibri"/>
                <a:cs typeface="Calibri"/>
              </a:rPr>
              <a:t>endi</a:t>
            </a:r>
            <a:r>
              <a:rPr sz="1700" dirty="0">
                <a:latin typeface="Calibri"/>
                <a:cs typeface="Calibri"/>
              </a:rPr>
              <a:t>d</a:t>
            </a:r>
            <a:r>
              <a:rPr sz="1700" spc="-15" dirty="0">
                <a:latin typeface="Calibri"/>
                <a:cs typeface="Calibri"/>
              </a:rPr>
              <a:t>o</a:t>
            </a:r>
            <a:r>
              <a:rPr sz="1700" dirty="0">
                <a:latin typeface="Calibri"/>
                <a:cs typeface="Calibri"/>
              </a:rPr>
              <a:t>s</a:t>
            </a:r>
            <a:r>
              <a:rPr sz="1700" spc="55" dirty="0">
                <a:latin typeface="Calibri"/>
                <a:cs typeface="Calibri"/>
              </a:rPr>
              <a:t> </a:t>
            </a:r>
            <a:r>
              <a:rPr sz="1700" dirty="0">
                <a:latin typeface="Calibri"/>
                <a:cs typeface="Calibri"/>
              </a:rPr>
              <a:t>p</a:t>
            </a:r>
            <a:r>
              <a:rPr sz="1700" spc="-15" dirty="0">
                <a:latin typeface="Calibri"/>
                <a:cs typeface="Calibri"/>
              </a:rPr>
              <a:t>o</a:t>
            </a:r>
            <a:r>
              <a:rPr sz="1700" dirty="0">
                <a:latin typeface="Calibri"/>
                <a:cs typeface="Calibri"/>
              </a:rPr>
              <a:t>r</a:t>
            </a:r>
            <a:r>
              <a:rPr sz="1700" spc="40" dirty="0">
                <a:latin typeface="Calibri"/>
                <a:cs typeface="Calibri"/>
              </a:rPr>
              <a:t> </a:t>
            </a:r>
            <a:r>
              <a:rPr sz="1700" dirty="0">
                <a:latin typeface="Calibri"/>
                <a:cs typeface="Calibri"/>
              </a:rPr>
              <a:t>l</a:t>
            </a:r>
            <a:r>
              <a:rPr sz="1700" spc="5" dirty="0">
                <a:latin typeface="Calibri"/>
                <a:cs typeface="Calibri"/>
              </a:rPr>
              <a:t>o</a:t>
            </a:r>
            <a:r>
              <a:rPr sz="1700" dirty="0">
                <a:latin typeface="Calibri"/>
                <a:cs typeface="Calibri"/>
              </a:rPr>
              <a:t>s</a:t>
            </a:r>
            <a:r>
              <a:rPr sz="1700" spc="40" dirty="0">
                <a:latin typeface="Calibri"/>
                <a:cs typeface="Calibri"/>
              </a:rPr>
              <a:t> </a:t>
            </a:r>
            <a:r>
              <a:rPr sz="1700" spc="-10" dirty="0">
                <a:latin typeface="Calibri"/>
                <a:cs typeface="Calibri"/>
              </a:rPr>
              <a:t>d</a:t>
            </a:r>
            <a:r>
              <a:rPr sz="1700" dirty="0">
                <a:latin typeface="Calibri"/>
                <a:cs typeface="Calibri"/>
              </a:rPr>
              <a:t>i</a:t>
            </a:r>
            <a:r>
              <a:rPr sz="1700" spc="-15" dirty="0">
                <a:latin typeface="Calibri"/>
                <a:cs typeface="Calibri"/>
              </a:rPr>
              <a:t>s</a:t>
            </a:r>
            <a:r>
              <a:rPr sz="1700" spc="-10" dirty="0">
                <a:latin typeface="Calibri"/>
                <a:cs typeface="Calibri"/>
              </a:rPr>
              <a:t>ti</a:t>
            </a:r>
            <a:r>
              <a:rPr sz="1700" spc="-20" dirty="0">
                <a:latin typeface="Calibri"/>
                <a:cs typeface="Calibri"/>
              </a:rPr>
              <a:t>n</a:t>
            </a:r>
            <a:r>
              <a:rPr sz="1700" spc="-10" dirty="0">
                <a:latin typeface="Calibri"/>
                <a:cs typeface="Calibri"/>
              </a:rPr>
              <a:t>t</a:t>
            </a:r>
            <a:r>
              <a:rPr sz="1700" spc="-15" dirty="0">
                <a:latin typeface="Calibri"/>
                <a:cs typeface="Calibri"/>
              </a:rPr>
              <a:t>o</a:t>
            </a:r>
            <a:r>
              <a:rPr sz="1700" dirty="0">
                <a:latin typeface="Calibri"/>
                <a:cs typeface="Calibri"/>
              </a:rPr>
              <a:t>s </a:t>
            </a:r>
            <a:r>
              <a:rPr sz="1700" spc="-15" dirty="0">
                <a:latin typeface="Calibri"/>
                <a:cs typeface="Calibri"/>
              </a:rPr>
              <a:t>c</a:t>
            </a:r>
            <a:r>
              <a:rPr sz="1700" dirty="0">
                <a:latin typeface="Calibri"/>
                <a:cs typeface="Calibri"/>
              </a:rPr>
              <a:t>anal</a:t>
            </a:r>
            <a:r>
              <a:rPr sz="1700" spc="5" dirty="0">
                <a:latin typeface="Calibri"/>
                <a:cs typeface="Calibri"/>
              </a:rPr>
              <a:t>e</a:t>
            </a:r>
            <a:r>
              <a:rPr sz="1700" spc="10" dirty="0">
                <a:latin typeface="Calibri"/>
                <a:cs typeface="Calibri"/>
              </a:rPr>
              <a:t>s</a:t>
            </a:r>
            <a:r>
              <a:rPr sz="1700" dirty="0">
                <a:latin typeface="Calibri"/>
                <a:cs typeface="Calibri"/>
              </a:rPr>
              <a:t>.</a:t>
            </a:r>
          </a:p>
        </p:txBody>
      </p:sp>
      <p:sp>
        <p:nvSpPr>
          <p:cNvPr id="12" name="object 12"/>
          <p:cNvSpPr/>
          <p:nvPr/>
        </p:nvSpPr>
        <p:spPr>
          <a:xfrm>
            <a:off x="10381488" y="4675632"/>
            <a:ext cx="62483" cy="62483"/>
          </a:xfrm>
          <a:custGeom>
            <a:avLst/>
            <a:gdLst/>
            <a:ahLst/>
            <a:cxnLst/>
            <a:rect l="l" t="t" r="r" b="b"/>
            <a:pathLst>
              <a:path w="62483" h="62483">
                <a:moveTo>
                  <a:pt x="0" y="62483"/>
                </a:moveTo>
                <a:lnTo>
                  <a:pt x="62483" y="62483"/>
                </a:lnTo>
                <a:lnTo>
                  <a:pt x="62483" y="0"/>
                </a:lnTo>
                <a:lnTo>
                  <a:pt x="0" y="0"/>
                </a:lnTo>
                <a:lnTo>
                  <a:pt x="0" y="62483"/>
                </a:lnTo>
                <a:close/>
              </a:path>
            </a:pathLst>
          </a:custGeom>
          <a:ln w="18288">
            <a:solidFill>
              <a:srgbClr val="FFFFFF"/>
            </a:solidFill>
          </a:ln>
        </p:spPr>
        <p:txBody>
          <a:bodyPr wrap="square" lIns="0" tIns="0" rIns="0" bIns="0" rtlCol="0">
            <a:spAutoFit/>
          </a:bodyPr>
          <a:lstStyle/>
          <a:p>
            <a:endParaRPr/>
          </a:p>
        </p:txBody>
      </p:sp>
      <p:sp>
        <p:nvSpPr>
          <p:cNvPr id="16" name="object 16"/>
          <p:cNvSpPr/>
          <p:nvPr/>
        </p:nvSpPr>
        <p:spPr>
          <a:xfrm>
            <a:off x="10381488" y="5103876"/>
            <a:ext cx="62483" cy="64007"/>
          </a:xfrm>
          <a:custGeom>
            <a:avLst/>
            <a:gdLst/>
            <a:ahLst/>
            <a:cxnLst/>
            <a:rect l="l" t="t" r="r" b="b"/>
            <a:pathLst>
              <a:path w="62483" h="64007">
                <a:moveTo>
                  <a:pt x="0" y="64007"/>
                </a:moveTo>
                <a:lnTo>
                  <a:pt x="62483" y="64007"/>
                </a:lnTo>
                <a:lnTo>
                  <a:pt x="62483" y="0"/>
                </a:lnTo>
                <a:lnTo>
                  <a:pt x="0" y="0"/>
                </a:lnTo>
                <a:lnTo>
                  <a:pt x="0" y="64007"/>
                </a:lnTo>
                <a:close/>
              </a:path>
            </a:pathLst>
          </a:custGeom>
          <a:ln w="18287">
            <a:solidFill>
              <a:srgbClr val="FFFFFF"/>
            </a:solidFill>
          </a:ln>
        </p:spPr>
        <p:txBody>
          <a:bodyPr wrap="square" lIns="0" tIns="0" rIns="0" bIns="0" rtlCol="0">
            <a:spAutoFit/>
          </a:bodyPr>
          <a:lstStyle/>
          <a:p>
            <a:endParaRPr/>
          </a:p>
        </p:txBody>
      </p:sp>
      <p:graphicFrame>
        <p:nvGraphicFramePr>
          <p:cNvPr id="9" name="Gráfico 8"/>
          <p:cNvGraphicFramePr>
            <a:graphicFrameLocks/>
          </p:cNvGraphicFramePr>
          <p:nvPr>
            <p:extLst>
              <p:ext uri="{D42A27DB-BD31-4B8C-83A1-F6EECF244321}">
                <p14:modId xmlns:p14="http://schemas.microsoft.com/office/powerpoint/2010/main" val="3879370387"/>
              </p:ext>
            </p:extLst>
          </p:nvPr>
        </p:nvGraphicFramePr>
        <p:xfrm>
          <a:off x="6934200" y="3810000"/>
          <a:ext cx="3948113" cy="2933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a 5"/>
          <p:cNvGraphicFramePr>
            <a:graphicFrameLocks noGrp="1"/>
          </p:cNvGraphicFramePr>
          <p:nvPr>
            <p:extLst>
              <p:ext uri="{D42A27DB-BD31-4B8C-83A1-F6EECF244321}">
                <p14:modId xmlns:p14="http://schemas.microsoft.com/office/powerpoint/2010/main" val="1868144325"/>
              </p:ext>
            </p:extLst>
          </p:nvPr>
        </p:nvGraphicFramePr>
        <p:xfrm>
          <a:off x="2243963" y="4437126"/>
          <a:ext cx="4140200" cy="13335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2487484836"/>
                    </a:ext>
                  </a:extLst>
                </a:gridCol>
                <a:gridCol w="2819400">
                  <a:extLst>
                    <a:ext uri="{9D8B030D-6E8A-4147-A177-3AD203B41FA5}">
                      <a16:colId xmlns:a16="http://schemas.microsoft.com/office/drawing/2014/main" val="643782752"/>
                    </a:ext>
                  </a:extLst>
                </a:gridCol>
              </a:tblGrid>
              <a:tr h="190500">
                <a:tc>
                  <a:txBody>
                    <a:bodyPr/>
                    <a:lstStyle/>
                    <a:p>
                      <a:pPr algn="l" fontAlgn="b"/>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s-MX" sz="1100" u="none" strike="noStrike">
                          <a:effectLst/>
                        </a:rPr>
                        <a:t>Cuenta de Naturaleza juridica del peticionario</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4527185"/>
                  </a:ext>
                </a:extLst>
              </a:tr>
              <a:tr h="190500">
                <a:tc>
                  <a:txBody>
                    <a:bodyPr/>
                    <a:lstStyle/>
                    <a:p>
                      <a:pPr algn="l" fontAlgn="b"/>
                      <a:r>
                        <a:rPr lang="en-US" sz="1100" u="none" strike="noStrike">
                          <a:effectLst/>
                        </a:rPr>
                        <a:t>Cuerpo de Bomberos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40916111"/>
                  </a:ext>
                </a:extLst>
              </a:tr>
              <a:tr h="190500">
                <a:tc>
                  <a:txBody>
                    <a:bodyPr/>
                    <a:lstStyle/>
                    <a:p>
                      <a:pPr algn="l" fontAlgn="b"/>
                      <a:r>
                        <a:rPr lang="en-US" sz="1100" u="none" strike="noStrike">
                          <a:effectLst/>
                        </a:rPr>
                        <a:t>Entidad Pública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90456168"/>
                  </a:ext>
                </a:extLst>
              </a:tr>
              <a:tr h="190500">
                <a:tc>
                  <a:txBody>
                    <a:bodyPr/>
                    <a:lstStyle/>
                    <a:p>
                      <a:pPr algn="l" fontAlgn="b"/>
                      <a:r>
                        <a:rPr lang="en-US" sz="1100" u="none" strike="noStrike">
                          <a:effectLst/>
                        </a:rPr>
                        <a:t>Entidad Territorial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96109106"/>
                  </a:ext>
                </a:extLst>
              </a:tr>
              <a:tr h="190500">
                <a:tc>
                  <a:txBody>
                    <a:bodyPr/>
                    <a:lstStyle/>
                    <a:p>
                      <a:pPr algn="l" fontAlgn="b"/>
                      <a:r>
                        <a:rPr lang="en-US" sz="1100" u="none" strike="noStrike">
                          <a:effectLst/>
                        </a:rPr>
                        <a:t>Persona Jurídica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74556869"/>
                  </a:ext>
                </a:extLst>
              </a:tr>
              <a:tr h="190500">
                <a:tc>
                  <a:txBody>
                    <a:bodyPr/>
                    <a:lstStyle/>
                    <a:p>
                      <a:pPr algn="l" fontAlgn="b"/>
                      <a:r>
                        <a:rPr lang="en-US" sz="1100" u="none" strike="noStrike">
                          <a:effectLst/>
                        </a:rPr>
                        <a:t>Persona Natural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99717991"/>
                  </a:ext>
                </a:extLst>
              </a:tr>
              <a:tr h="190500">
                <a:tc>
                  <a:txBody>
                    <a:bodyPr/>
                    <a:lstStyle/>
                    <a:p>
                      <a:pPr algn="l" fontAlgn="b"/>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4825519"/>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4606" y="1146555"/>
            <a:ext cx="10295393" cy="307777"/>
          </a:xfrm>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smtClean="0"/>
              <a:t>US</a:t>
            </a:r>
            <a:r>
              <a:rPr spc="5" dirty="0" smtClean="0"/>
              <a:t>UA</a:t>
            </a:r>
            <a:r>
              <a:rPr dirty="0" smtClean="0"/>
              <a:t>RIO</a:t>
            </a:r>
            <a:r>
              <a:rPr lang="es-CO" spc="-60" dirty="0"/>
              <a:t> </a:t>
            </a:r>
            <a:r>
              <a:rPr lang="es-CO" spc="-60" dirty="0" smtClean="0"/>
              <a:t>SEGUNDO </a:t>
            </a:r>
            <a:r>
              <a:rPr dirty="0" smtClean="0"/>
              <a:t>SEMESTRE</a:t>
            </a:r>
            <a:r>
              <a:rPr spc="-30" dirty="0" smtClean="0"/>
              <a:t> </a:t>
            </a:r>
            <a:r>
              <a:rPr dirty="0"/>
              <a:t>2</a:t>
            </a:r>
            <a:r>
              <a:rPr spc="5" dirty="0"/>
              <a:t>0</a:t>
            </a:r>
            <a:r>
              <a:rPr dirty="0"/>
              <a:t>20</a:t>
            </a:r>
          </a:p>
        </p:txBody>
      </p:sp>
      <p:sp>
        <p:nvSpPr>
          <p:cNvPr id="3" name="object 3"/>
          <p:cNvSpPr txBox="1"/>
          <p:nvPr/>
        </p:nvSpPr>
        <p:spPr>
          <a:xfrm>
            <a:off x="1693926" y="2335148"/>
            <a:ext cx="2573655" cy="266700"/>
          </a:xfrm>
          <a:prstGeom prst="rect">
            <a:avLst/>
          </a:prstGeom>
        </p:spPr>
        <p:txBody>
          <a:bodyPr vert="horz" wrap="square" lIns="0" tIns="0" rIns="0" bIns="0" rtlCol="0">
            <a:spAutoFit/>
          </a:bodyPr>
          <a:lstStyle/>
          <a:p>
            <a:pPr marL="12700">
              <a:lnSpc>
                <a:spcPct val="100000"/>
              </a:lnSpc>
            </a:pPr>
            <a:r>
              <a:rPr sz="1600" b="1" spc="-15" dirty="0">
                <a:latin typeface="Calibri"/>
                <a:cs typeface="Calibri"/>
              </a:rPr>
              <a:t>1</a:t>
            </a:r>
            <a:r>
              <a:rPr sz="1600" b="1" dirty="0">
                <a:latin typeface="Calibri"/>
                <a:cs typeface="Calibri"/>
              </a:rPr>
              <a:t>.</a:t>
            </a:r>
            <a:r>
              <a:rPr sz="1600" b="1" spc="-10" dirty="0">
                <a:latin typeface="Calibri"/>
                <a:cs typeface="Calibri"/>
              </a:rPr>
              <a:t>4</a:t>
            </a:r>
            <a:r>
              <a:rPr sz="1600" b="1" spc="5" dirty="0">
                <a:latin typeface="Calibri"/>
                <a:cs typeface="Calibri"/>
              </a:rPr>
              <a:t> </a:t>
            </a:r>
            <a:r>
              <a:rPr sz="1600" b="1" spc="-15" dirty="0">
                <a:latin typeface="Calibri"/>
                <a:cs typeface="Calibri"/>
              </a:rPr>
              <a:t>MÉ</a:t>
            </a:r>
            <a:r>
              <a:rPr sz="1600" b="1" spc="-60" dirty="0">
                <a:latin typeface="Calibri"/>
                <a:cs typeface="Calibri"/>
              </a:rPr>
              <a:t>T</a:t>
            </a:r>
            <a:r>
              <a:rPr sz="1600" b="1" spc="-15" dirty="0">
                <a:latin typeface="Calibri"/>
                <a:cs typeface="Calibri"/>
              </a:rPr>
              <a:t>ODO</a:t>
            </a:r>
            <a:r>
              <a:rPr sz="1600" b="1" spc="25" dirty="0">
                <a:latin typeface="Calibri"/>
                <a:cs typeface="Calibri"/>
              </a:rPr>
              <a:t> </a:t>
            </a:r>
            <a:r>
              <a:rPr sz="1600" b="1" spc="-10" dirty="0">
                <a:latin typeface="Calibri"/>
                <a:cs typeface="Calibri"/>
              </a:rPr>
              <a:t>DE</a:t>
            </a:r>
            <a:r>
              <a:rPr sz="1600" b="1" spc="-5" dirty="0">
                <a:latin typeface="Calibri"/>
                <a:cs typeface="Calibri"/>
              </a:rPr>
              <a:t> </a:t>
            </a:r>
            <a:r>
              <a:rPr sz="1600" b="1" spc="-10" dirty="0">
                <a:latin typeface="Calibri"/>
                <a:cs typeface="Calibri"/>
              </a:rPr>
              <a:t>E</a:t>
            </a:r>
            <a:r>
              <a:rPr sz="1600" b="1" spc="-90" dirty="0">
                <a:latin typeface="Calibri"/>
                <a:cs typeface="Calibri"/>
              </a:rPr>
              <a:t>V</a:t>
            </a:r>
            <a:r>
              <a:rPr sz="1600" b="1" spc="-10" dirty="0">
                <a:latin typeface="Calibri"/>
                <a:cs typeface="Calibri"/>
              </a:rPr>
              <a:t>A</a:t>
            </a:r>
            <a:r>
              <a:rPr sz="1600" b="1" spc="-50" dirty="0">
                <a:latin typeface="Calibri"/>
                <a:cs typeface="Calibri"/>
              </a:rPr>
              <a:t>L</a:t>
            </a:r>
            <a:r>
              <a:rPr sz="1600" b="1" spc="-65" dirty="0">
                <a:latin typeface="Calibri"/>
                <a:cs typeface="Calibri"/>
              </a:rPr>
              <a:t>U</a:t>
            </a:r>
            <a:r>
              <a:rPr sz="1600" b="1" spc="-30" dirty="0">
                <a:latin typeface="Calibri"/>
                <a:cs typeface="Calibri"/>
              </a:rPr>
              <a:t>A</a:t>
            </a:r>
            <a:r>
              <a:rPr sz="1600" b="1" spc="-10" dirty="0">
                <a:latin typeface="Calibri"/>
                <a:cs typeface="Calibri"/>
              </a:rPr>
              <a:t>C</a:t>
            </a:r>
            <a:r>
              <a:rPr sz="1600" b="1" spc="-20" dirty="0">
                <a:latin typeface="Calibri"/>
                <a:cs typeface="Calibri"/>
              </a:rPr>
              <a:t>I</a:t>
            </a:r>
            <a:r>
              <a:rPr sz="1600" b="1" spc="-15" dirty="0">
                <a:latin typeface="Calibri"/>
                <a:cs typeface="Calibri"/>
              </a:rPr>
              <a:t>Ó</a:t>
            </a:r>
            <a:r>
              <a:rPr sz="1600" b="1" spc="-5" dirty="0">
                <a:latin typeface="Calibri"/>
                <a:cs typeface="Calibri"/>
              </a:rPr>
              <a:t>N:</a:t>
            </a:r>
            <a:endParaRPr sz="1600">
              <a:latin typeface="Calibri"/>
              <a:cs typeface="Calibri"/>
            </a:endParaRPr>
          </a:p>
        </p:txBody>
      </p:sp>
      <p:sp>
        <p:nvSpPr>
          <p:cNvPr id="4" name="object 4"/>
          <p:cNvSpPr txBox="1"/>
          <p:nvPr/>
        </p:nvSpPr>
        <p:spPr>
          <a:xfrm>
            <a:off x="1693926" y="2823209"/>
            <a:ext cx="9342120" cy="510540"/>
          </a:xfrm>
          <a:prstGeom prst="rect">
            <a:avLst/>
          </a:prstGeom>
        </p:spPr>
        <p:txBody>
          <a:bodyPr vert="horz" wrap="square" lIns="0" tIns="0" rIns="0" bIns="0" rtlCol="0">
            <a:spAutoFit/>
          </a:bodyPr>
          <a:lstStyle/>
          <a:p>
            <a:pPr marL="12700" marR="6350">
              <a:lnSpc>
                <a:spcPct val="100000"/>
              </a:lnSpc>
            </a:pPr>
            <a:r>
              <a:rPr sz="1600" spc="-10" dirty="0">
                <a:latin typeface="Calibri"/>
                <a:cs typeface="Calibri"/>
              </a:rPr>
              <a:t>Según  </a:t>
            </a:r>
            <a:r>
              <a:rPr sz="1600" spc="-110" dirty="0">
                <a:latin typeface="Calibri"/>
                <a:cs typeface="Calibri"/>
              </a:rPr>
              <a:t> </a:t>
            </a:r>
            <a:r>
              <a:rPr sz="1600" spc="-15" dirty="0">
                <a:latin typeface="Calibri"/>
                <a:cs typeface="Calibri"/>
              </a:rPr>
              <a:t>e</a:t>
            </a:r>
            <a:r>
              <a:rPr sz="1600" spc="-5" dirty="0">
                <a:latin typeface="Calibri"/>
                <a:cs typeface="Calibri"/>
              </a:rPr>
              <a:t>l</a:t>
            </a:r>
            <a:r>
              <a:rPr sz="1600" dirty="0">
                <a:latin typeface="Calibri"/>
                <a:cs typeface="Calibri"/>
              </a:rPr>
              <a:t>  </a:t>
            </a:r>
            <a:r>
              <a:rPr sz="1600" spc="-110" dirty="0">
                <a:latin typeface="Calibri"/>
                <a:cs typeface="Calibri"/>
              </a:rPr>
              <a:t> </a:t>
            </a:r>
            <a:r>
              <a:rPr lang="es-CO" sz="1600" spc="-110" dirty="0" smtClean="0">
                <a:latin typeface="Calibri"/>
                <a:cs typeface="Calibri"/>
              </a:rPr>
              <a:t>P</a:t>
            </a:r>
            <a:r>
              <a:rPr sz="1600" dirty="0" err="1" smtClean="0">
                <a:latin typeface="Calibri"/>
                <a:cs typeface="Calibri"/>
              </a:rPr>
              <a:t>l</a:t>
            </a:r>
            <a:r>
              <a:rPr sz="1600" spc="-10" dirty="0" err="1" smtClean="0">
                <a:latin typeface="Calibri"/>
                <a:cs typeface="Calibri"/>
              </a:rPr>
              <a:t>an</a:t>
            </a:r>
            <a:r>
              <a:rPr sz="1600" dirty="0" smtClean="0">
                <a:latin typeface="Calibri"/>
                <a:cs typeface="Calibri"/>
              </a:rPr>
              <a:t>  </a:t>
            </a:r>
            <a:r>
              <a:rPr sz="1600" spc="-110" dirty="0" smtClean="0">
                <a:latin typeface="Calibri"/>
                <a:cs typeface="Calibri"/>
              </a:rPr>
              <a:t> </a:t>
            </a:r>
            <a:r>
              <a:rPr lang="es-CO" sz="1600" spc="-110" dirty="0" smtClean="0">
                <a:latin typeface="Calibri"/>
                <a:cs typeface="Calibri"/>
              </a:rPr>
              <a:t>E</a:t>
            </a:r>
            <a:r>
              <a:rPr sz="1600" spc="-25" dirty="0" err="1" smtClean="0">
                <a:latin typeface="Calibri"/>
                <a:cs typeface="Calibri"/>
              </a:rPr>
              <a:t>s</a:t>
            </a:r>
            <a:r>
              <a:rPr sz="1600" spc="-10" dirty="0" err="1" smtClean="0">
                <a:latin typeface="Calibri"/>
                <a:cs typeface="Calibri"/>
              </a:rPr>
              <a:t>t</a:t>
            </a:r>
            <a:r>
              <a:rPr sz="1600" spc="-55" dirty="0" err="1" smtClean="0">
                <a:latin typeface="Calibri"/>
                <a:cs typeface="Calibri"/>
              </a:rPr>
              <a:t>r</a:t>
            </a:r>
            <a:r>
              <a:rPr sz="1600" spc="-20" dirty="0" err="1" smtClean="0">
                <a:latin typeface="Calibri"/>
                <a:cs typeface="Calibri"/>
              </a:rPr>
              <a:t>at</a:t>
            </a:r>
            <a:r>
              <a:rPr sz="1600" spc="-10" dirty="0" err="1" smtClean="0">
                <a:latin typeface="Calibri"/>
                <a:cs typeface="Calibri"/>
              </a:rPr>
              <a:t>ég</a:t>
            </a:r>
            <a:r>
              <a:rPr sz="1600" dirty="0" err="1" smtClean="0">
                <a:latin typeface="Calibri"/>
                <a:cs typeface="Calibri"/>
              </a:rPr>
              <a:t>i</a:t>
            </a:r>
            <a:r>
              <a:rPr sz="1600" spc="-25" dirty="0" err="1" smtClean="0">
                <a:latin typeface="Calibri"/>
                <a:cs typeface="Calibri"/>
              </a:rPr>
              <a:t>c</a:t>
            </a:r>
            <a:r>
              <a:rPr sz="1600" spc="-10" dirty="0" err="1" smtClean="0">
                <a:latin typeface="Calibri"/>
                <a:cs typeface="Calibri"/>
              </a:rPr>
              <a:t>o</a:t>
            </a:r>
            <a:r>
              <a:rPr sz="1600" dirty="0" smtClean="0">
                <a:latin typeface="Calibri"/>
                <a:cs typeface="Calibri"/>
              </a:rPr>
              <a:t>  </a:t>
            </a:r>
            <a:r>
              <a:rPr sz="1600" spc="-114" dirty="0" smtClean="0">
                <a:latin typeface="Calibri"/>
                <a:cs typeface="Calibri"/>
              </a:rPr>
              <a:t> </a:t>
            </a:r>
            <a:r>
              <a:rPr lang="es-CO" sz="1600" spc="-10" dirty="0">
                <a:latin typeface="Calibri"/>
                <a:cs typeface="Calibri"/>
              </a:rPr>
              <a:t>I</a:t>
            </a:r>
            <a:r>
              <a:rPr sz="1600" spc="-10" dirty="0" err="1" smtClean="0">
                <a:latin typeface="Calibri"/>
                <a:cs typeface="Calibri"/>
              </a:rPr>
              <a:t>n</a:t>
            </a:r>
            <a:r>
              <a:rPr sz="1600" spc="-25" dirty="0" err="1" smtClean="0">
                <a:latin typeface="Calibri"/>
                <a:cs typeface="Calibri"/>
              </a:rPr>
              <a:t>s</a:t>
            </a:r>
            <a:r>
              <a:rPr sz="1600" spc="-20" dirty="0" err="1" smtClean="0">
                <a:latin typeface="Calibri"/>
                <a:cs typeface="Calibri"/>
              </a:rPr>
              <a:t>t</a:t>
            </a:r>
            <a:r>
              <a:rPr sz="1600" spc="-10" dirty="0" err="1" smtClean="0">
                <a:latin typeface="Calibri"/>
                <a:cs typeface="Calibri"/>
              </a:rPr>
              <a:t>itu</a:t>
            </a:r>
            <a:r>
              <a:rPr sz="1600" spc="-25" dirty="0" err="1" smtClean="0">
                <a:latin typeface="Calibri"/>
                <a:cs typeface="Calibri"/>
              </a:rPr>
              <a:t>c</a:t>
            </a:r>
            <a:r>
              <a:rPr sz="1600" spc="-15" dirty="0" err="1" smtClean="0">
                <a:latin typeface="Calibri"/>
                <a:cs typeface="Calibri"/>
              </a:rPr>
              <a:t>i</a:t>
            </a:r>
            <a:r>
              <a:rPr sz="1600" spc="-10" dirty="0" err="1" smtClean="0">
                <a:latin typeface="Calibri"/>
                <a:cs typeface="Calibri"/>
              </a:rPr>
              <a:t>onal</a:t>
            </a:r>
            <a:r>
              <a:rPr sz="1600" dirty="0" smtClean="0">
                <a:latin typeface="Calibri"/>
                <a:cs typeface="Calibri"/>
              </a:rPr>
              <a:t>  </a:t>
            </a:r>
            <a:r>
              <a:rPr sz="1600" spc="-100" dirty="0" smtClean="0">
                <a:latin typeface="Calibri"/>
                <a:cs typeface="Calibri"/>
              </a:rPr>
              <a:t> </a:t>
            </a:r>
            <a:r>
              <a:rPr sz="1600" spc="-10" dirty="0">
                <a:latin typeface="Calibri"/>
                <a:cs typeface="Calibri"/>
              </a:rPr>
              <a:t>y</a:t>
            </a:r>
            <a:r>
              <a:rPr sz="1600" dirty="0">
                <a:latin typeface="Calibri"/>
                <a:cs typeface="Calibri"/>
              </a:rPr>
              <a:t>  </a:t>
            </a:r>
            <a:r>
              <a:rPr sz="1600" spc="-120" dirty="0">
                <a:latin typeface="Calibri"/>
                <a:cs typeface="Calibri"/>
              </a:rPr>
              <a:t> </a:t>
            </a:r>
            <a:r>
              <a:rPr sz="1600" spc="-10" dirty="0">
                <a:latin typeface="Calibri"/>
                <a:cs typeface="Calibri"/>
              </a:rPr>
              <a:t>con</a:t>
            </a:r>
            <a:r>
              <a:rPr sz="1600" dirty="0">
                <a:latin typeface="Calibri"/>
                <a:cs typeface="Calibri"/>
              </a:rPr>
              <a:t>  </a:t>
            </a:r>
            <a:r>
              <a:rPr sz="1600" spc="-105" dirty="0">
                <a:latin typeface="Calibri"/>
                <a:cs typeface="Calibri"/>
              </a:rPr>
              <a:t> </a:t>
            </a:r>
            <a:r>
              <a:rPr sz="1600" spc="-15" dirty="0">
                <a:latin typeface="Calibri"/>
                <a:cs typeface="Calibri"/>
              </a:rPr>
              <a:t>e</a:t>
            </a:r>
            <a:r>
              <a:rPr sz="1600" spc="-5" dirty="0">
                <a:latin typeface="Calibri"/>
                <a:cs typeface="Calibri"/>
              </a:rPr>
              <a:t>l</a:t>
            </a:r>
            <a:r>
              <a:rPr sz="1600" dirty="0">
                <a:latin typeface="Calibri"/>
                <a:cs typeface="Calibri"/>
              </a:rPr>
              <a:t>  </a:t>
            </a:r>
            <a:r>
              <a:rPr sz="1600" spc="-110" dirty="0">
                <a:latin typeface="Calibri"/>
                <a:cs typeface="Calibri"/>
              </a:rPr>
              <a:t> </a:t>
            </a:r>
            <a:r>
              <a:rPr sz="1600" spc="-10" dirty="0">
                <a:latin typeface="Calibri"/>
                <a:cs typeface="Calibri"/>
              </a:rPr>
              <a:t>p</a:t>
            </a:r>
            <a:r>
              <a:rPr sz="1600" spc="-25" dirty="0">
                <a:latin typeface="Calibri"/>
                <a:cs typeface="Calibri"/>
              </a:rPr>
              <a:t>r</a:t>
            </a:r>
            <a:r>
              <a:rPr sz="1600" spc="-10" dirty="0">
                <a:latin typeface="Calibri"/>
                <a:cs typeface="Calibri"/>
              </a:rPr>
              <a:t>opósi</a:t>
            </a:r>
            <a:r>
              <a:rPr sz="1600" spc="-20" dirty="0">
                <a:latin typeface="Calibri"/>
                <a:cs typeface="Calibri"/>
              </a:rPr>
              <a:t>t</a:t>
            </a:r>
            <a:r>
              <a:rPr sz="1600" spc="-10" dirty="0">
                <a:latin typeface="Calibri"/>
                <a:cs typeface="Calibri"/>
              </a:rPr>
              <a:t>o</a:t>
            </a:r>
            <a:r>
              <a:rPr sz="1600" dirty="0">
                <a:latin typeface="Calibri"/>
                <a:cs typeface="Calibri"/>
              </a:rPr>
              <a:t>  </a:t>
            </a:r>
            <a:r>
              <a:rPr sz="1600" spc="-114" dirty="0">
                <a:latin typeface="Calibri"/>
                <a:cs typeface="Calibri"/>
              </a:rPr>
              <a:t> </a:t>
            </a:r>
            <a:r>
              <a:rPr sz="1600" dirty="0">
                <a:latin typeface="Calibri"/>
                <a:cs typeface="Calibri"/>
              </a:rPr>
              <a:t>d</a:t>
            </a:r>
            <a:r>
              <a:rPr sz="1600" spc="-10" dirty="0">
                <a:latin typeface="Calibri"/>
                <a:cs typeface="Calibri"/>
              </a:rPr>
              <a:t>e</a:t>
            </a:r>
            <a:r>
              <a:rPr sz="1600" dirty="0">
                <a:latin typeface="Calibri"/>
                <a:cs typeface="Calibri"/>
              </a:rPr>
              <a:t>  </a:t>
            </a:r>
            <a:r>
              <a:rPr sz="1600" spc="-105" dirty="0">
                <a:latin typeface="Calibri"/>
                <a:cs typeface="Calibri"/>
              </a:rPr>
              <a:t> </a:t>
            </a:r>
            <a:r>
              <a:rPr sz="1600" spc="-10" dirty="0">
                <a:latin typeface="Calibri"/>
                <a:cs typeface="Calibri"/>
              </a:rPr>
              <a:t>e</a:t>
            </a:r>
            <a:r>
              <a:rPr sz="1600" spc="-25" dirty="0">
                <a:latin typeface="Calibri"/>
                <a:cs typeface="Calibri"/>
              </a:rPr>
              <a:t>s</a:t>
            </a:r>
            <a:r>
              <a:rPr sz="1600" spc="-30" dirty="0">
                <a:latin typeface="Calibri"/>
                <a:cs typeface="Calibri"/>
              </a:rPr>
              <a:t>t</a:t>
            </a:r>
            <a:r>
              <a:rPr sz="1600" spc="-10" dirty="0">
                <a:latin typeface="Calibri"/>
                <a:cs typeface="Calibri"/>
              </a:rPr>
              <a:t>able</a:t>
            </a:r>
            <a:r>
              <a:rPr sz="1600" spc="-20" dirty="0">
                <a:latin typeface="Calibri"/>
                <a:cs typeface="Calibri"/>
              </a:rPr>
              <a:t>c</a:t>
            </a:r>
            <a:r>
              <a:rPr sz="1600" spc="-10" dirty="0">
                <a:latin typeface="Calibri"/>
                <a:cs typeface="Calibri"/>
              </a:rPr>
              <a:t>er</a:t>
            </a:r>
            <a:r>
              <a:rPr sz="1600" dirty="0">
                <a:latin typeface="Calibri"/>
                <a:cs typeface="Calibri"/>
              </a:rPr>
              <a:t>  </a:t>
            </a:r>
            <a:r>
              <a:rPr sz="1600" spc="-105" dirty="0">
                <a:latin typeface="Calibri"/>
                <a:cs typeface="Calibri"/>
              </a:rPr>
              <a:t> </a:t>
            </a:r>
            <a:r>
              <a:rPr sz="1600" spc="-10" dirty="0">
                <a:latin typeface="Calibri"/>
                <a:cs typeface="Calibri"/>
              </a:rPr>
              <a:t>un</a:t>
            </a:r>
            <a:r>
              <a:rPr sz="1600" dirty="0">
                <a:latin typeface="Calibri"/>
                <a:cs typeface="Calibri"/>
              </a:rPr>
              <a:t>  </a:t>
            </a:r>
            <a:r>
              <a:rPr sz="1600" spc="-114" dirty="0">
                <a:latin typeface="Calibri"/>
                <a:cs typeface="Calibri"/>
              </a:rPr>
              <a:t> </a:t>
            </a:r>
            <a:r>
              <a:rPr sz="1600" dirty="0">
                <a:latin typeface="Calibri"/>
                <a:cs typeface="Calibri"/>
              </a:rPr>
              <a:t>p</a:t>
            </a:r>
            <a:r>
              <a:rPr sz="1600" spc="-5" dirty="0">
                <a:latin typeface="Calibri"/>
                <a:cs typeface="Calibri"/>
              </a:rPr>
              <a:t>o</a:t>
            </a:r>
            <a:r>
              <a:rPr sz="1600" spc="-40" dirty="0">
                <a:latin typeface="Calibri"/>
                <a:cs typeface="Calibri"/>
              </a:rPr>
              <a:t>r</a:t>
            </a:r>
            <a:r>
              <a:rPr sz="1600" spc="-10" dirty="0">
                <a:latin typeface="Calibri"/>
                <a:cs typeface="Calibri"/>
              </a:rPr>
              <a:t>c</a:t>
            </a:r>
            <a:r>
              <a:rPr sz="1600" spc="-20" dirty="0">
                <a:latin typeface="Calibri"/>
                <a:cs typeface="Calibri"/>
              </a:rPr>
              <a:t>e</a:t>
            </a:r>
            <a:r>
              <a:rPr sz="1600" spc="-10" dirty="0">
                <a:latin typeface="Calibri"/>
                <a:cs typeface="Calibri"/>
              </a:rPr>
              <a:t>n</a:t>
            </a:r>
            <a:r>
              <a:rPr sz="1600" spc="-30" dirty="0">
                <a:latin typeface="Calibri"/>
                <a:cs typeface="Calibri"/>
              </a:rPr>
              <a:t>t</a:t>
            </a:r>
            <a:r>
              <a:rPr sz="1600" spc="-10" dirty="0">
                <a:latin typeface="Calibri"/>
                <a:cs typeface="Calibri"/>
              </a:rPr>
              <a:t>aje</a:t>
            </a:r>
            <a:r>
              <a:rPr sz="1600" dirty="0">
                <a:latin typeface="Calibri"/>
                <a:cs typeface="Calibri"/>
              </a:rPr>
              <a:t>  </a:t>
            </a:r>
            <a:r>
              <a:rPr sz="1600" spc="-114" dirty="0">
                <a:latin typeface="Calibri"/>
                <a:cs typeface="Calibri"/>
              </a:rPr>
              <a:t> </a:t>
            </a:r>
            <a:r>
              <a:rPr sz="1600" dirty="0">
                <a:latin typeface="Calibri"/>
                <a:cs typeface="Calibri"/>
              </a:rPr>
              <a:t>d</a:t>
            </a:r>
            <a:r>
              <a:rPr sz="1600" spc="-10" dirty="0">
                <a:latin typeface="Calibri"/>
                <a:cs typeface="Calibri"/>
              </a:rPr>
              <a:t>e</a:t>
            </a:r>
            <a:r>
              <a:rPr sz="1600" dirty="0">
                <a:latin typeface="Calibri"/>
                <a:cs typeface="Calibri"/>
              </a:rPr>
              <a:t>  </a:t>
            </a:r>
            <a:r>
              <a:rPr sz="1600" spc="-120" dirty="0">
                <a:latin typeface="Calibri"/>
                <a:cs typeface="Calibri"/>
              </a:rPr>
              <a:t> </a:t>
            </a:r>
            <a:r>
              <a:rPr sz="1600" spc="-10" dirty="0">
                <a:latin typeface="Calibri"/>
                <a:cs typeface="Calibri"/>
              </a:rPr>
              <a:t>a</a:t>
            </a:r>
            <a:r>
              <a:rPr sz="1600" dirty="0">
                <a:latin typeface="Calibri"/>
                <a:cs typeface="Calibri"/>
              </a:rPr>
              <a:t>c</a:t>
            </a:r>
            <a:r>
              <a:rPr sz="1600" spc="-10" dirty="0">
                <a:latin typeface="Calibri"/>
                <a:cs typeface="Calibri"/>
              </a:rPr>
              <a:t>e</a:t>
            </a:r>
            <a:r>
              <a:rPr sz="1600" spc="-25" dirty="0">
                <a:latin typeface="Calibri"/>
                <a:cs typeface="Calibri"/>
              </a:rPr>
              <a:t>p</a:t>
            </a:r>
            <a:r>
              <a:rPr sz="1600" spc="-30" dirty="0">
                <a:latin typeface="Calibri"/>
                <a:cs typeface="Calibri"/>
              </a:rPr>
              <a:t>t</a:t>
            </a:r>
            <a:r>
              <a:rPr sz="1600" spc="-10" dirty="0">
                <a:latin typeface="Calibri"/>
                <a:cs typeface="Calibri"/>
              </a:rPr>
              <a:t>ació</a:t>
            </a:r>
            <a:r>
              <a:rPr sz="1600" spc="-5" dirty="0">
                <a:latin typeface="Calibri"/>
                <a:cs typeface="Calibri"/>
              </a:rPr>
              <a:t>n,</a:t>
            </a:r>
            <a:r>
              <a:rPr sz="1600" spc="-10" dirty="0">
                <a:latin typeface="Calibri"/>
                <a:cs typeface="Calibri"/>
              </a:rPr>
              <a:t> implem</a:t>
            </a:r>
            <a:r>
              <a:rPr sz="1600" spc="-15" dirty="0">
                <a:latin typeface="Calibri"/>
                <a:cs typeface="Calibri"/>
              </a:rPr>
              <a:t>e</a:t>
            </a:r>
            <a:r>
              <a:rPr sz="1600" spc="-25" dirty="0">
                <a:latin typeface="Calibri"/>
                <a:cs typeface="Calibri"/>
              </a:rPr>
              <a:t>n</a:t>
            </a:r>
            <a:r>
              <a:rPr sz="1600" spc="-30" dirty="0">
                <a:latin typeface="Calibri"/>
                <a:cs typeface="Calibri"/>
              </a:rPr>
              <a:t>t</a:t>
            </a:r>
            <a:r>
              <a:rPr sz="1600" spc="-10" dirty="0">
                <a:latin typeface="Calibri"/>
                <a:cs typeface="Calibri"/>
              </a:rPr>
              <a:t>ación</a:t>
            </a:r>
            <a:r>
              <a:rPr sz="1600" dirty="0">
                <a:latin typeface="Calibri"/>
                <a:cs typeface="Calibri"/>
              </a:rPr>
              <a:t> </a:t>
            </a:r>
            <a:r>
              <a:rPr sz="1600" spc="-10" dirty="0">
                <a:latin typeface="Calibri"/>
                <a:cs typeface="Calibri"/>
              </a:rPr>
              <a:t>de</a:t>
            </a:r>
            <a:r>
              <a:rPr sz="1600" spc="-5" dirty="0">
                <a:latin typeface="Calibri"/>
                <a:cs typeface="Calibri"/>
              </a:rPr>
              <a:t> </a:t>
            </a:r>
            <a:r>
              <a:rPr sz="1600" spc="-10" dirty="0">
                <a:latin typeface="Calibri"/>
                <a:cs typeface="Calibri"/>
              </a:rPr>
              <a:t>acciones</a:t>
            </a:r>
            <a:r>
              <a:rPr sz="1600" spc="10" dirty="0">
                <a:latin typeface="Calibri"/>
                <a:cs typeface="Calibri"/>
              </a:rPr>
              <a:t> </a:t>
            </a:r>
            <a:r>
              <a:rPr sz="1600" spc="-10" dirty="0">
                <a:latin typeface="Calibri"/>
                <a:cs typeface="Calibri"/>
              </a:rPr>
              <a:t>de</a:t>
            </a:r>
            <a:r>
              <a:rPr sz="1600" spc="5" dirty="0">
                <a:latin typeface="Calibri"/>
                <a:cs typeface="Calibri"/>
              </a:rPr>
              <a:t> </a:t>
            </a:r>
            <a:r>
              <a:rPr sz="1600" spc="-15" dirty="0">
                <a:latin typeface="Calibri"/>
                <a:cs typeface="Calibri"/>
              </a:rPr>
              <a:t>m</a:t>
            </a:r>
            <a:r>
              <a:rPr sz="1600" spc="-20" dirty="0">
                <a:latin typeface="Calibri"/>
                <a:cs typeface="Calibri"/>
              </a:rPr>
              <a:t>e</a:t>
            </a:r>
            <a:r>
              <a:rPr sz="1600" spc="-10" dirty="0">
                <a:latin typeface="Calibri"/>
                <a:cs typeface="Calibri"/>
              </a:rPr>
              <a:t>jo</a:t>
            </a:r>
            <a:r>
              <a:rPr sz="1600" spc="-55" dirty="0">
                <a:latin typeface="Calibri"/>
                <a:cs typeface="Calibri"/>
              </a:rPr>
              <a:t>r</a:t>
            </a:r>
            <a:r>
              <a:rPr sz="1600" spc="-10" dirty="0">
                <a:latin typeface="Calibri"/>
                <a:cs typeface="Calibri"/>
              </a:rPr>
              <a:t>a,</a:t>
            </a:r>
            <a:r>
              <a:rPr sz="1600" spc="35" dirty="0">
                <a:latin typeface="Calibri"/>
                <a:cs typeface="Calibri"/>
              </a:rPr>
              <a:t> </a:t>
            </a:r>
            <a:r>
              <a:rPr sz="1600" spc="-10" dirty="0">
                <a:latin typeface="Calibri"/>
                <a:cs typeface="Calibri"/>
              </a:rPr>
              <a:t>se</a:t>
            </a:r>
            <a:r>
              <a:rPr sz="1600" spc="5" dirty="0">
                <a:latin typeface="Calibri"/>
                <a:cs typeface="Calibri"/>
              </a:rPr>
              <a:t> </a:t>
            </a:r>
            <a:r>
              <a:rPr sz="1600" spc="-10" dirty="0">
                <a:latin typeface="Calibri"/>
                <a:cs typeface="Calibri"/>
              </a:rPr>
              <a:t>e</a:t>
            </a:r>
            <a:r>
              <a:rPr sz="1600" spc="-25" dirty="0">
                <a:latin typeface="Calibri"/>
                <a:cs typeface="Calibri"/>
              </a:rPr>
              <a:t>s</a:t>
            </a:r>
            <a:r>
              <a:rPr sz="1600" spc="-30" dirty="0">
                <a:latin typeface="Calibri"/>
                <a:cs typeface="Calibri"/>
              </a:rPr>
              <a:t>t</a:t>
            </a:r>
            <a:r>
              <a:rPr sz="1600" spc="-10" dirty="0">
                <a:latin typeface="Calibri"/>
                <a:cs typeface="Calibri"/>
              </a:rPr>
              <a:t>able</a:t>
            </a:r>
            <a:r>
              <a:rPr sz="1600" spc="-20" dirty="0">
                <a:latin typeface="Calibri"/>
                <a:cs typeface="Calibri"/>
              </a:rPr>
              <a:t>c</a:t>
            </a:r>
            <a:r>
              <a:rPr sz="1600" spc="-10" dirty="0">
                <a:latin typeface="Calibri"/>
                <a:cs typeface="Calibri"/>
              </a:rPr>
              <a:t>e:</a:t>
            </a:r>
            <a:endParaRPr sz="1600" dirty="0">
              <a:latin typeface="Calibri"/>
              <a:cs typeface="Calibri"/>
            </a:endParaRPr>
          </a:p>
        </p:txBody>
      </p:sp>
      <p:sp>
        <p:nvSpPr>
          <p:cNvPr id="5" name="object 5"/>
          <p:cNvSpPr txBox="1"/>
          <p:nvPr/>
        </p:nvSpPr>
        <p:spPr>
          <a:xfrm>
            <a:off x="11133201" y="2823209"/>
            <a:ext cx="662940" cy="266700"/>
          </a:xfrm>
          <a:prstGeom prst="rect">
            <a:avLst/>
          </a:prstGeom>
        </p:spPr>
        <p:txBody>
          <a:bodyPr vert="horz" wrap="square" lIns="0" tIns="0" rIns="0" bIns="0" rtlCol="0">
            <a:spAutoFit/>
          </a:bodyPr>
          <a:lstStyle/>
          <a:p>
            <a:pPr marL="12700">
              <a:lnSpc>
                <a:spcPct val="100000"/>
              </a:lnSpc>
            </a:pPr>
            <a:r>
              <a:rPr sz="1600" spc="-10" dirty="0">
                <a:latin typeface="Calibri"/>
                <a:cs typeface="Calibri"/>
              </a:rPr>
              <a:t>p</a:t>
            </a:r>
            <a:r>
              <a:rPr sz="1600" spc="0" dirty="0">
                <a:latin typeface="Calibri"/>
                <a:cs typeface="Calibri"/>
              </a:rPr>
              <a:t>a</a:t>
            </a:r>
            <a:r>
              <a:rPr sz="1600" spc="-55" dirty="0">
                <a:latin typeface="Calibri"/>
                <a:cs typeface="Calibri"/>
              </a:rPr>
              <a:t>r</a:t>
            </a:r>
            <a:r>
              <a:rPr sz="1600" spc="-10" dirty="0">
                <a:latin typeface="Calibri"/>
                <a:cs typeface="Calibri"/>
              </a:rPr>
              <a:t>a</a:t>
            </a:r>
            <a:r>
              <a:rPr sz="1600" dirty="0">
                <a:latin typeface="Calibri"/>
                <a:cs typeface="Calibri"/>
              </a:rPr>
              <a:t>  </a:t>
            </a:r>
            <a:r>
              <a:rPr sz="1600" spc="-110" dirty="0">
                <a:latin typeface="Calibri"/>
                <a:cs typeface="Calibri"/>
              </a:rPr>
              <a:t> </a:t>
            </a:r>
            <a:r>
              <a:rPr sz="1600" spc="-5" dirty="0">
                <a:latin typeface="Calibri"/>
                <a:cs typeface="Calibri"/>
              </a:rPr>
              <a:t>la</a:t>
            </a:r>
            <a:endParaRPr sz="1600">
              <a:latin typeface="Calibri"/>
              <a:cs typeface="Calibri"/>
            </a:endParaRPr>
          </a:p>
        </p:txBody>
      </p:sp>
      <p:sp>
        <p:nvSpPr>
          <p:cNvPr id="6" name="object 6"/>
          <p:cNvSpPr txBox="1"/>
          <p:nvPr/>
        </p:nvSpPr>
        <p:spPr>
          <a:xfrm>
            <a:off x="1693926" y="3554486"/>
            <a:ext cx="10104120" cy="1486535"/>
          </a:xfrm>
          <a:prstGeom prst="rect">
            <a:avLst/>
          </a:prstGeom>
        </p:spPr>
        <p:txBody>
          <a:bodyPr vert="horz" wrap="square" lIns="0" tIns="0" rIns="0" bIns="0" rtlCol="0">
            <a:spAutoFit/>
          </a:bodyPr>
          <a:lstStyle/>
          <a:p>
            <a:pPr marL="413384" marR="7620" indent="-401320" algn="just">
              <a:lnSpc>
                <a:spcPct val="100099"/>
              </a:lnSpc>
              <a:buFont typeface="Calibri"/>
              <a:buAutoNum type="romanUcPeriod"/>
              <a:tabLst>
                <a:tab pos="413384" algn="l"/>
              </a:tabLst>
            </a:pPr>
            <a:r>
              <a:rPr sz="1600" spc="-10" dirty="0">
                <a:latin typeface="Calibri"/>
                <a:cs typeface="Calibri"/>
              </a:rPr>
              <a:t>El</a:t>
            </a:r>
            <a:r>
              <a:rPr sz="1600" spc="15" dirty="0">
                <a:latin typeface="Calibri"/>
                <a:cs typeface="Calibri"/>
              </a:rPr>
              <a:t> </a:t>
            </a:r>
            <a:r>
              <a:rPr sz="1600" spc="-10" dirty="0">
                <a:latin typeface="Calibri"/>
                <a:cs typeface="Calibri"/>
              </a:rPr>
              <a:t>n</a:t>
            </a:r>
            <a:r>
              <a:rPr sz="1600" dirty="0">
                <a:latin typeface="Calibri"/>
                <a:cs typeface="Calibri"/>
              </a:rPr>
              <a:t>i</a:t>
            </a:r>
            <a:r>
              <a:rPr sz="1600" spc="-25" dirty="0">
                <a:latin typeface="Calibri"/>
                <a:cs typeface="Calibri"/>
              </a:rPr>
              <a:t>v</a:t>
            </a:r>
            <a:r>
              <a:rPr sz="1600" spc="-10" dirty="0">
                <a:latin typeface="Calibri"/>
                <a:cs typeface="Calibri"/>
              </a:rPr>
              <a:t>el</a:t>
            </a:r>
            <a:r>
              <a:rPr sz="1600" spc="15" dirty="0">
                <a:latin typeface="Calibri"/>
                <a:cs typeface="Calibri"/>
              </a:rPr>
              <a:t> </a:t>
            </a:r>
            <a:r>
              <a:rPr sz="1600" spc="-10" dirty="0">
                <a:latin typeface="Calibri"/>
                <a:cs typeface="Calibri"/>
              </a:rPr>
              <a:t>de</a:t>
            </a:r>
            <a:r>
              <a:rPr sz="1600" spc="5" dirty="0">
                <a:latin typeface="Calibri"/>
                <a:cs typeface="Calibri"/>
              </a:rPr>
              <a:t> </a:t>
            </a:r>
            <a:r>
              <a:rPr sz="1600" spc="-40" dirty="0">
                <a:latin typeface="Calibri"/>
                <a:cs typeface="Calibri"/>
              </a:rPr>
              <a:t>f</a:t>
            </a:r>
            <a:r>
              <a:rPr sz="1600" spc="-35" dirty="0">
                <a:latin typeface="Calibri"/>
                <a:cs typeface="Calibri"/>
              </a:rPr>
              <a:t>a</a:t>
            </a:r>
            <a:r>
              <a:rPr sz="1600" spc="-25" dirty="0">
                <a:latin typeface="Calibri"/>
                <a:cs typeface="Calibri"/>
              </a:rPr>
              <a:t>v</a:t>
            </a:r>
            <a:r>
              <a:rPr sz="1600" spc="-10" dirty="0">
                <a:latin typeface="Calibri"/>
                <a:cs typeface="Calibri"/>
              </a:rPr>
              <a:t>o</a:t>
            </a:r>
            <a:r>
              <a:rPr sz="1600" spc="-55" dirty="0">
                <a:latin typeface="Calibri"/>
                <a:cs typeface="Calibri"/>
              </a:rPr>
              <a:t>r</a:t>
            </a:r>
            <a:r>
              <a:rPr sz="1600" spc="-10" dirty="0">
                <a:latin typeface="Calibri"/>
                <a:cs typeface="Calibri"/>
              </a:rPr>
              <a:t>abi</a:t>
            </a:r>
            <a:r>
              <a:rPr sz="1600" spc="-15" dirty="0">
                <a:latin typeface="Calibri"/>
                <a:cs typeface="Calibri"/>
              </a:rPr>
              <a:t>l</a:t>
            </a:r>
            <a:r>
              <a:rPr sz="1600" spc="-10" dirty="0">
                <a:latin typeface="Calibri"/>
                <a:cs typeface="Calibri"/>
              </a:rPr>
              <a:t>idad</a:t>
            </a:r>
            <a:r>
              <a:rPr sz="1600" dirty="0">
                <a:latin typeface="Calibri"/>
                <a:cs typeface="Calibri"/>
              </a:rPr>
              <a:t> </a:t>
            </a:r>
            <a:r>
              <a:rPr sz="1600" spc="-15" dirty="0">
                <a:latin typeface="Calibri"/>
                <a:cs typeface="Calibri"/>
              </a:rPr>
              <a:t>i</a:t>
            </a:r>
            <a:r>
              <a:rPr sz="1600" spc="-10" dirty="0">
                <a:latin typeface="Calibri"/>
                <a:cs typeface="Calibri"/>
              </a:rPr>
              <a:t>gu</a:t>
            </a:r>
            <a:r>
              <a:rPr sz="1600" spc="-20" dirty="0">
                <a:latin typeface="Calibri"/>
                <a:cs typeface="Calibri"/>
              </a:rPr>
              <a:t>a</a:t>
            </a:r>
            <a:r>
              <a:rPr sz="1600" spc="-5" dirty="0">
                <a:latin typeface="Calibri"/>
                <a:cs typeface="Calibri"/>
              </a:rPr>
              <a:t>l</a:t>
            </a:r>
            <a:r>
              <a:rPr sz="1600" spc="15" dirty="0">
                <a:latin typeface="Calibri"/>
                <a:cs typeface="Calibri"/>
              </a:rPr>
              <a:t> </a:t>
            </a:r>
            <a:r>
              <a:rPr sz="1600" spc="-10" dirty="0">
                <a:latin typeface="Calibri"/>
                <a:cs typeface="Calibri"/>
              </a:rPr>
              <a:t>o</a:t>
            </a:r>
            <a:r>
              <a:rPr sz="1600" spc="5" dirty="0">
                <a:latin typeface="Calibri"/>
                <a:cs typeface="Calibri"/>
              </a:rPr>
              <a:t> </a:t>
            </a:r>
            <a:r>
              <a:rPr sz="1600" spc="-10" dirty="0">
                <a:latin typeface="Calibri"/>
                <a:cs typeface="Calibri"/>
              </a:rPr>
              <a:t>sup</a:t>
            </a:r>
            <a:r>
              <a:rPr sz="1600" dirty="0">
                <a:latin typeface="Calibri"/>
                <a:cs typeface="Calibri"/>
              </a:rPr>
              <a:t>e</a:t>
            </a:r>
            <a:r>
              <a:rPr sz="1600" spc="-15" dirty="0">
                <a:latin typeface="Calibri"/>
                <a:cs typeface="Calibri"/>
              </a:rPr>
              <a:t>r</a:t>
            </a:r>
            <a:r>
              <a:rPr sz="1600" spc="-5" dirty="0">
                <a:latin typeface="Calibri"/>
                <a:cs typeface="Calibri"/>
              </a:rPr>
              <a:t>io</a:t>
            </a:r>
            <a:r>
              <a:rPr sz="1600" spc="-10" dirty="0">
                <a:latin typeface="Calibri"/>
                <a:cs typeface="Calibri"/>
              </a:rPr>
              <a:t>r</a:t>
            </a:r>
            <a:r>
              <a:rPr sz="1600" spc="10" dirty="0">
                <a:latin typeface="Calibri"/>
                <a:cs typeface="Calibri"/>
              </a:rPr>
              <a:t> </a:t>
            </a:r>
            <a:r>
              <a:rPr sz="1600" spc="-10" dirty="0">
                <a:latin typeface="Calibri"/>
                <a:cs typeface="Calibri"/>
              </a:rPr>
              <a:t>al</a:t>
            </a:r>
            <a:r>
              <a:rPr sz="1600" spc="15" dirty="0">
                <a:latin typeface="Calibri"/>
                <a:cs typeface="Calibri"/>
              </a:rPr>
              <a:t> </a:t>
            </a:r>
            <a:r>
              <a:rPr sz="1600" spc="-20" dirty="0">
                <a:latin typeface="Calibri"/>
                <a:cs typeface="Calibri"/>
              </a:rPr>
              <a:t>8</a:t>
            </a:r>
            <a:r>
              <a:rPr sz="1600" spc="-5" dirty="0">
                <a:latin typeface="Calibri"/>
                <a:cs typeface="Calibri"/>
              </a:rPr>
              <a:t>0</a:t>
            </a:r>
            <a:r>
              <a:rPr sz="1600" spc="-15" dirty="0">
                <a:latin typeface="Calibri"/>
                <a:cs typeface="Calibri"/>
              </a:rPr>
              <a:t>%</a:t>
            </a:r>
            <a:r>
              <a:rPr sz="1600" spc="20" dirty="0">
                <a:latin typeface="Calibri"/>
                <a:cs typeface="Calibri"/>
              </a:rPr>
              <a:t> </a:t>
            </a:r>
            <a:r>
              <a:rPr sz="1600" dirty="0">
                <a:latin typeface="Calibri"/>
                <a:cs typeface="Calibri"/>
              </a:rPr>
              <a:t>(</a:t>
            </a:r>
            <a:r>
              <a:rPr sz="1600" spc="-15" dirty="0">
                <a:latin typeface="Calibri"/>
                <a:cs typeface="Calibri"/>
              </a:rPr>
              <a:t>%</a:t>
            </a:r>
            <a:r>
              <a:rPr sz="1600" spc="5" dirty="0">
                <a:latin typeface="Calibri"/>
                <a:cs typeface="Calibri"/>
              </a:rPr>
              <a:t> </a:t>
            </a:r>
            <a:r>
              <a:rPr sz="1600" spc="-10" dirty="0">
                <a:latin typeface="Calibri"/>
                <a:cs typeface="Calibri"/>
              </a:rPr>
              <a:t>Muy</a:t>
            </a:r>
            <a:r>
              <a:rPr sz="1600" spc="20" dirty="0">
                <a:latin typeface="Calibri"/>
                <a:cs typeface="Calibri"/>
              </a:rPr>
              <a:t> </a:t>
            </a:r>
            <a:r>
              <a:rPr sz="1600" spc="-10" dirty="0">
                <a:latin typeface="Calibri"/>
                <a:cs typeface="Calibri"/>
              </a:rPr>
              <a:t>Bu</a:t>
            </a:r>
            <a:r>
              <a:rPr sz="1600" spc="-15" dirty="0">
                <a:latin typeface="Calibri"/>
                <a:cs typeface="Calibri"/>
              </a:rPr>
              <a:t>e</a:t>
            </a:r>
            <a:r>
              <a:rPr sz="1600" dirty="0">
                <a:latin typeface="Calibri"/>
                <a:cs typeface="Calibri"/>
              </a:rPr>
              <a:t>n</a:t>
            </a:r>
            <a:r>
              <a:rPr sz="1600" spc="-10" dirty="0">
                <a:latin typeface="Calibri"/>
                <a:cs typeface="Calibri"/>
              </a:rPr>
              <a:t>o</a:t>
            </a:r>
            <a:r>
              <a:rPr sz="1600" spc="20" dirty="0">
                <a:latin typeface="Calibri"/>
                <a:cs typeface="Calibri"/>
              </a:rPr>
              <a:t> </a:t>
            </a:r>
            <a:r>
              <a:rPr sz="1600" spc="-10" dirty="0">
                <a:latin typeface="Calibri"/>
                <a:cs typeface="Calibri"/>
              </a:rPr>
              <a:t>+</a:t>
            </a:r>
            <a:r>
              <a:rPr sz="1600" spc="15" dirty="0">
                <a:latin typeface="Calibri"/>
                <a:cs typeface="Calibri"/>
              </a:rPr>
              <a:t> </a:t>
            </a:r>
            <a:r>
              <a:rPr sz="1600" spc="-15" dirty="0">
                <a:latin typeface="Calibri"/>
                <a:cs typeface="Calibri"/>
              </a:rPr>
              <a:t>%</a:t>
            </a:r>
            <a:r>
              <a:rPr sz="1600" spc="20" dirty="0">
                <a:latin typeface="Calibri"/>
                <a:cs typeface="Calibri"/>
              </a:rPr>
              <a:t> </a:t>
            </a:r>
            <a:r>
              <a:rPr sz="1600" spc="-10" dirty="0">
                <a:latin typeface="Calibri"/>
                <a:cs typeface="Calibri"/>
              </a:rPr>
              <a:t>B</a:t>
            </a:r>
            <a:r>
              <a:rPr sz="1600" spc="-5" dirty="0">
                <a:latin typeface="Calibri"/>
                <a:cs typeface="Calibri"/>
              </a:rPr>
              <a:t>u</a:t>
            </a:r>
            <a:r>
              <a:rPr sz="1600" spc="-10" dirty="0">
                <a:latin typeface="Calibri"/>
                <a:cs typeface="Calibri"/>
              </a:rPr>
              <a:t>eno</a:t>
            </a:r>
            <a:r>
              <a:rPr sz="1600" spc="30" dirty="0">
                <a:latin typeface="Calibri"/>
                <a:cs typeface="Calibri"/>
              </a:rPr>
              <a:t> </a:t>
            </a:r>
            <a:r>
              <a:rPr sz="1600" spc="-10" dirty="0">
                <a:latin typeface="Calibri"/>
                <a:cs typeface="Calibri"/>
              </a:rPr>
              <a:t>≥</a:t>
            </a:r>
            <a:r>
              <a:rPr sz="1600" spc="20" dirty="0">
                <a:latin typeface="Calibri"/>
                <a:cs typeface="Calibri"/>
              </a:rPr>
              <a:t> </a:t>
            </a:r>
            <a:r>
              <a:rPr sz="1600" spc="-20" dirty="0">
                <a:latin typeface="Calibri"/>
                <a:cs typeface="Calibri"/>
              </a:rPr>
              <a:t>8</a:t>
            </a:r>
            <a:r>
              <a:rPr sz="1600" spc="-5" dirty="0">
                <a:latin typeface="Calibri"/>
                <a:cs typeface="Calibri"/>
              </a:rPr>
              <a:t>0%</a:t>
            </a:r>
            <a:r>
              <a:rPr sz="1600" spc="-10" dirty="0">
                <a:latin typeface="Calibri"/>
                <a:cs typeface="Calibri"/>
              </a:rPr>
              <a:t>)</a:t>
            </a:r>
            <a:r>
              <a:rPr sz="1600" spc="-5" dirty="0">
                <a:latin typeface="Calibri"/>
                <a:cs typeface="Calibri"/>
              </a:rPr>
              <a:t>,</a:t>
            </a:r>
            <a:r>
              <a:rPr sz="1600" spc="5" dirty="0">
                <a:latin typeface="Calibri"/>
                <a:cs typeface="Calibri"/>
              </a:rPr>
              <a:t> </a:t>
            </a:r>
            <a:r>
              <a:rPr sz="1600" dirty="0">
                <a:latin typeface="Calibri"/>
                <a:cs typeface="Calibri"/>
              </a:rPr>
              <a:t>n</a:t>
            </a:r>
            <a:r>
              <a:rPr sz="1600" spc="-10" dirty="0">
                <a:latin typeface="Calibri"/>
                <a:cs typeface="Calibri"/>
              </a:rPr>
              <a:t>o</a:t>
            </a:r>
            <a:r>
              <a:rPr sz="1600" spc="5" dirty="0">
                <a:latin typeface="Calibri"/>
                <a:cs typeface="Calibri"/>
              </a:rPr>
              <a:t> </a:t>
            </a:r>
            <a:r>
              <a:rPr sz="1600" dirty="0">
                <a:latin typeface="Calibri"/>
                <a:cs typeface="Calibri"/>
              </a:rPr>
              <a:t>s</a:t>
            </a:r>
            <a:r>
              <a:rPr sz="1600" spc="-10" dirty="0">
                <a:latin typeface="Calibri"/>
                <a:cs typeface="Calibri"/>
              </a:rPr>
              <a:t>e</a:t>
            </a:r>
            <a:r>
              <a:rPr sz="1600" spc="5" dirty="0">
                <a:latin typeface="Calibri"/>
                <a:cs typeface="Calibri"/>
              </a:rPr>
              <a:t> </a:t>
            </a:r>
            <a:r>
              <a:rPr sz="1600" spc="-10" dirty="0">
                <a:latin typeface="Calibri"/>
                <a:cs typeface="Calibri"/>
              </a:rPr>
              <a:t>impleme</a:t>
            </a:r>
            <a:r>
              <a:rPr sz="1600" spc="-25" dirty="0">
                <a:latin typeface="Calibri"/>
                <a:cs typeface="Calibri"/>
              </a:rPr>
              <a:t>n</a:t>
            </a:r>
            <a:r>
              <a:rPr sz="1600" spc="-30" dirty="0">
                <a:latin typeface="Calibri"/>
                <a:cs typeface="Calibri"/>
              </a:rPr>
              <a:t>t</a:t>
            </a:r>
            <a:r>
              <a:rPr sz="1600" spc="-10" dirty="0">
                <a:latin typeface="Calibri"/>
                <a:cs typeface="Calibri"/>
              </a:rPr>
              <a:t>a</a:t>
            </a:r>
            <a:r>
              <a:rPr sz="1600" spc="15" dirty="0">
                <a:latin typeface="Calibri"/>
                <a:cs typeface="Calibri"/>
              </a:rPr>
              <a:t> </a:t>
            </a:r>
            <a:r>
              <a:rPr sz="1600" spc="-10" dirty="0">
                <a:latin typeface="Calibri"/>
                <a:cs typeface="Calibri"/>
              </a:rPr>
              <a:t>p</a:t>
            </a:r>
            <a:r>
              <a:rPr sz="1600" dirty="0">
                <a:latin typeface="Calibri"/>
                <a:cs typeface="Calibri"/>
              </a:rPr>
              <a:t>l</a:t>
            </a:r>
            <a:r>
              <a:rPr sz="1600" spc="-20" dirty="0">
                <a:latin typeface="Calibri"/>
                <a:cs typeface="Calibri"/>
              </a:rPr>
              <a:t>a</a:t>
            </a:r>
            <a:r>
              <a:rPr sz="1600" spc="-10" dirty="0">
                <a:latin typeface="Calibri"/>
                <a:cs typeface="Calibri"/>
              </a:rPr>
              <a:t>n</a:t>
            </a:r>
            <a:r>
              <a:rPr sz="1600" spc="10" dirty="0">
                <a:latin typeface="Calibri"/>
                <a:cs typeface="Calibri"/>
              </a:rPr>
              <a:t> </a:t>
            </a:r>
            <a:r>
              <a:rPr sz="1600" spc="-10" dirty="0">
                <a:latin typeface="Calibri"/>
                <a:cs typeface="Calibri"/>
              </a:rPr>
              <a:t>de</a:t>
            </a:r>
            <a:r>
              <a:rPr sz="1600" spc="5" dirty="0">
                <a:latin typeface="Calibri"/>
                <a:cs typeface="Calibri"/>
              </a:rPr>
              <a:t> </a:t>
            </a:r>
            <a:r>
              <a:rPr sz="1600" spc="-10" dirty="0">
                <a:latin typeface="Calibri"/>
                <a:cs typeface="Calibri"/>
              </a:rPr>
              <a:t>acción,</a:t>
            </a:r>
            <a:r>
              <a:rPr sz="1600" spc="10" dirty="0">
                <a:latin typeface="Calibri"/>
                <a:cs typeface="Calibri"/>
              </a:rPr>
              <a:t> </a:t>
            </a:r>
            <a:r>
              <a:rPr sz="1600" spc="-10" dirty="0">
                <a:latin typeface="Calibri"/>
                <a:cs typeface="Calibri"/>
              </a:rPr>
              <a:t>y</a:t>
            </a:r>
            <a:r>
              <a:rPr sz="1600" spc="-5" dirty="0">
                <a:latin typeface="Calibri"/>
                <a:cs typeface="Calibri"/>
              </a:rPr>
              <a:t> se</a:t>
            </a:r>
            <a:r>
              <a:rPr sz="1600" spc="-55" dirty="0">
                <a:latin typeface="Calibri"/>
                <a:cs typeface="Calibri"/>
              </a:rPr>
              <a:t>r</a:t>
            </a:r>
            <a:r>
              <a:rPr sz="1600" spc="-10" dirty="0">
                <a:latin typeface="Calibri"/>
                <a:cs typeface="Calibri"/>
              </a:rPr>
              <a:t>á</a:t>
            </a:r>
            <a:r>
              <a:rPr sz="1600" spc="120" dirty="0">
                <a:latin typeface="Calibri"/>
                <a:cs typeface="Calibri"/>
              </a:rPr>
              <a:t> </a:t>
            </a:r>
            <a:r>
              <a:rPr sz="1600" spc="-10" dirty="0">
                <a:latin typeface="Calibri"/>
                <a:cs typeface="Calibri"/>
              </a:rPr>
              <a:t>decis</a:t>
            </a:r>
            <a:r>
              <a:rPr sz="1600" dirty="0">
                <a:latin typeface="Calibri"/>
                <a:cs typeface="Calibri"/>
              </a:rPr>
              <a:t>i</a:t>
            </a:r>
            <a:r>
              <a:rPr sz="1600" spc="-10" dirty="0">
                <a:latin typeface="Calibri"/>
                <a:cs typeface="Calibri"/>
              </a:rPr>
              <a:t>ón</a:t>
            </a:r>
            <a:r>
              <a:rPr sz="1600" spc="114" dirty="0">
                <a:latin typeface="Calibri"/>
                <a:cs typeface="Calibri"/>
              </a:rPr>
              <a:t> </a:t>
            </a:r>
            <a:r>
              <a:rPr sz="1600" spc="-10" dirty="0">
                <a:latin typeface="Calibri"/>
                <a:cs typeface="Calibri"/>
              </a:rPr>
              <a:t>de</a:t>
            </a:r>
            <a:r>
              <a:rPr sz="1600" spc="114" dirty="0">
                <a:latin typeface="Calibri"/>
                <a:cs typeface="Calibri"/>
              </a:rPr>
              <a:t> </a:t>
            </a:r>
            <a:r>
              <a:rPr sz="1600" dirty="0">
                <a:latin typeface="Calibri"/>
                <a:cs typeface="Calibri"/>
              </a:rPr>
              <a:t>l</a:t>
            </a:r>
            <a:r>
              <a:rPr sz="1600" spc="-10" dirty="0">
                <a:latin typeface="Calibri"/>
                <a:cs typeface="Calibri"/>
              </a:rPr>
              <a:t>a</a:t>
            </a:r>
            <a:r>
              <a:rPr sz="1600" spc="110" dirty="0">
                <a:latin typeface="Calibri"/>
                <a:cs typeface="Calibri"/>
              </a:rPr>
              <a:t> </a:t>
            </a:r>
            <a:r>
              <a:rPr sz="1600" spc="-10" dirty="0">
                <a:latin typeface="Calibri"/>
                <a:cs typeface="Calibri"/>
              </a:rPr>
              <a:t>D</a:t>
            </a:r>
            <a:r>
              <a:rPr sz="1600" dirty="0">
                <a:latin typeface="Calibri"/>
                <a:cs typeface="Calibri"/>
              </a:rPr>
              <a:t>i</a:t>
            </a:r>
            <a:r>
              <a:rPr sz="1600" spc="-40" dirty="0">
                <a:latin typeface="Calibri"/>
                <a:cs typeface="Calibri"/>
              </a:rPr>
              <a:t>r</a:t>
            </a:r>
            <a:r>
              <a:rPr sz="1600" spc="-10" dirty="0">
                <a:latin typeface="Calibri"/>
                <a:cs typeface="Calibri"/>
              </a:rPr>
              <a:t>e</a:t>
            </a:r>
            <a:r>
              <a:rPr sz="1600" spc="-5" dirty="0">
                <a:latin typeface="Calibri"/>
                <a:cs typeface="Calibri"/>
              </a:rPr>
              <a:t>c</a:t>
            </a:r>
            <a:r>
              <a:rPr sz="1600" spc="-10" dirty="0">
                <a:latin typeface="Calibri"/>
                <a:cs typeface="Calibri"/>
              </a:rPr>
              <a:t>ción</a:t>
            </a:r>
            <a:r>
              <a:rPr sz="1600" spc="120" dirty="0">
                <a:latin typeface="Calibri"/>
                <a:cs typeface="Calibri"/>
              </a:rPr>
              <a:t> </a:t>
            </a:r>
            <a:r>
              <a:rPr sz="1600" spc="-10" dirty="0">
                <a:latin typeface="Calibri"/>
                <a:cs typeface="Calibri"/>
              </a:rPr>
              <a:t>y</a:t>
            </a:r>
            <a:r>
              <a:rPr sz="1600" spc="114" dirty="0">
                <a:latin typeface="Calibri"/>
                <a:cs typeface="Calibri"/>
              </a:rPr>
              <a:t> </a:t>
            </a:r>
            <a:r>
              <a:rPr sz="1600" spc="-10" dirty="0">
                <a:latin typeface="Calibri"/>
                <a:cs typeface="Calibri"/>
              </a:rPr>
              <a:t>Subdi</a:t>
            </a:r>
            <a:r>
              <a:rPr sz="1600" spc="-30" dirty="0">
                <a:latin typeface="Calibri"/>
                <a:cs typeface="Calibri"/>
              </a:rPr>
              <a:t>r</a:t>
            </a:r>
            <a:r>
              <a:rPr sz="1600" spc="-10" dirty="0">
                <a:latin typeface="Calibri"/>
                <a:cs typeface="Calibri"/>
              </a:rPr>
              <a:t>e</a:t>
            </a:r>
            <a:r>
              <a:rPr sz="1600" spc="-20" dirty="0">
                <a:latin typeface="Calibri"/>
                <a:cs typeface="Calibri"/>
              </a:rPr>
              <a:t>c</a:t>
            </a:r>
            <a:r>
              <a:rPr sz="1600" spc="-10" dirty="0">
                <a:latin typeface="Calibri"/>
                <a:cs typeface="Calibri"/>
              </a:rPr>
              <a:t>ción</a:t>
            </a:r>
            <a:r>
              <a:rPr sz="1600" spc="135" dirty="0">
                <a:latin typeface="Calibri"/>
                <a:cs typeface="Calibri"/>
              </a:rPr>
              <a:t> </a:t>
            </a:r>
            <a:r>
              <a:rPr sz="1600" spc="-10" dirty="0">
                <a:latin typeface="Calibri"/>
                <a:cs typeface="Calibri"/>
              </a:rPr>
              <a:t>e</a:t>
            </a:r>
            <a:r>
              <a:rPr sz="1600" spc="-25" dirty="0">
                <a:latin typeface="Calibri"/>
                <a:cs typeface="Calibri"/>
              </a:rPr>
              <a:t>s</a:t>
            </a:r>
            <a:r>
              <a:rPr sz="1600" spc="-10" dirty="0">
                <a:latin typeface="Calibri"/>
                <a:cs typeface="Calibri"/>
              </a:rPr>
              <a:t>t</a:t>
            </a:r>
            <a:r>
              <a:rPr sz="1600" spc="-55" dirty="0">
                <a:latin typeface="Calibri"/>
                <a:cs typeface="Calibri"/>
              </a:rPr>
              <a:t>r</a:t>
            </a:r>
            <a:r>
              <a:rPr sz="1600" spc="-20" dirty="0">
                <a:latin typeface="Calibri"/>
                <a:cs typeface="Calibri"/>
              </a:rPr>
              <a:t>at</a:t>
            </a:r>
            <a:r>
              <a:rPr sz="1600" spc="-10" dirty="0">
                <a:latin typeface="Calibri"/>
                <a:cs typeface="Calibri"/>
              </a:rPr>
              <a:t>ég</a:t>
            </a:r>
            <a:r>
              <a:rPr sz="1600" dirty="0">
                <a:latin typeface="Calibri"/>
                <a:cs typeface="Calibri"/>
              </a:rPr>
              <a:t>i</a:t>
            </a:r>
            <a:r>
              <a:rPr sz="1600" spc="-40" dirty="0">
                <a:latin typeface="Calibri"/>
                <a:cs typeface="Calibri"/>
              </a:rPr>
              <a:t>c</a:t>
            </a:r>
            <a:r>
              <a:rPr sz="1600" spc="-10" dirty="0">
                <a:latin typeface="Calibri"/>
                <a:cs typeface="Calibri"/>
              </a:rPr>
              <a:t>a</a:t>
            </a:r>
            <a:r>
              <a:rPr sz="1600" spc="125" dirty="0">
                <a:latin typeface="Calibri"/>
                <a:cs typeface="Calibri"/>
              </a:rPr>
              <a:t> </a:t>
            </a:r>
            <a:r>
              <a:rPr sz="1600" spc="-10" dirty="0">
                <a:latin typeface="Calibri"/>
                <a:cs typeface="Calibri"/>
              </a:rPr>
              <a:t>y</a:t>
            </a:r>
            <a:r>
              <a:rPr sz="1600" spc="114" dirty="0">
                <a:latin typeface="Calibri"/>
                <a:cs typeface="Calibri"/>
              </a:rPr>
              <a:t> </a:t>
            </a:r>
            <a:r>
              <a:rPr sz="1600" spc="-10" dirty="0">
                <a:latin typeface="Calibri"/>
                <a:cs typeface="Calibri"/>
              </a:rPr>
              <a:t>de</a:t>
            </a:r>
            <a:r>
              <a:rPr sz="1600" spc="114" dirty="0">
                <a:latin typeface="Calibri"/>
                <a:cs typeface="Calibri"/>
              </a:rPr>
              <a:t> </a:t>
            </a:r>
            <a:r>
              <a:rPr sz="1600" spc="-25" dirty="0">
                <a:latin typeface="Calibri"/>
                <a:cs typeface="Calibri"/>
              </a:rPr>
              <a:t>c</a:t>
            </a:r>
            <a:r>
              <a:rPr sz="1600" spc="-5" dirty="0">
                <a:latin typeface="Calibri"/>
                <a:cs typeface="Calibri"/>
              </a:rPr>
              <a:t>oo</a:t>
            </a:r>
            <a:r>
              <a:rPr sz="1600" spc="-40" dirty="0">
                <a:latin typeface="Calibri"/>
                <a:cs typeface="Calibri"/>
              </a:rPr>
              <a:t>r</a:t>
            </a:r>
            <a:r>
              <a:rPr sz="1600" spc="-10" dirty="0">
                <a:latin typeface="Calibri"/>
                <a:cs typeface="Calibri"/>
              </a:rPr>
              <a:t>d</a:t>
            </a:r>
            <a:r>
              <a:rPr sz="1600" dirty="0">
                <a:latin typeface="Calibri"/>
                <a:cs typeface="Calibri"/>
              </a:rPr>
              <a:t>i</a:t>
            </a:r>
            <a:r>
              <a:rPr sz="1600" spc="-10" dirty="0">
                <a:latin typeface="Calibri"/>
                <a:cs typeface="Calibri"/>
              </a:rPr>
              <a:t>nación</a:t>
            </a:r>
            <a:r>
              <a:rPr sz="1600" spc="125" dirty="0">
                <a:latin typeface="Calibri"/>
                <a:cs typeface="Calibri"/>
              </a:rPr>
              <a:t> </a:t>
            </a:r>
            <a:r>
              <a:rPr sz="1600" spc="-10" dirty="0">
                <a:latin typeface="Calibri"/>
                <a:cs typeface="Calibri"/>
              </a:rPr>
              <a:t>bomb</a:t>
            </a:r>
            <a:r>
              <a:rPr sz="1600" spc="-5" dirty="0">
                <a:latin typeface="Calibri"/>
                <a:cs typeface="Calibri"/>
              </a:rPr>
              <a:t>e</a:t>
            </a:r>
            <a:r>
              <a:rPr sz="1600" spc="-15" dirty="0">
                <a:latin typeface="Calibri"/>
                <a:cs typeface="Calibri"/>
              </a:rPr>
              <a:t>r</a:t>
            </a:r>
            <a:r>
              <a:rPr sz="1600" spc="-5" dirty="0">
                <a:latin typeface="Calibri"/>
                <a:cs typeface="Calibri"/>
              </a:rPr>
              <a:t>il,</a:t>
            </a:r>
            <a:r>
              <a:rPr sz="1600" spc="120" dirty="0">
                <a:latin typeface="Calibri"/>
                <a:cs typeface="Calibri"/>
              </a:rPr>
              <a:t> </a:t>
            </a:r>
            <a:r>
              <a:rPr sz="1600" spc="-10" dirty="0">
                <a:latin typeface="Calibri"/>
                <a:cs typeface="Calibri"/>
              </a:rPr>
              <a:t>im</a:t>
            </a:r>
            <a:r>
              <a:rPr sz="1600" spc="-25" dirty="0">
                <a:latin typeface="Calibri"/>
                <a:cs typeface="Calibri"/>
              </a:rPr>
              <a:t>p</a:t>
            </a:r>
            <a:r>
              <a:rPr sz="1600" spc="-10" dirty="0">
                <a:latin typeface="Calibri"/>
                <a:cs typeface="Calibri"/>
              </a:rPr>
              <a:t>le</a:t>
            </a:r>
            <a:r>
              <a:rPr sz="1600" spc="-25" dirty="0">
                <a:latin typeface="Calibri"/>
                <a:cs typeface="Calibri"/>
              </a:rPr>
              <a:t>m</a:t>
            </a:r>
            <a:r>
              <a:rPr sz="1600" spc="-10" dirty="0">
                <a:latin typeface="Calibri"/>
                <a:cs typeface="Calibri"/>
              </a:rPr>
              <a:t>e</a:t>
            </a:r>
            <a:r>
              <a:rPr sz="1600" spc="-25" dirty="0">
                <a:latin typeface="Calibri"/>
                <a:cs typeface="Calibri"/>
              </a:rPr>
              <a:t>n</a:t>
            </a:r>
            <a:r>
              <a:rPr sz="1600" spc="-30" dirty="0">
                <a:latin typeface="Calibri"/>
                <a:cs typeface="Calibri"/>
              </a:rPr>
              <a:t>t</a:t>
            </a:r>
            <a:r>
              <a:rPr sz="1600" spc="-10" dirty="0">
                <a:latin typeface="Calibri"/>
                <a:cs typeface="Calibri"/>
              </a:rPr>
              <a:t>ar</a:t>
            </a:r>
            <a:r>
              <a:rPr sz="1600" spc="120" dirty="0">
                <a:latin typeface="Calibri"/>
                <a:cs typeface="Calibri"/>
              </a:rPr>
              <a:t> </a:t>
            </a:r>
            <a:r>
              <a:rPr sz="1600" spc="-10" dirty="0">
                <a:latin typeface="Calibri"/>
                <a:cs typeface="Calibri"/>
              </a:rPr>
              <a:t>p</a:t>
            </a:r>
            <a:r>
              <a:rPr sz="1600" dirty="0">
                <a:latin typeface="Calibri"/>
                <a:cs typeface="Calibri"/>
              </a:rPr>
              <a:t>l</a:t>
            </a:r>
            <a:r>
              <a:rPr sz="1600" spc="-10" dirty="0">
                <a:latin typeface="Calibri"/>
                <a:cs typeface="Calibri"/>
              </a:rPr>
              <a:t>anes</a:t>
            </a:r>
            <a:r>
              <a:rPr sz="1600" spc="120" dirty="0">
                <a:latin typeface="Calibri"/>
                <a:cs typeface="Calibri"/>
              </a:rPr>
              <a:t> </a:t>
            </a:r>
            <a:r>
              <a:rPr sz="1600" spc="-10" dirty="0">
                <a:latin typeface="Calibri"/>
                <a:cs typeface="Calibri"/>
              </a:rPr>
              <a:t>de</a:t>
            </a:r>
            <a:r>
              <a:rPr sz="1600" spc="114" dirty="0">
                <a:latin typeface="Calibri"/>
                <a:cs typeface="Calibri"/>
              </a:rPr>
              <a:t> </a:t>
            </a:r>
            <a:r>
              <a:rPr sz="1600" spc="-15" dirty="0">
                <a:latin typeface="Calibri"/>
                <a:cs typeface="Calibri"/>
              </a:rPr>
              <a:t>m</a:t>
            </a:r>
            <a:r>
              <a:rPr sz="1600" spc="-20" dirty="0">
                <a:latin typeface="Calibri"/>
                <a:cs typeface="Calibri"/>
              </a:rPr>
              <a:t>e</a:t>
            </a:r>
            <a:r>
              <a:rPr sz="1600" spc="0" dirty="0">
                <a:latin typeface="Calibri"/>
                <a:cs typeface="Calibri"/>
              </a:rPr>
              <a:t>j</a:t>
            </a:r>
            <a:r>
              <a:rPr sz="1600" spc="-5" dirty="0">
                <a:latin typeface="Calibri"/>
                <a:cs typeface="Calibri"/>
              </a:rPr>
              <a:t>o</a:t>
            </a:r>
            <a:r>
              <a:rPr sz="1600" spc="-55" dirty="0">
                <a:latin typeface="Calibri"/>
                <a:cs typeface="Calibri"/>
              </a:rPr>
              <a:t>r</a:t>
            </a:r>
            <a:r>
              <a:rPr sz="1600" spc="-10" dirty="0">
                <a:latin typeface="Calibri"/>
                <a:cs typeface="Calibri"/>
              </a:rPr>
              <a:t>a pa</a:t>
            </a:r>
            <a:r>
              <a:rPr sz="1600" spc="-55" dirty="0">
                <a:latin typeface="Calibri"/>
                <a:cs typeface="Calibri"/>
              </a:rPr>
              <a:t>r</a:t>
            </a:r>
            <a:r>
              <a:rPr sz="1600" spc="-10" dirty="0">
                <a:latin typeface="Calibri"/>
                <a:cs typeface="Calibri"/>
              </a:rPr>
              <a:t>a</a:t>
            </a:r>
            <a:r>
              <a:rPr sz="1600" dirty="0">
                <a:latin typeface="Calibri"/>
                <a:cs typeface="Calibri"/>
              </a:rPr>
              <a:t> </a:t>
            </a:r>
            <a:r>
              <a:rPr sz="1600" spc="-10" dirty="0">
                <a:latin typeface="Calibri"/>
                <a:cs typeface="Calibri"/>
              </a:rPr>
              <a:t>aquel</a:t>
            </a:r>
            <a:r>
              <a:rPr sz="1600" dirty="0">
                <a:latin typeface="Calibri"/>
                <a:cs typeface="Calibri"/>
              </a:rPr>
              <a:t>l</a:t>
            </a:r>
            <a:r>
              <a:rPr sz="1600" spc="-10" dirty="0">
                <a:latin typeface="Calibri"/>
                <a:cs typeface="Calibri"/>
              </a:rPr>
              <a:t>as</a:t>
            </a:r>
            <a:r>
              <a:rPr sz="1600" spc="-25" dirty="0">
                <a:latin typeface="Calibri"/>
                <a:cs typeface="Calibri"/>
              </a:rPr>
              <a:t> </a:t>
            </a:r>
            <a:r>
              <a:rPr sz="1600" spc="-35" dirty="0">
                <a:latin typeface="Calibri"/>
                <a:cs typeface="Calibri"/>
              </a:rPr>
              <a:t>v</a:t>
            </a:r>
            <a:r>
              <a:rPr sz="1600" spc="-10" dirty="0">
                <a:latin typeface="Calibri"/>
                <a:cs typeface="Calibri"/>
              </a:rPr>
              <a:t>ari</a:t>
            </a:r>
            <a:r>
              <a:rPr sz="1600" spc="-5" dirty="0">
                <a:latin typeface="Calibri"/>
                <a:cs typeface="Calibri"/>
              </a:rPr>
              <a:t>a</a:t>
            </a:r>
            <a:r>
              <a:rPr sz="1600" spc="-10" dirty="0">
                <a:latin typeface="Calibri"/>
                <a:cs typeface="Calibri"/>
              </a:rPr>
              <a:t>b</a:t>
            </a:r>
            <a:r>
              <a:rPr sz="1600" dirty="0">
                <a:latin typeface="Calibri"/>
                <a:cs typeface="Calibri"/>
              </a:rPr>
              <a:t>l</a:t>
            </a:r>
            <a:r>
              <a:rPr sz="1600" spc="-10" dirty="0">
                <a:latin typeface="Calibri"/>
                <a:cs typeface="Calibri"/>
              </a:rPr>
              <a:t>es</a:t>
            </a:r>
            <a:r>
              <a:rPr sz="1600" dirty="0">
                <a:latin typeface="Calibri"/>
                <a:cs typeface="Calibri"/>
              </a:rPr>
              <a:t> </a:t>
            </a:r>
            <a:r>
              <a:rPr sz="1600" spc="-10" dirty="0">
                <a:latin typeface="Calibri"/>
                <a:cs typeface="Calibri"/>
              </a:rPr>
              <a:t>cu</a:t>
            </a:r>
            <a:r>
              <a:rPr sz="1600" spc="-40" dirty="0">
                <a:latin typeface="Calibri"/>
                <a:cs typeface="Calibri"/>
              </a:rPr>
              <a:t>y</a:t>
            </a:r>
            <a:r>
              <a:rPr sz="1600" spc="-10" dirty="0">
                <a:latin typeface="Calibri"/>
                <a:cs typeface="Calibri"/>
              </a:rPr>
              <a:t>o</a:t>
            </a:r>
            <a:r>
              <a:rPr sz="1600" spc="20" dirty="0">
                <a:latin typeface="Calibri"/>
                <a:cs typeface="Calibri"/>
              </a:rPr>
              <a:t> </a:t>
            </a:r>
            <a:r>
              <a:rPr sz="1600" spc="-40" dirty="0">
                <a:latin typeface="Calibri"/>
                <a:cs typeface="Calibri"/>
              </a:rPr>
              <a:t>r</a:t>
            </a:r>
            <a:r>
              <a:rPr sz="1600" spc="-10" dirty="0">
                <a:latin typeface="Calibri"/>
                <a:cs typeface="Calibri"/>
              </a:rPr>
              <a:t>esul</a:t>
            </a:r>
            <a:r>
              <a:rPr sz="1600" spc="-25" dirty="0">
                <a:latin typeface="Calibri"/>
                <a:cs typeface="Calibri"/>
              </a:rPr>
              <a:t>t</a:t>
            </a:r>
            <a:r>
              <a:rPr sz="1600" spc="-10" dirty="0">
                <a:latin typeface="Calibri"/>
                <a:cs typeface="Calibri"/>
              </a:rPr>
              <a:t>ado</a:t>
            </a:r>
            <a:r>
              <a:rPr sz="1600" spc="5" dirty="0">
                <a:latin typeface="Calibri"/>
                <a:cs typeface="Calibri"/>
              </a:rPr>
              <a:t> </a:t>
            </a:r>
            <a:r>
              <a:rPr sz="1600" spc="-10" dirty="0">
                <a:latin typeface="Calibri"/>
                <a:cs typeface="Calibri"/>
              </a:rPr>
              <a:t>de</a:t>
            </a:r>
            <a:r>
              <a:rPr sz="1600" spc="5" dirty="0">
                <a:latin typeface="Calibri"/>
                <a:cs typeface="Calibri"/>
              </a:rPr>
              <a:t> </a:t>
            </a:r>
            <a:r>
              <a:rPr sz="1600" spc="-25" dirty="0">
                <a:latin typeface="Calibri"/>
                <a:cs typeface="Calibri"/>
              </a:rPr>
              <a:t>e</a:t>
            </a:r>
            <a:r>
              <a:rPr sz="1600" spc="-35" dirty="0">
                <a:latin typeface="Calibri"/>
                <a:cs typeface="Calibri"/>
              </a:rPr>
              <a:t>v</a:t>
            </a:r>
            <a:r>
              <a:rPr sz="1600" spc="-10" dirty="0">
                <a:latin typeface="Calibri"/>
                <a:cs typeface="Calibri"/>
              </a:rPr>
              <a:t>a</a:t>
            </a:r>
            <a:r>
              <a:rPr sz="1600" dirty="0">
                <a:latin typeface="Calibri"/>
                <a:cs typeface="Calibri"/>
              </a:rPr>
              <a:t>l</a:t>
            </a:r>
            <a:r>
              <a:rPr sz="1600" spc="-10" dirty="0">
                <a:latin typeface="Calibri"/>
                <a:cs typeface="Calibri"/>
              </a:rPr>
              <a:t>uación</a:t>
            </a:r>
            <a:r>
              <a:rPr sz="1600" spc="5" dirty="0">
                <a:latin typeface="Calibri"/>
                <a:cs typeface="Calibri"/>
              </a:rPr>
              <a:t> </a:t>
            </a:r>
            <a:r>
              <a:rPr sz="1600" spc="-10" dirty="0">
                <a:latin typeface="Calibri"/>
                <a:cs typeface="Calibri"/>
              </a:rPr>
              <a:t>e</a:t>
            </a:r>
            <a:r>
              <a:rPr sz="1600" spc="-25" dirty="0">
                <a:latin typeface="Calibri"/>
                <a:cs typeface="Calibri"/>
              </a:rPr>
              <a:t>s</a:t>
            </a:r>
            <a:r>
              <a:rPr sz="1600" spc="-20" dirty="0">
                <a:latin typeface="Calibri"/>
                <a:cs typeface="Calibri"/>
              </a:rPr>
              <a:t>t</a:t>
            </a:r>
            <a:r>
              <a:rPr sz="1600" spc="-10" dirty="0">
                <a:latin typeface="Calibri"/>
                <a:cs typeface="Calibri"/>
              </a:rPr>
              <a:t>e</a:t>
            </a:r>
            <a:r>
              <a:rPr sz="1600" spc="-5" dirty="0">
                <a:latin typeface="Calibri"/>
                <a:cs typeface="Calibri"/>
              </a:rPr>
              <a:t> </a:t>
            </a:r>
            <a:r>
              <a:rPr sz="1600" spc="-10" dirty="0">
                <a:latin typeface="Calibri"/>
                <a:cs typeface="Calibri"/>
              </a:rPr>
              <a:t>por</a:t>
            </a:r>
            <a:r>
              <a:rPr sz="1600" spc="15" dirty="0">
                <a:latin typeface="Calibri"/>
                <a:cs typeface="Calibri"/>
              </a:rPr>
              <a:t> </a:t>
            </a:r>
            <a:r>
              <a:rPr sz="1600" spc="-10" dirty="0">
                <a:latin typeface="Calibri"/>
                <a:cs typeface="Calibri"/>
              </a:rPr>
              <a:t>encima</a:t>
            </a:r>
            <a:r>
              <a:rPr sz="1600" dirty="0">
                <a:latin typeface="Calibri"/>
                <a:cs typeface="Calibri"/>
              </a:rPr>
              <a:t> </a:t>
            </a:r>
            <a:r>
              <a:rPr sz="1600" spc="-10" dirty="0">
                <a:latin typeface="Calibri"/>
                <a:cs typeface="Calibri"/>
              </a:rPr>
              <a:t>del</a:t>
            </a:r>
            <a:r>
              <a:rPr sz="1600" dirty="0">
                <a:latin typeface="Calibri"/>
                <a:cs typeface="Calibri"/>
              </a:rPr>
              <a:t> </a:t>
            </a:r>
            <a:r>
              <a:rPr sz="1600" spc="-20" dirty="0">
                <a:latin typeface="Calibri"/>
                <a:cs typeface="Calibri"/>
              </a:rPr>
              <a:t>8</a:t>
            </a:r>
            <a:r>
              <a:rPr sz="1600" spc="-15" dirty="0">
                <a:latin typeface="Calibri"/>
                <a:cs typeface="Calibri"/>
              </a:rPr>
              <a:t>0</a:t>
            </a:r>
            <a:r>
              <a:rPr sz="1600" spc="-20" dirty="0">
                <a:latin typeface="Calibri"/>
                <a:cs typeface="Calibri"/>
              </a:rPr>
              <a:t>%</a:t>
            </a:r>
            <a:r>
              <a:rPr sz="1600" spc="-5" dirty="0">
                <a:latin typeface="Calibri"/>
                <a:cs typeface="Calibri"/>
              </a:rPr>
              <a:t>.</a:t>
            </a:r>
            <a:endParaRPr sz="1600">
              <a:latin typeface="Calibri"/>
              <a:cs typeface="Calibri"/>
            </a:endParaRPr>
          </a:p>
          <a:p>
            <a:pPr>
              <a:lnSpc>
                <a:spcPts val="900"/>
              </a:lnSpc>
              <a:spcBef>
                <a:spcPts val="19"/>
              </a:spcBef>
              <a:buFont typeface="Calibri"/>
              <a:buAutoNum type="romanUcPeriod"/>
            </a:pPr>
            <a:endParaRPr sz="900"/>
          </a:p>
          <a:p>
            <a:pPr>
              <a:lnSpc>
                <a:spcPts val="1000"/>
              </a:lnSpc>
              <a:buFont typeface="Calibri"/>
              <a:buAutoNum type="romanUcPeriod"/>
            </a:pPr>
            <a:endParaRPr sz="1000"/>
          </a:p>
          <a:p>
            <a:pPr marL="413384" marR="6350" indent="-401320" algn="just">
              <a:lnSpc>
                <a:spcPct val="100000"/>
              </a:lnSpc>
              <a:buFont typeface="Calibri"/>
              <a:buAutoNum type="romanUcPeriod"/>
              <a:tabLst>
                <a:tab pos="459105" algn="l"/>
              </a:tabLst>
            </a:pPr>
            <a:r>
              <a:rPr sz="1600" spc="-15" dirty="0">
                <a:latin typeface="Calibri"/>
                <a:cs typeface="Calibri"/>
              </a:rPr>
              <a:t>S</a:t>
            </a:r>
            <a:r>
              <a:rPr sz="1600" spc="-5" dirty="0">
                <a:latin typeface="Calibri"/>
                <a:cs typeface="Calibri"/>
              </a:rPr>
              <a:t>i</a:t>
            </a:r>
            <a:r>
              <a:rPr sz="1600" dirty="0">
                <a:latin typeface="Calibri"/>
                <a:cs typeface="Calibri"/>
              </a:rPr>
              <a:t> </a:t>
            </a:r>
            <a:r>
              <a:rPr sz="1600" spc="-170" dirty="0">
                <a:latin typeface="Calibri"/>
                <a:cs typeface="Calibri"/>
              </a:rPr>
              <a:t> </a:t>
            </a:r>
            <a:r>
              <a:rPr sz="1600" spc="-15" dirty="0">
                <a:latin typeface="Calibri"/>
                <a:cs typeface="Calibri"/>
              </a:rPr>
              <a:t>e</a:t>
            </a:r>
            <a:r>
              <a:rPr sz="1600" spc="-5" dirty="0">
                <a:latin typeface="Calibri"/>
                <a:cs typeface="Calibri"/>
              </a:rPr>
              <a:t>l</a:t>
            </a:r>
            <a:r>
              <a:rPr sz="1600" dirty="0">
                <a:latin typeface="Calibri"/>
                <a:cs typeface="Calibri"/>
              </a:rPr>
              <a:t> </a:t>
            </a:r>
            <a:r>
              <a:rPr sz="1600" spc="-165" dirty="0">
                <a:latin typeface="Calibri"/>
                <a:cs typeface="Calibri"/>
              </a:rPr>
              <a:t> </a:t>
            </a:r>
            <a:r>
              <a:rPr sz="1600" spc="-30" dirty="0">
                <a:latin typeface="Calibri"/>
                <a:cs typeface="Calibri"/>
              </a:rPr>
              <a:t>r</a:t>
            </a:r>
            <a:r>
              <a:rPr sz="1600" spc="-10" dirty="0">
                <a:latin typeface="Calibri"/>
                <a:cs typeface="Calibri"/>
              </a:rPr>
              <a:t>esul</a:t>
            </a:r>
            <a:r>
              <a:rPr sz="1600" spc="-25" dirty="0">
                <a:latin typeface="Calibri"/>
                <a:cs typeface="Calibri"/>
              </a:rPr>
              <a:t>t</a:t>
            </a:r>
            <a:r>
              <a:rPr sz="1600" spc="-10" dirty="0">
                <a:latin typeface="Calibri"/>
                <a:cs typeface="Calibri"/>
              </a:rPr>
              <a:t>ado</a:t>
            </a:r>
            <a:r>
              <a:rPr sz="1600" dirty="0">
                <a:latin typeface="Calibri"/>
                <a:cs typeface="Calibri"/>
              </a:rPr>
              <a:t> </a:t>
            </a:r>
            <a:r>
              <a:rPr sz="1600" spc="-170" dirty="0">
                <a:latin typeface="Calibri"/>
                <a:cs typeface="Calibri"/>
              </a:rPr>
              <a:t> </a:t>
            </a:r>
            <a:r>
              <a:rPr sz="1600" spc="-10" dirty="0">
                <a:latin typeface="Calibri"/>
                <a:cs typeface="Calibri"/>
              </a:rPr>
              <a:t>de</a:t>
            </a:r>
            <a:r>
              <a:rPr sz="1600" dirty="0">
                <a:latin typeface="Calibri"/>
                <a:cs typeface="Calibri"/>
              </a:rPr>
              <a:t> </a:t>
            </a:r>
            <a:r>
              <a:rPr sz="1600" spc="-165" dirty="0">
                <a:latin typeface="Calibri"/>
                <a:cs typeface="Calibri"/>
              </a:rPr>
              <a:t> </a:t>
            </a:r>
            <a:r>
              <a:rPr sz="1600" dirty="0">
                <a:latin typeface="Calibri"/>
                <a:cs typeface="Calibri"/>
              </a:rPr>
              <a:t>l</a:t>
            </a:r>
            <a:r>
              <a:rPr sz="1600" spc="-10" dirty="0">
                <a:latin typeface="Calibri"/>
                <a:cs typeface="Calibri"/>
              </a:rPr>
              <a:t>a</a:t>
            </a:r>
            <a:r>
              <a:rPr sz="1600" dirty="0">
                <a:latin typeface="Calibri"/>
                <a:cs typeface="Calibri"/>
              </a:rPr>
              <a:t> </a:t>
            </a:r>
            <a:r>
              <a:rPr sz="1600" spc="-180" dirty="0">
                <a:latin typeface="Calibri"/>
                <a:cs typeface="Calibri"/>
              </a:rPr>
              <a:t> </a:t>
            </a:r>
            <a:r>
              <a:rPr sz="1600" spc="-10" dirty="0">
                <a:latin typeface="Calibri"/>
                <a:cs typeface="Calibri"/>
              </a:rPr>
              <a:t>a</a:t>
            </a:r>
            <a:r>
              <a:rPr sz="1600" spc="-20" dirty="0">
                <a:latin typeface="Calibri"/>
                <a:cs typeface="Calibri"/>
              </a:rPr>
              <a:t>d</a:t>
            </a:r>
            <a:r>
              <a:rPr sz="1600" spc="-10" dirty="0">
                <a:latin typeface="Calibri"/>
                <a:cs typeface="Calibri"/>
              </a:rPr>
              <a:t>ición</a:t>
            </a:r>
            <a:r>
              <a:rPr sz="1600" dirty="0">
                <a:latin typeface="Calibri"/>
                <a:cs typeface="Calibri"/>
              </a:rPr>
              <a:t> </a:t>
            </a:r>
            <a:r>
              <a:rPr sz="1600" spc="-170" dirty="0">
                <a:latin typeface="Calibri"/>
                <a:cs typeface="Calibri"/>
              </a:rPr>
              <a:t> </a:t>
            </a:r>
            <a:r>
              <a:rPr sz="1600" spc="-10" dirty="0">
                <a:latin typeface="Calibri"/>
                <a:cs typeface="Calibri"/>
              </a:rPr>
              <a:t>(</a:t>
            </a:r>
            <a:r>
              <a:rPr sz="1600" spc="-15" dirty="0">
                <a:latin typeface="Calibri"/>
                <a:cs typeface="Calibri"/>
              </a:rPr>
              <a:t>%</a:t>
            </a:r>
            <a:r>
              <a:rPr sz="1600" dirty="0">
                <a:latin typeface="Calibri"/>
                <a:cs typeface="Calibri"/>
              </a:rPr>
              <a:t> </a:t>
            </a:r>
            <a:r>
              <a:rPr sz="1600" spc="-175" dirty="0">
                <a:latin typeface="Calibri"/>
                <a:cs typeface="Calibri"/>
              </a:rPr>
              <a:t> </a:t>
            </a:r>
            <a:r>
              <a:rPr sz="1600" spc="-15" dirty="0">
                <a:latin typeface="Calibri"/>
                <a:cs typeface="Calibri"/>
              </a:rPr>
              <a:t>M</a:t>
            </a:r>
            <a:r>
              <a:rPr sz="1600" spc="0" dirty="0">
                <a:latin typeface="Calibri"/>
                <a:cs typeface="Calibri"/>
              </a:rPr>
              <a:t>u</a:t>
            </a:r>
            <a:r>
              <a:rPr sz="1600" spc="-10" dirty="0">
                <a:latin typeface="Calibri"/>
                <a:cs typeface="Calibri"/>
              </a:rPr>
              <a:t>y</a:t>
            </a:r>
            <a:r>
              <a:rPr sz="1600" dirty="0">
                <a:latin typeface="Calibri"/>
                <a:cs typeface="Calibri"/>
              </a:rPr>
              <a:t> </a:t>
            </a:r>
            <a:r>
              <a:rPr sz="1600" spc="-175" dirty="0">
                <a:latin typeface="Calibri"/>
                <a:cs typeface="Calibri"/>
              </a:rPr>
              <a:t> </a:t>
            </a:r>
            <a:r>
              <a:rPr sz="1600" spc="-10" dirty="0">
                <a:latin typeface="Calibri"/>
                <a:cs typeface="Calibri"/>
              </a:rPr>
              <a:t>B</a:t>
            </a:r>
            <a:r>
              <a:rPr sz="1600" spc="-5" dirty="0">
                <a:latin typeface="Calibri"/>
                <a:cs typeface="Calibri"/>
              </a:rPr>
              <a:t>u</a:t>
            </a:r>
            <a:r>
              <a:rPr sz="1600" spc="-10" dirty="0">
                <a:latin typeface="Calibri"/>
                <a:cs typeface="Calibri"/>
              </a:rPr>
              <a:t>e</a:t>
            </a:r>
            <a:r>
              <a:rPr sz="1600" spc="-5" dirty="0">
                <a:latin typeface="Calibri"/>
                <a:cs typeface="Calibri"/>
              </a:rPr>
              <a:t>n</a:t>
            </a:r>
            <a:r>
              <a:rPr sz="1600" spc="-10" dirty="0">
                <a:latin typeface="Calibri"/>
                <a:cs typeface="Calibri"/>
              </a:rPr>
              <a:t>o</a:t>
            </a:r>
            <a:r>
              <a:rPr sz="1600" dirty="0">
                <a:latin typeface="Calibri"/>
                <a:cs typeface="Calibri"/>
              </a:rPr>
              <a:t> </a:t>
            </a:r>
            <a:r>
              <a:rPr sz="1600" spc="-170" dirty="0">
                <a:latin typeface="Calibri"/>
                <a:cs typeface="Calibri"/>
              </a:rPr>
              <a:t> </a:t>
            </a:r>
            <a:r>
              <a:rPr sz="1600" spc="-10" dirty="0">
                <a:latin typeface="Calibri"/>
                <a:cs typeface="Calibri"/>
              </a:rPr>
              <a:t>+</a:t>
            </a:r>
            <a:r>
              <a:rPr sz="1600" dirty="0">
                <a:latin typeface="Calibri"/>
                <a:cs typeface="Calibri"/>
              </a:rPr>
              <a:t> </a:t>
            </a:r>
            <a:r>
              <a:rPr sz="1600" spc="-165" dirty="0">
                <a:latin typeface="Calibri"/>
                <a:cs typeface="Calibri"/>
              </a:rPr>
              <a:t> </a:t>
            </a:r>
            <a:r>
              <a:rPr sz="1600" spc="-15" dirty="0">
                <a:latin typeface="Calibri"/>
                <a:cs typeface="Calibri"/>
              </a:rPr>
              <a:t>%</a:t>
            </a:r>
            <a:r>
              <a:rPr sz="1600" dirty="0">
                <a:latin typeface="Calibri"/>
                <a:cs typeface="Calibri"/>
              </a:rPr>
              <a:t> </a:t>
            </a:r>
            <a:r>
              <a:rPr sz="1600" spc="-160" dirty="0">
                <a:latin typeface="Calibri"/>
                <a:cs typeface="Calibri"/>
              </a:rPr>
              <a:t> </a:t>
            </a:r>
            <a:r>
              <a:rPr sz="1600" spc="-10" dirty="0">
                <a:latin typeface="Calibri"/>
                <a:cs typeface="Calibri"/>
              </a:rPr>
              <a:t>B</a:t>
            </a:r>
            <a:r>
              <a:rPr sz="1600" spc="-5" dirty="0">
                <a:latin typeface="Calibri"/>
                <a:cs typeface="Calibri"/>
              </a:rPr>
              <a:t>ue</a:t>
            </a:r>
            <a:r>
              <a:rPr sz="1600" spc="-10" dirty="0">
                <a:latin typeface="Calibri"/>
                <a:cs typeface="Calibri"/>
              </a:rPr>
              <a:t>no</a:t>
            </a:r>
            <a:r>
              <a:rPr sz="1600" dirty="0">
                <a:latin typeface="Calibri"/>
                <a:cs typeface="Calibri"/>
              </a:rPr>
              <a:t> </a:t>
            </a:r>
            <a:r>
              <a:rPr sz="1600" spc="-170" dirty="0">
                <a:latin typeface="Calibri"/>
                <a:cs typeface="Calibri"/>
              </a:rPr>
              <a:t> </a:t>
            </a:r>
            <a:r>
              <a:rPr sz="1600" spc="-10" dirty="0">
                <a:latin typeface="Calibri"/>
                <a:cs typeface="Calibri"/>
              </a:rPr>
              <a:t>‹</a:t>
            </a:r>
            <a:r>
              <a:rPr sz="1600" dirty="0">
                <a:latin typeface="Calibri"/>
                <a:cs typeface="Calibri"/>
              </a:rPr>
              <a:t> </a:t>
            </a:r>
            <a:r>
              <a:rPr sz="1600" spc="-175" dirty="0">
                <a:latin typeface="Calibri"/>
                <a:cs typeface="Calibri"/>
              </a:rPr>
              <a:t> </a:t>
            </a:r>
            <a:r>
              <a:rPr sz="1600" spc="-5" dirty="0">
                <a:latin typeface="Calibri"/>
                <a:cs typeface="Calibri"/>
              </a:rPr>
              <a:t>80%)</a:t>
            </a:r>
            <a:r>
              <a:rPr sz="1600" dirty="0">
                <a:latin typeface="Calibri"/>
                <a:cs typeface="Calibri"/>
              </a:rPr>
              <a:t> </a:t>
            </a:r>
            <a:r>
              <a:rPr sz="1600" spc="-180" dirty="0">
                <a:latin typeface="Calibri"/>
                <a:cs typeface="Calibri"/>
              </a:rPr>
              <a:t> </a:t>
            </a:r>
            <a:r>
              <a:rPr sz="1600" spc="-15" dirty="0">
                <a:latin typeface="Calibri"/>
                <a:cs typeface="Calibri"/>
              </a:rPr>
              <a:t>e</a:t>
            </a:r>
            <a:r>
              <a:rPr sz="1600" spc="-10" dirty="0">
                <a:latin typeface="Calibri"/>
                <a:cs typeface="Calibri"/>
              </a:rPr>
              <a:t>s</a:t>
            </a:r>
            <a:r>
              <a:rPr sz="1600" dirty="0">
                <a:latin typeface="Calibri"/>
                <a:cs typeface="Calibri"/>
              </a:rPr>
              <a:t> </a:t>
            </a:r>
            <a:r>
              <a:rPr sz="1600" spc="-160" dirty="0">
                <a:latin typeface="Calibri"/>
                <a:cs typeface="Calibri"/>
              </a:rPr>
              <a:t> </a:t>
            </a:r>
            <a:r>
              <a:rPr sz="1600" spc="-5" dirty="0">
                <a:latin typeface="Calibri"/>
                <a:cs typeface="Calibri"/>
              </a:rPr>
              <a:t>i</a:t>
            </a:r>
            <a:r>
              <a:rPr sz="1600" spc="-25" dirty="0">
                <a:latin typeface="Calibri"/>
                <a:cs typeface="Calibri"/>
              </a:rPr>
              <a:t>n</a:t>
            </a:r>
            <a:r>
              <a:rPr sz="1600" spc="-40" dirty="0">
                <a:latin typeface="Calibri"/>
                <a:cs typeface="Calibri"/>
              </a:rPr>
              <a:t>f</a:t>
            </a:r>
            <a:r>
              <a:rPr sz="1600" spc="-10" dirty="0">
                <a:latin typeface="Calibri"/>
                <a:cs typeface="Calibri"/>
              </a:rPr>
              <a:t>er</a:t>
            </a:r>
            <a:r>
              <a:rPr sz="1600" spc="0" dirty="0">
                <a:latin typeface="Calibri"/>
                <a:cs typeface="Calibri"/>
              </a:rPr>
              <a:t>i</a:t>
            </a:r>
            <a:r>
              <a:rPr sz="1600" spc="-10" dirty="0">
                <a:latin typeface="Calibri"/>
                <a:cs typeface="Calibri"/>
              </a:rPr>
              <a:t>or</a:t>
            </a:r>
            <a:r>
              <a:rPr sz="1600" dirty="0">
                <a:latin typeface="Calibri"/>
                <a:cs typeface="Calibri"/>
              </a:rPr>
              <a:t> </a:t>
            </a:r>
            <a:r>
              <a:rPr sz="1600" spc="-175" dirty="0">
                <a:latin typeface="Calibri"/>
                <a:cs typeface="Calibri"/>
              </a:rPr>
              <a:t> </a:t>
            </a:r>
            <a:r>
              <a:rPr sz="1600" spc="-10" dirty="0">
                <a:latin typeface="Calibri"/>
                <a:cs typeface="Calibri"/>
              </a:rPr>
              <a:t>al</a:t>
            </a:r>
            <a:r>
              <a:rPr sz="1600" dirty="0">
                <a:latin typeface="Calibri"/>
                <a:cs typeface="Calibri"/>
              </a:rPr>
              <a:t> </a:t>
            </a:r>
            <a:r>
              <a:rPr sz="1600" spc="-170" dirty="0">
                <a:latin typeface="Calibri"/>
                <a:cs typeface="Calibri"/>
              </a:rPr>
              <a:t> </a:t>
            </a:r>
            <a:r>
              <a:rPr sz="1600" spc="-20" dirty="0">
                <a:latin typeface="Calibri"/>
                <a:cs typeface="Calibri"/>
              </a:rPr>
              <a:t>8</a:t>
            </a:r>
            <a:r>
              <a:rPr sz="1600" spc="-5" dirty="0">
                <a:latin typeface="Calibri"/>
                <a:cs typeface="Calibri"/>
              </a:rPr>
              <a:t>0</a:t>
            </a:r>
            <a:r>
              <a:rPr sz="1600" spc="-20" dirty="0">
                <a:latin typeface="Calibri"/>
                <a:cs typeface="Calibri"/>
              </a:rPr>
              <a:t>%</a:t>
            </a:r>
            <a:r>
              <a:rPr sz="1600" spc="-5" dirty="0">
                <a:latin typeface="Calibri"/>
                <a:cs typeface="Calibri"/>
              </a:rPr>
              <a:t>,</a:t>
            </a:r>
            <a:r>
              <a:rPr sz="1600" dirty="0">
                <a:latin typeface="Calibri"/>
                <a:cs typeface="Calibri"/>
              </a:rPr>
              <a:t> </a:t>
            </a:r>
            <a:r>
              <a:rPr sz="1600" spc="-165" dirty="0">
                <a:latin typeface="Calibri"/>
                <a:cs typeface="Calibri"/>
              </a:rPr>
              <a:t> </a:t>
            </a:r>
            <a:r>
              <a:rPr sz="1600" spc="-15" dirty="0">
                <a:latin typeface="Calibri"/>
                <a:cs typeface="Calibri"/>
              </a:rPr>
              <a:t>e</a:t>
            </a:r>
            <a:r>
              <a:rPr sz="1600" spc="-10" dirty="0">
                <a:latin typeface="Calibri"/>
                <a:cs typeface="Calibri"/>
              </a:rPr>
              <a:t>s</a:t>
            </a:r>
            <a:r>
              <a:rPr sz="1600" dirty="0">
                <a:latin typeface="Calibri"/>
                <a:cs typeface="Calibri"/>
              </a:rPr>
              <a:t> </a:t>
            </a:r>
            <a:r>
              <a:rPr sz="1600" spc="-175" dirty="0">
                <a:latin typeface="Calibri"/>
                <a:cs typeface="Calibri"/>
              </a:rPr>
              <a:t> </a:t>
            </a:r>
            <a:r>
              <a:rPr sz="1600" dirty="0">
                <a:latin typeface="Calibri"/>
                <a:cs typeface="Calibri"/>
              </a:rPr>
              <a:t>n</a:t>
            </a:r>
            <a:r>
              <a:rPr sz="1600" spc="-10" dirty="0">
                <a:latin typeface="Calibri"/>
                <a:cs typeface="Calibri"/>
              </a:rPr>
              <a:t>e</a:t>
            </a:r>
            <a:r>
              <a:rPr sz="1600" spc="-5" dirty="0">
                <a:latin typeface="Calibri"/>
                <a:cs typeface="Calibri"/>
              </a:rPr>
              <a:t>c</a:t>
            </a:r>
            <a:r>
              <a:rPr sz="1600" spc="-10" dirty="0">
                <a:latin typeface="Calibri"/>
                <a:cs typeface="Calibri"/>
              </a:rPr>
              <a:t>esario</a:t>
            </a:r>
            <a:r>
              <a:rPr sz="1600" dirty="0">
                <a:latin typeface="Calibri"/>
                <a:cs typeface="Calibri"/>
              </a:rPr>
              <a:t> </a:t>
            </a:r>
            <a:r>
              <a:rPr sz="1600" spc="-170" dirty="0">
                <a:latin typeface="Calibri"/>
                <a:cs typeface="Calibri"/>
              </a:rPr>
              <a:t> </a:t>
            </a:r>
            <a:r>
              <a:rPr sz="1600" spc="-20" dirty="0">
                <a:latin typeface="Calibri"/>
                <a:cs typeface="Calibri"/>
              </a:rPr>
              <a:t>g</a:t>
            </a:r>
            <a:r>
              <a:rPr sz="1600" spc="-10" dirty="0">
                <a:latin typeface="Calibri"/>
                <a:cs typeface="Calibri"/>
              </a:rPr>
              <a:t>e</a:t>
            </a:r>
            <a:r>
              <a:rPr sz="1600" spc="-5" dirty="0">
                <a:latin typeface="Calibri"/>
                <a:cs typeface="Calibri"/>
              </a:rPr>
              <a:t>ne</a:t>
            </a:r>
            <a:r>
              <a:rPr sz="1600" spc="-55" dirty="0">
                <a:latin typeface="Calibri"/>
                <a:cs typeface="Calibri"/>
              </a:rPr>
              <a:t>r</a:t>
            </a:r>
            <a:r>
              <a:rPr sz="1600" spc="-10" dirty="0">
                <a:latin typeface="Calibri"/>
                <a:cs typeface="Calibri"/>
              </a:rPr>
              <a:t>ar</a:t>
            </a:r>
            <a:r>
              <a:rPr sz="1600" dirty="0">
                <a:latin typeface="Calibri"/>
                <a:cs typeface="Calibri"/>
              </a:rPr>
              <a:t> </a:t>
            </a:r>
            <a:r>
              <a:rPr sz="1600" spc="-170" dirty="0">
                <a:latin typeface="Calibri"/>
                <a:cs typeface="Calibri"/>
              </a:rPr>
              <a:t> </a:t>
            </a:r>
            <a:r>
              <a:rPr sz="1600" spc="-10" dirty="0">
                <a:latin typeface="Calibri"/>
                <a:cs typeface="Calibri"/>
              </a:rPr>
              <a:t>p</a:t>
            </a:r>
            <a:r>
              <a:rPr sz="1600" dirty="0">
                <a:latin typeface="Calibri"/>
                <a:cs typeface="Calibri"/>
              </a:rPr>
              <a:t>l</a:t>
            </a:r>
            <a:r>
              <a:rPr sz="1600" spc="-10" dirty="0">
                <a:latin typeface="Calibri"/>
                <a:cs typeface="Calibri"/>
              </a:rPr>
              <a:t>anes</a:t>
            </a:r>
            <a:r>
              <a:rPr sz="1600" dirty="0">
                <a:latin typeface="Calibri"/>
                <a:cs typeface="Calibri"/>
              </a:rPr>
              <a:t> </a:t>
            </a:r>
            <a:r>
              <a:rPr sz="1600" spc="-175" dirty="0">
                <a:latin typeface="Calibri"/>
                <a:cs typeface="Calibri"/>
              </a:rPr>
              <a:t> </a:t>
            </a:r>
            <a:r>
              <a:rPr sz="1600" spc="-10" dirty="0">
                <a:latin typeface="Calibri"/>
                <a:cs typeface="Calibri"/>
              </a:rPr>
              <a:t>de acción</a:t>
            </a:r>
            <a:r>
              <a:rPr sz="1600" dirty="0">
                <a:latin typeface="Calibri"/>
                <a:cs typeface="Calibri"/>
              </a:rPr>
              <a:t> </a:t>
            </a:r>
            <a:r>
              <a:rPr sz="1600" spc="-10" dirty="0">
                <a:latin typeface="Calibri"/>
                <a:cs typeface="Calibri"/>
              </a:rPr>
              <a:t>en</a:t>
            </a:r>
            <a:r>
              <a:rPr sz="1600" spc="-30" dirty="0">
                <a:latin typeface="Calibri"/>
                <a:cs typeface="Calibri"/>
              </a:rPr>
              <a:t>c</a:t>
            </a:r>
            <a:r>
              <a:rPr sz="1600" spc="-10" dirty="0">
                <a:latin typeface="Calibri"/>
                <a:cs typeface="Calibri"/>
              </a:rPr>
              <a:t>aminados</a:t>
            </a:r>
            <a:r>
              <a:rPr sz="1600" dirty="0">
                <a:latin typeface="Calibri"/>
                <a:cs typeface="Calibri"/>
              </a:rPr>
              <a:t> </a:t>
            </a:r>
            <a:r>
              <a:rPr sz="1600" spc="-10" dirty="0">
                <a:latin typeface="Calibri"/>
                <a:cs typeface="Calibri"/>
              </a:rPr>
              <a:t>a</a:t>
            </a:r>
            <a:r>
              <a:rPr sz="1600" dirty="0">
                <a:latin typeface="Calibri"/>
                <a:cs typeface="Calibri"/>
              </a:rPr>
              <a:t> </a:t>
            </a:r>
            <a:r>
              <a:rPr sz="1600" spc="-15" dirty="0">
                <a:latin typeface="Calibri"/>
                <a:cs typeface="Calibri"/>
              </a:rPr>
              <a:t>m</a:t>
            </a:r>
            <a:r>
              <a:rPr sz="1600" spc="-20" dirty="0">
                <a:latin typeface="Calibri"/>
                <a:cs typeface="Calibri"/>
              </a:rPr>
              <a:t>e</a:t>
            </a:r>
            <a:r>
              <a:rPr sz="1600" spc="-10" dirty="0">
                <a:latin typeface="Calibri"/>
                <a:cs typeface="Calibri"/>
              </a:rPr>
              <a:t>jo</a:t>
            </a:r>
            <a:r>
              <a:rPr sz="1600" spc="-55" dirty="0">
                <a:latin typeface="Calibri"/>
                <a:cs typeface="Calibri"/>
              </a:rPr>
              <a:t>r</a:t>
            </a:r>
            <a:r>
              <a:rPr sz="1600" spc="-10" dirty="0">
                <a:latin typeface="Calibri"/>
                <a:cs typeface="Calibri"/>
              </a:rPr>
              <a:t>ar</a:t>
            </a:r>
            <a:r>
              <a:rPr sz="1600" spc="30" dirty="0">
                <a:latin typeface="Calibri"/>
                <a:cs typeface="Calibri"/>
              </a:rPr>
              <a:t> </a:t>
            </a:r>
            <a:r>
              <a:rPr sz="1600" dirty="0">
                <a:latin typeface="Calibri"/>
                <a:cs typeface="Calibri"/>
              </a:rPr>
              <a:t>l</a:t>
            </a:r>
            <a:r>
              <a:rPr sz="1600" spc="-10" dirty="0">
                <a:latin typeface="Calibri"/>
                <a:cs typeface="Calibri"/>
              </a:rPr>
              <a:t>a </a:t>
            </a:r>
            <a:r>
              <a:rPr sz="1600" spc="-25" dirty="0">
                <a:latin typeface="Calibri"/>
                <a:cs typeface="Calibri"/>
              </a:rPr>
              <a:t>c</a:t>
            </a:r>
            <a:r>
              <a:rPr sz="1600" spc="-10" dirty="0">
                <a:latin typeface="Calibri"/>
                <a:cs typeface="Calibri"/>
              </a:rPr>
              <a:t>a</a:t>
            </a:r>
            <a:r>
              <a:rPr sz="1600" dirty="0">
                <a:latin typeface="Calibri"/>
                <a:cs typeface="Calibri"/>
              </a:rPr>
              <a:t>l</a:t>
            </a:r>
            <a:r>
              <a:rPr sz="1600" spc="-10" dirty="0">
                <a:latin typeface="Calibri"/>
                <a:cs typeface="Calibri"/>
              </a:rPr>
              <a:t>idad</a:t>
            </a:r>
            <a:r>
              <a:rPr sz="1600" spc="-25" dirty="0">
                <a:latin typeface="Calibri"/>
                <a:cs typeface="Calibri"/>
              </a:rPr>
              <a:t> </a:t>
            </a:r>
            <a:r>
              <a:rPr sz="1600" spc="-15" dirty="0">
                <a:latin typeface="Calibri"/>
                <a:cs typeface="Calibri"/>
              </a:rPr>
              <a:t>e</a:t>
            </a:r>
            <a:r>
              <a:rPr sz="1600" spc="-10" dirty="0">
                <a:latin typeface="Calibri"/>
                <a:cs typeface="Calibri"/>
              </a:rPr>
              <a:t>n</a:t>
            </a:r>
            <a:r>
              <a:rPr sz="1600" spc="10" dirty="0">
                <a:latin typeface="Calibri"/>
                <a:cs typeface="Calibri"/>
              </a:rPr>
              <a:t> </a:t>
            </a:r>
            <a:r>
              <a:rPr sz="1600" dirty="0">
                <a:latin typeface="Calibri"/>
                <a:cs typeface="Calibri"/>
              </a:rPr>
              <a:t>l</a:t>
            </a:r>
            <a:r>
              <a:rPr sz="1600" spc="-10" dirty="0">
                <a:latin typeface="Calibri"/>
                <a:cs typeface="Calibri"/>
              </a:rPr>
              <a:t>a</a:t>
            </a:r>
            <a:r>
              <a:rPr sz="1600" spc="-20" dirty="0">
                <a:latin typeface="Calibri"/>
                <a:cs typeface="Calibri"/>
              </a:rPr>
              <a:t> </a:t>
            </a:r>
            <a:r>
              <a:rPr sz="1600" spc="-10" dirty="0">
                <a:latin typeface="Calibri"/>
                <a:cs typeface="Calibri"/>
              </a:rPr>
              <a:t>p</a:t>
            </a:r>
            <a:r>
              <a:rPr sz="1600" spc="-40" dirty="0">
                <a:latin typeface="Calibri"/>
                <a:cs typeface="Calibri"/>
              </a:rPr>
              <a:t>r</a:t>
            </a:r>
            <a:r>
              <a:rPr sz="1600" spc="-10" dirty="0">
                <a:latin typeface="Calibri"/>
                <a:cs typeface="Calibri"/>
              </a:rPr>
              <a:t>e</a:t>
            </a:r>
            <a:r>
              <a:rPr sz="1600" spc="-25" dirty="0">
                <a:latin typeface="Calibri"/>
                <a:cs typeface="Calibri"/>
              </a:rPr>
              <a:t>s</a:t>
            </a:r>
            <a:r>
              <a:rPr sz="1600" spc="-30" dirty="0">
                <a:latin typeface="Calibri"/>
                <a:cs typeface="Calibri"/>
              </a:rPr>
              <a:t>t</a:t>
            </a:r>
            <a:r>
              <a:rPr sz="1600" spc="-10" dirty="0">
                <a:latin typeface="Calibri"/>
                <a:cs typeface="Calibri"/>
              </a:rPr>
              <a:t>ación</a:t>
            </a:r>
            <a:r>
              <a:rPr sz="1600" spc="20" dirty="0">
                <a:latin typeface="Calibri"/>
                <a:cs typeface="Calibri"/>
              </a:rPr>
              <a:t> </a:t>
            </a:r>
            <a:r>
              <a:rPr sz="1600" spc="-10" dirty="0">
                <a:latin typeface="Calibri"/>
                <a:cs typeface="Calibri"/>
              </a:rPr>
              <a:t>de</a:t>
            </a:r>
            <a:r>
              <a:rPr sz="1600" spc="-5" dirty="0">
                <a:latin typeface="Calibri"/>
                <a:cs typeface="Calibri"/>
              </a:rPr>
              <a:t> </a:t>
            </a:r>
            <a:r>
              <a:rPr sz="1600" spc="-10" dirty="0">
                <a:latin typeface="Calibri"/>
                <a:cs typeface="Calibri"/>
              </a:rPr>
              <a:t>los</a:t>
            </a:r>
            <a:r>
              <a:rPr sz="1600" spc="10" dirty="0">
                <a:latin typeface="Calibri"/>
                <a:cs typeface="Calibri"/>
              </a:rPr>
              <a:t> </a:t>
            </a:r>
            <a:r>
              <a:rPr sz="1600" spc="-10" dirty="0">
                <a:latin typeface="Calibri"/>
                <a:cs typeface="Calibri"/>
              </a:rPr>
              <a:t>serv</a:t>
            </a:r>
            <a:r>
              <a:rPr sz="1600" dirty="0">
                <a:latin typeface="Calibri"/>
                <a:cs typeface="Calibri"/>
              </a:rPr>
              <a:t>i</a:t>
            </a:r>
            <a:r>
              <a:rPr sz="1600" spc="-10" dirty="0">
                <a:latin typeface="Calibri"/>
                <a:cs typeface="Calibri"/>
              </a:rPr>
              <a:t>cios</a:t>
            </a:r>
            <a:r>
              <a:rPr sz="1600" spc="20" dirty="0">
                <a:latin typeface="Calibri"/>
                <a:cs typeface="Calibri"/>
              </a:rPr>
              <a:t> </a:t>
            </a:r>
            <a:r>
              <a:rPr sz="1600" spc="-10" dirty="0">
                <a:latin typeface="Calibri"/>
                <a:cs typeface="Calibri"/>
              </a:rPr>
              <a:t>y</a:t>
            </a:r>
            <a:r>
              <a:rPr sz="1600" spc="-45" dirty="0">
                <a:latin typeface="Calibri"/>
                <a:cs typeface="Calibri"/>
              </a:rPr>
              <a:t>/</a:t>
            </a:r>
            <a:r>
              <a:rPr sz="1600" spc="-10" dirty="0">
                <a:latin typeface="Calibri"/>
                <a:cs typeface="Calibri"/>
              </a:rPr>
              <a:t>o</a:t>
            </a:r>
            <a:r>
              <a:rPr sz="1600" spc="10" dirty="0">
                <a:latin typeface="Calibri"/>
                <a:cs typeface="Calibri"/>
              </a:rPr>
              <a:t> </a:t>
            </a:r>
            <a:r>
              <a:rPr sz="1600" spc="-10" dirty="0">
                <a:latin typeface="Calibri"/>
                <a:cs typeface="Calibri"/>
              </a:rPr>
              <a:t>p</a:t>
            </a:r>
            <a:r>
              <a:rPr sz="1600" spc="-40" dirty="0">
                <a:latin typeface="Calibri"/>
                <a:cs typeface="Calibri"/>
              </a:rPr>
              <a:t>r</a:t>
            </a:r>
            <a:r>
              <a:rPr sz="1600" spc="-10" dirty="0">
                <a:latin typeface="Calibri"/>
                <a:cs typeface="Calibri"/>
              </a:rPr>
              <a:t>oduc</a:t>
            </a:r>
            <a:r>
              <a:rPr sz="1600" spc="-20" dirty="0">
                <a:latin typeface="Calibri"/>
                <a:cs typeface="Calibri"/>
              </a:rPr>
              <a:t>t</a:t>
            </a:r>
            <a:r>
              <a:rPr sz="1600" spc="-10" dirty="0">
                <a:latin typeface="Calibri"/>
                <a:cs typeface="Calibri"/>
              </a:rPr>
              <a:t>os</a:t>
            </a:r>
            <a:r>
              <a:rPr sz="1600" spc="20" dirty="0">
                <a:latin typeface="Calibri"/>
                <a:cs typeface="Calibri"/>
              </a:rPr>
              <a:t> </a:t>
            </a:r>
            <a:r>
              <a:rPr sz="1600" spc="-10" dirty="0">
                <a:latin typeface="Calibri"/>
                <a:cs typeface="Calibri"/>
              </a:rPr>
              <a:t>según</a:t>
            </a:r>
            <a:r>
              <a:rPr sz="1600" dirty="0">
                <a:latin typeface="Calibri"/>
                <a:cs typeface="Calibri"/>
              </a:rPr>
              <a:t> l</a:t>
            </a:r>
            <a:r>
              <a:rPr sz="1600" spc="-10" dirty="0">
                <a:latin typeface="Calibri"/>
                <a:cs typeface="Calibri"/>
              </a:rPr>
              <a:t>a </a:t>
            </a:r>
            <a:r>
              <a:rPr sz="1600" spc="-35" dirty="0">
                <a:latin typeface="Calibri"/>
                <a:cs typeface="Calibri"/>
              </a:rPr>
              <a:t>v</a:t>
            </a:r>
            <a:r>
              <a:rPr sz="1600" spc="-10" dirty="0">
                <a:latin typeface="Calibri"/>
                <a:cs typeface="Calibri"/>
              </a:rPr>
              <a:t>ari</a:t>
            </a:r>
            <a:r>
              <a:rPr sz="1600" spc="-5" dirty="0">
                <a:latin typeface="Calibri"/>
                <a:cs typeface="Calibri"/>
              </a:rPr>
              <a:t>a</a:t>
            </a:r>
            <a:r>
              <a:rPr sz="1600" spc="-10" dirty="0">
                <a:latin typeface="Calibri"/>
                <a:cs typeface="Calibri"/>
              </a:rPr>
              <a:t>b</a:t>
            </a:r>
            <a:r>
              <a:rPr sz="1600" dirty="0">
                <a:latin typeface="Calibri"/>
                <a:cs typeface="Calibri"/>
              </a:rPr>
              <a:t>l</a:t>
            </a:r>
            <a:r>
              <a:rPr sz="1600" spc="-10" dirty="0">
                <a:latin typeface="Calibri"/>
                <a:cs typeface="Calibri"/>
              </a:rPr>
              <a:t>e</a:t>
            </a:r>
            <a:r>
              <a:rPr sz="1600" spc="-15" dirty="0">
                <a:latin typeface="Calibri"/>
                <a:cs typeface="Calibri"/>
              </a:rPr>
              <a:t> </a:t>
            </a:r>
            <a:r>
              <a:rPr sz="1600" spc="-25" dirty="0">
                <a:latin typeface="Calibri"/>
                <a:cs typeface="Calibri"/>
              </a:rPr>
              <a:t>c</a:t>
            </a:r>
            <a:r>
              <a:rPr sz="1600" spc="-10" dirty="0">
                <a:latin typeface="Calibri"/>
                <a:cs typeface="Calibri"/>
              </a:rPr>
              <a:t>a</a:t>
            </a:r>
            <a:r>
              <a:rPr sz="1600" dirty="0">
                <a:latin typeface="Calibri"/>
                <a:cs typeface="Calibri"/>
              </a:rPr>
              <a:t>l</a:t>
            </a:r>
            <a:r>
              <a:rPr sz="1600" spc="-5" dirty="0">
                <a:latin typeface="Calibri"/>
                <a:cs typeface="Calibri"/>
              </a:rPr>
              <a:t>ifi</a:t>
            </a:r>
            <a:r>
              <a:rPr sz="1600" spc="-25" dirty="0">
                <a:latin typeface="Calibri"/>
                <a:cs typeface="Calibri"/>
              </a:rPr>
              <a:t>c</a:t>
            </a:r>
            <a:r>
              <a:rPr sz="1600" spc="-10" dirty="0">
                <a:latin typeface="Calibri"/>
                <a:cs typeface="Calibri"/>
              </a:rPr>
              <a:t>ada.</a:t>
            </a:r>
            <a:endParaRPr sz="1600">
              <a:latin typeface="Calibri"/>
              <a:cs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4606" y="1146555"/>
            <a:ext cx="10523993" cy="307777"/>
          </a:xfrm>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smtClean="0"/>
              <a:t>US</a:t>
            </a:r>
            <a:r>
              <a:rPr spc="5" dirty="0" smtClean="0"/>
              <a:t>UA</a:t>
            </a:r>
            <a:r>
              <a:rPr dirty="0" smtClean="0"/>
              <a:t>RIO</a:t>
            </a:r>
            <a:r>
              <a:rPr lang="es-CO" spc="-60" dirty="0"/>
              <a:t> </a:t>
            </a:r>
            <a:r>
              <a:rPr lang="es-CO" spc="-60" dirty="0" smtClean="0"/>
              <a:t>SEGUNDO</a:t>
            </a:r>
            <a:r>
              <a:rPr spc="-5" dirty="0" smtClean="0"/>
              <a:t> </a:t>
            </a:r>
            <a:r>
              <a:rPr dirty="0"/>
              <a:t>SEMESTRE</a:t>
            </a:r>
            <a:r>
              <a:rPr spc="-30" dirty="0"/>
              <a:t> </a:t>
            </a:r>
            <a:r>
              <a:rPr dirty="0"/>
              <a:t>2</a:t>
            </a:r>
            <a:r>
              <a:rPr spc="5" dirty="0"/>
              <a:t>0</a:t>
            </a:r>
            <a:r>
              <a:rPr dirty="0"/>
              <a:t>20</a:t>
            </a:r>
          </a:p>
        </p:txBody>
      </p:sp>
      <p:sp>
        <p:nvSpPr>
          <p:cNvPr id="3" name="object 3"/>
          <p:cNvSpPr txBox="1"/>
          <p:nvPr/>
        </p:nvSpPr>
        <p:spPr>
          <a:xfrm>
            <a:off x="1689354" y="1795653"/>
            <a:ext cx="10105390" cy="1815882"/>
          </a:xfrm>
          <a:prstGeom prst="rect">
            <a:avLst/>
          </a:prstGeom>
        </p:spPr>
        <p:txBody>
          <a:bodyPr vert="horz" wrap="square" lIns="0" tIns="0" rIns="0" bIns="0" rtlCol="0">
            <a:spAutoFit/>
          </a:bodyPr>
          <a:lstStyle/>
          <a:p>
            <a:pPr marL="12700" marR="9043035" algn="just">
              <a:lnSpc>
                <a:spcPct val="100000"/>
              </a:lnSpc>
            </a:pPr>
            <a:r>
              <a:rPr sz="1300" b="1" spc="-5" dirty="0">
                <a:latin typeface="Calibri"/>
                <a:cs typeface="Calibri"/>
              </a:rPr>
              <a:t>2.</a:t>
            </a:r>
            <a:r>
              <a:rPr sz="1300" b="1" spc="5" dirty="0">
                <a:latin typeface="Calibri"/>
                <a:cs typeface="Calibri"/>
              </a:rPr>
              <a:t> </a:t>
            </a:r>
            <a:r>
              <a:rPr sz="1300" b="1" spc="-10" dirty="0">
                <a:latin typeface="Calibri"/>
                <a:cs typeface="Calibri"/>
              </a:rPr>
              <a:t>R</a:t>
            </a:r>
            <a:r>
              <a:rPr sz="1300" b="1" spc="-20" dirty="0">
                <a:latin typeface="Calibri"/>
                <a:cs typeface="Calibri"/>
              </a:rPr>
              <a:t>E</a:t>
            </a:r>
            <a:r>
              <a:rPr sz="1300" b="1" spc="-10" dirty="0">
                <a:latin typeface="Calibri"/>
                <a:cs typeface="Calibri"/>
              </a:rPr>
              <a:t>SU</a:t>
            </a:r>
            <a:r>
              <a:rPr sz="1300" b="1" spc="-105" dirty="0">
                <a:latin typeface="Calibri"/>
                <a:cs typeface="Calibri"/>
              </a:rPr>
              <a:t>L</a:t>
            </a:r>
            <a:r>
              <a:rPr sz="1300" b="1" spc="-114" dirty="0">
                <a:latin typeface="Calibri"/>
                <a:cs typeface="Calibri"/>
              </a:rPr>
              <a:t>T</a:t>
            </a:r>
            <a:r>
              <a:rPr sz="1300" b="1" spc="-20" dirty="0">
                <a:latin typeface="Calibri"/>
                <a:cs typeface="Calibri"/>
              </a:rPr>
              <a:t>A</a:t>
            </a:r>
            <a:r>
              <a:rPr sz="1300" b="1" spc="-10" dirty="0">
                <a:latin typeface="Calibri"/>
                <a:cs typeface="Calibri"/>
              </a:rPr>
              <a:t>DOS</a:t>
            </a:r>
            <a:endParaRPr sz="1300" dirty="0">
              <a:latin typeface="Calibri"/>
              <a:cs typeface="Calibri"/>
            </a:endParaRPr>
          </a:p>
          <a:p>
            <a:pPr>
              <a:lnSpc>
                <a:spcPts val="550"/>
              </a:lnSpc>
              <a:spcBef>
                <a:spcPts val="9"/>
              </a:spcBef>
            </a:pPr>
            <a:endParaRPr sz="550" dirty="0"/>
          </a:p>
          <a:p>
            <a:pPr>
              <a:lnSpc>
                <a:spcPts val="1000"/>
              </a:lnSpc>
            </a:pPr>
            <a:endParaRPr sz="1000" dirty="0"/>
          </a:p>
          <a:p>
            <a:pPr marL="12700" marR="6970395" algn="just">
              <a:lnSpc>
                <a:spcPct val="100000"/>
              </a:lnSpc>
            </a:pPr>
            <a:r>
              <a:rPr sz="1300" b="1" spc="-10" dirty="0">
                <a:latin typeface="Calibri"/>
                <a:cs typeface="Calibri"/>
              </a:rPr>
              <a:t>2.1</a:t>
            </a:r>
            <a:r>
              <a:rPr sz="1300" b="1" spc="20" dirty="0">
                <a:latin typeface="Calibri"/>
                <a:cs typeface="Calibri"/>
              </a:rPr>
              <a:t> </a:t>
            </a:r>
            <a:r>
              <a:rPr sz="1300" b="1" spc="-10" dirty="0">
                <a:latin typeface="Calibri"/>
                <a:cs typeface="Calibri"/>
              </a:rPr>
              <a:t>C</a:t>
            </a:r>
            <a:r>
              <a:rPr sz="1300" b="1" spc="-20" dirty="0">
                <a:latin typeface="Calibri"/>
                <a:cs typeface="Calibri"/>
              </a:rPr>
              <a:t>A</a:t>
            </a:r>
            <a:r>
              <a:rPr sz="1300" b="1" spc="-10" dirty="0">
                <a:latin typeface="Calibri"/>
                <a:cs typeface="Calibri"/>
              </a:rPr>
              <a:t>N</a:t>
            </a:r>
            <a:r>
              <a:rPr sz="1300" b="1" spc="-20" dirty="0">
                <a:latin typeface="Calibri"/>
                <a:cs typeface="Calibri"/>
              </a:rPr>
              <a:t>A</a:t>
            </a:r>
            <a:r>
              <a:rPr sz="1300" b="1" spc="-10" dirty="0">
                <a:latin typeface="Calibri"/>
                <a:cs typeface="Calibri"/>
              </a:rPr>
              <a:t>L</a:t>
            </a:r>
            <a:r>
              <a:rPr sz="1300" b="1" spc="-15" dirty="0">
                <a:latin typeface="Calibri"/>
                <a:cs typeface="Calibri"/>
              </a:rPr>
              <a:t>E</a:t>
            </a:r>
            <a:r>
              <a:rPr sz="1300" b="1" spc="-10" dirty="0">
                <a:latin typeface="Calibri"/>
                <a:cs typeface="Calibri"/>
              </a:rPr>
              <a:t>S</a:t>
            </a:r>
            <a:r>
              <a:rPr sz="1300" b="1" spc="30"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114" dirty="0">
                <a:latin typeface="Calibri"/>
                <a:cs typeface="Calibri"/>
              </a:rPr>
              <a:t>A</a:t>
            </a:r>
            <a:r>
              <a:rPr sz="1300" b="1" spc="-20" dirty="0">
                <a:latin typeface="Calibri"/>
                <a:cs typeface="Calibri"/>
              </a:rPr>
              <a:t>T</a:t>
            </a:r>
            <a:r>
              <a:rPr sz="1300" b="1" spc="-10" dirty="0">
                <a:latin typeface="Calibri"/>
                <a:cs typeface="Calibri"/>
              </a:rPr>
              <a:t>ENCIÓN</a:t>
            </a:r>
            <a:r>
              <a:rPr sz="1300" b="1" spc="30" dirty="0">
                <a:latin typeface="Calibri"/>
                <a:cs typeface="Calibri"/>
              </a:rPr>
              <a:t> </a:t>
            </a:r>
            <a:r>
              <a:rPr sz="1300" b="1" spc="-15" dirty="0">
                <a:latin typeface="Calibri"/>
                <a:cs typeface="Calibri"/>
              </a:rPr>
              <a:t>MÁ</a:t>
            </a:r>
            <a:r>
              <a:rPr sz="1300" b="1" spc="-10" dirty="0">
                <a:latin typeface="Calibri"/>
                <a:cs typeface="Calibri"/>
              </a:rPr>
              <a:t>S</a:t>
            </a:r>
            <a:r>
              <a:rPr sz="1300" b="1" spc="25" dirty="0">
                <a:latin typeface="Calibri"/>
                <a:cs typeface="Calibri"/>
              </a:rPr>
              <a:t> </a:t>
            </a:r>
            <a:r>
              <a:rPr sz="1300" b="1" spc="-10" dirty="0">
                <a:latin typeface="Calibri"/>
                <a:cs typeface="Calibri"/>
              </a:rPr>
              <a:t>FR</a:t>
            </a:r>
            <a:r>
              <a:rPr sz="1300" b="1" spc="-30" dirty="0">
                <a:latin typeface="Calibri"/>
                <a:cs typeface="Calibri"/>
              </a:rPr>
              <a:t>E</a:t>
            </a:r>
            <a:r>
              <a:rPr sz="1300" b="1" spc="-10" dirty="0">
                <a:latin typeface="Calibri"/>
                <a:cs typeface="Calibri"/>
              </a:rPr>
              <a:t>CUEN</a:t>
            </a:r>
            <a:r>
              <a:rPr sz="1300" b="1" spc="-15" dirty="0">
                <a:latin typeface="Calibri"/>
                <a:cs typeface="Calibri"/>
              </a:rPr>
              <a:t>T</a:t>
            </a:r>
            <a:r>
              <a:rPr sz="1300" b="1" spc="-20" dirty="0">
                <a:latin typeface="Calibri"/>
                <a:cs typeface="Calibri"/>
              </a:rPr>
              <a:t>E</a:t>
            </a:r>
            <a:r>
              <a:rPr sz="1300" b="1" spc="-10" dirty="0">
                <a:latin typeface="Calibri"/>
                <a:cs typeface="Calibri"/>
              </a:rPr>
              <a:t>S</a:t>
            </a:r>
            <a:endParaRPr sz="1300" dirty="0">
              <a:latin typeface="Calibri"/>
              <a:cs typeface="Calibri"/>
            </a:endParaRPr>
          </a:p>
          <a:p>
            <a:pPr>
              <a:lnSpc>
                <a:spcPts val="550"/>
              </a:lnSpc>
              <a:spcBef>
                <a:spcPts val="10"/>
              </a:spcBef>
            </a:pPr>
            <a:endParaRPr sz="550" dirty="0"/>
          </a:p>
          <a:p>
            <a:pPr>
              <a:lnSpc>
                <a:spcPts val="1000"/>
              </a:lnSpc>
            </a:pPr>
            <a:endParaRPr sz="1000" dirty="0"/>
          </a:p>
          <a:p>
            <a:pPr marL="12700" marR="6350" algn="just">
              <a:lnSpc>
                <a:spcPct val="100000"/>
              </a:lnSpc>
            </a:pPr>
            <a:r>
              <a:rPr sz="1300" spc="-15" dirty="0">
                <a:latin typeface="Calibri"/>
                <a:cs typeface="Calibri"/>
              </a:rPr>
              <a:t>L</a:t>
            </a:r>
            <a:r>
              <a:rPr sz="1300" spc="-10" dirty="0">
                <a:latin typeface="Calibri"/>
                <a:cs typeface="Calibri"/>
              </a:rPr>
              <a:t>a</a:t>
            </a:r>
            <a:r>
              <a:rPr sz="1300" spc="20" dirty="0">
                <a:latin typeface="Calibri"/>
                <a:cs typeface="Calibri"/>
              </a:rPr>
              <a:t> </a:t>
            </a:r>
            <a:r>
              <a:rPr sz="1300" b="1" spc="-10" dirty="0">
                <a:latin typeface="Calibri"/>
                <a:cs typeface="Calibri"/>
              </a:rPr>
              <a:t>Di</a:t>
            </a:r>
            <a:r>
              <a:rPr sz="1300" b="1" spc="-25" dirty="0">
                <a:latin typeface="Calibri"/>
                <a:cs typeface="Calibri"/>
              </a:rPr>
              <a:t>r</a:t>
            </a:r>
            <a:r>
              <a:rPr sz="1300" b="1" spc="-5" dirty="0">
                <a:latin typeface="Calibri"/>
                <a:cs typeface="Calibri"/>
              </a:rPr>
              <a:t>ecci</a:t>
            </a:r>
            <a:r>
              <a:rPr sz="1300" b="1" dirty="0">
                <a:latin typeface="Calibri"/>
                <a:cs typeface="Calibri"/>
              </a:rPr>
              <a:t>ó</a:t>
            </a:r>
            <a:r>
              <a:rPr sz="1300" b="1" spc="-10" dirty="0">
                <a:latin typeface="Calibri"/>
                <a:cs typeface="Calibri"/>
              </a:rPr>
              <a:t>n</a:t>
            </a:r>
            <a:r>
              <a:rPr sz="1300" b="1" spc="20" dirty="0">
                <a:latin typeface="Calibri"/>
                <a:cs typeface="Calibri"/>
              </a:rPr>
              <a:t> </a:t>
            </a:r>
            <a:r>
              <a:rPr sz="1300" b="1" spc="-10" dirty="0">
                <a:latin typeface="Calibri"/>
                <a:cs typeface="Calibri"/>
              </a:rPr>
              <a:t>Nacio</a:t>
            </a:r>
            <a:r>
              <a:rPr sz="1300" b="1" dirty="0">
                <a:latin typeface="Calibri"/>
                <a:cs typeface="Calibri"/>
              </a:rPr>
              <a:t>n</a:t>
            </a:r>
            <a:r>
              <a:rPr sz="1300" b="1" spc="-15" dirty="0">
                <a:latin typeface="Calibri"/>
                <a:cs typeface="Calibri"/>
              </a:rPr>
              <a:t>a</a:t>
            </a:r>
            <a:r>
              <a:rPr sz="1300" b="1" spc="-5" dirty="0">
                <a:latin typeface="Calibri"/>
                <a:cs typeface="Calibri"/>
              </a:rPr>
              <a:t>l</a:t>
            </a:r>
            <a:r>
              <a:rPr sz="1300" b="1" spc="25" dirty="0">
                <a:latin typeface="Calibri"/>
                <a:cs typeface="Calibri"/>
              </a:rPr>
              <a:t> </a:t>
            </a:r>
            <a:r>
              <a:rPr sz="1300" b="1" spc="-10" dirty="0">
                <a:latin typeface="Calibri"/>
                <a:cs typeface="Calibri"/>
              </a:rPr>
              <a:t>de</a:t>
            </a:r>
            <a:r>
              <a:rPr sz="1300" b="1" dirty="0">
                <a:latin typeface="Calibri"/>
                <a:cs typeface="Calibri"/>
              </a:rPr>
              <a:t> </a:t>
            </a:r>
            <a:r>
              <a:rPr sz="1300" b="1" spc="-10" dirty="0">
                <a:latin typeface="Calibri"/>
                <a:cs typeface="Calibri"/>
              </a:rPr>
              <a:t>Bomb</a:t>
            </a:r>
            <a:r>
              <a:rPr sz="1300" b="1" spc="-5" dirty="0">
                <a:latin typeface="Calibri"/>
                <a:cs typeface="Calibri"/>
              </a:rPr>
              <a:t>e</a:t>
            </a:r>
            <a:r>
              <a:rPr sz="1300" b="1" spc="-25" dirty="0">
                <a:latin typeface="Calibri"/>
                <a:cs typeface="Calibri"/>
              </a:rPr>
              <a:t>r</a:t>
            </a:r>
            <a:r>
              <a:rPr sz="1300" b="1" spc="-10" dirty="0">
                <a:latin typeface="Calibri"/>
                <a:cs typeface="Calibri"/>
              </a:rPr>
              <a:t>os</a:t>
            </a:r>
            <a:r>
              <a:rPr sz="1300" b="1" spc="5" dirty="0">
                <a:latin typeface="Calibri"/>
                <a:cs typeface="Calibri"/>
              </a:rPr>
              <a:t> </a:t>
            </a:r>
            <a:r>
              <a:rPr sz="1300" b="1" spc="-10" dirty="0">
                <a:latin typeface="Calibri"/>
                <a:cs typeface="Calibri"/>
              </a:rPr>
              <a:t>de</a:t>
            </a:r>
            <a:r>
              <a:rPr sz="1300" b="1" spc="10" dirty="0">
                <a:latin typeface="Calibri"/>
                <a:cs typeface="Calibri"/>
              </a:rPr>
              <a:t> </a:t>
            </a:r>
            <a:r>
              <a:rPr sz="1300" b="1" spc="-10" dirty="0">
                <a:latin typeface="Calibri"/>
                <a:cs typeface="Calibri"/>
              </a:rPr>
              <a:t>Col</a:t>
            </a:r>
            <a:r>
              <a:rPr sz="1300" b="1" dirty="0">
                <a:latin typeface="Calibri"/>
                <a:cs typeface="Calibri"/>
              </a:rPr>
              <a:t>o</a:t>
            </a:r>
            <a:r>
              <a:rPr sz="1300" b="1" spc="-10" dirty="0">
                <a:latin typeface="Calibri"/>
                <a:cs typeface="Calibri"/>
              </a:rPr>
              <a:t>mb</a:t>
            </a:r>
            <a:r>
              <a:rPr sz="1300" b="1" dirty="0">
                <a:latin typeface="Calibri"/>
                <a:cs typeface="Calibri"/>
              </a:rPr>
              <a:t>i</a:t>
            </a:r>
            <a:r>
              <a:rPr sz="1300" b="1" spc="-10" dirty="0">
                <a:latin typeface="Calibri"/>
                <a:cs typeface="Calibri"/>
              </a:rPr>
              <a:t>a</a:t>
            </a:r>
            <a:r>
              <a:rPr sz="1300" b="1" spc="5" dirty="0">
                <a:latin typeface="Calibri"/>
                <a:cs typeface="Calibri"/>
              </a:rPr>
              <a:t> </a:t>
            </a:r>
            <a:r>
              <a:rPr sz="1300" dirty="0">
                <a:latin typeface="Calibri"/>
                <a:cs typeface="Calibri"/>
              </a:rPr>
              <a:t>e</a:t>
            </a:r>
            <a:r>
              <a:rPr sz="1300" spc="-10" dirty="0">
                <a:latin typeface="Calibri"/>
                <a:cs typeface="Calibri"/>
              </a:rPr>
              <a:t>n</a:t>
            </a:r>
            <a:r>
              <a:rPr sz="1300" spc="5" dirty="0">
                <a:latin typeface="Calibri"/>
                <a:cs typeface="Calibri"/>
              </a:rPr>
              <a:t> </a:t>
            </a:r>
            <a:r>
              <a:rPr sz="1300" spc="-10" dirty="0">
                <a:latin typeface="Calibri"/>
                <a:cs typeface="Calibri"/>
              </a:rPr>
              <a:t>p</a:t>
            </a:r>
            <a:r>
              <a:rPr sz="1300" spc="-25" dirty="0">
                <a:latin typeface="Calibri"/>
                <a:cs typeface="Calibri"/>
              </a:rPr>
              <a:t>r</a:t>
            </a:r>
            <a:r>
              <a:rPr sz="1300" spc="-10" dirty="0">
                <a:latin typeface="Calibri"/>
                <a:cs typeface="Calibri"/>
              </a:rPr>
              <a:t>ocu</a:t>
            </a:r>
            <a:r>
              <a:rPr sz="1300" spc="-25" dirty="0">
                <a:latin typeface="Calibri"/>
                <a:cs typeface="Calibri"/>
              </a:rPr>
              <a:t>r</a:t>
            </a:r>
            <a:r>
              <a:rPr sz="1300" spc="-10" dirty="0">
                <a:latin typeface="Calibri"/>
                <a:cs typeface="Calibri"/>
              </a:rPr>
              <a:t>a</a:t>
            </a:r>
            <a:r>
              <a:rPr sz="1300" spc="10" dirty="0">
                <a:latin typeface="Calibri"/>
                <a:cs typeface="Calibri"/>
              </a:rPr>
              <a:t> </a:t>
            </a:r>
            <a:r>
              <a:rPr sz="1300" spc="-10" dirty="0">
                <a:latin typeface="Calibri"/>
                <a:cs typeface="Calibri"/>
              </a:rPr>
              <a:t>de</a:t>
            </a:r>
            <a:r>
              <a:rPr sz="1300" spc="10" dirty="0">
                <a:latin typeface="Calibri"/>
                <a:cs typeface="Calibri"/>
              </a:rPr>
              <a:t> </a:t>
            </a:r>
            <a:r>
              <a:rPr sz="1300" spc="-10" dirty="0">
                <a:latin typeface="Calibri"/>
                <a:cs typeface="Calibri"/>
              </a:rPr>
              <a:t>a</a:t>
            </a:r>
            <a:r>
              <a:rPr sz="1300" dirty="0">
                <a:latin typeface="Calibri"/>
                <a:cs typeface="Calibri"/>
              </a:rPr>
              <a:t>rt</a:t>
            </a:r>
            <a:r>
              <a:rPr sz="1300" spc="-5" dirty="0">
                <a:latin typeface="Calibri"/>
                <a:cs typeface="Calibri"/>
              </a:rPr>
              <a:t>icular</a:t>
            </a:r>
            <a:r>
              <a:rPr sz="1300" spc="5" dirty="0">
                <a:latin typeface="Calibri"/>
                <a:cs typeface="Calibri"/>
              </a:rPr>
              <a:t> </a:t>
            </a:r>
            <a:r>
              <a:rPr sz="1300" spc="-5" dirty="0">
                <a:latin typeface="Calibri"/>
                <a:cs typeface="Calibri"/>
              </a:rPr>
              <a:t>l</a:t>
            </a:r>
            <a:r>
              <a:rPr sz="1300" spc="0" dirty="0">
                <a:latin typeface="Calibri"/>
                <a:cs typeface="Calibri"/>
              </a:rPr>
              <a:t>a</a:t>
            </a:r>
            <a:r>
              <a:rPr sz="1300" spc="-5" dirty="0">
                <a:latin typeface="Calibri"/>
                <a:cs typeface="Calibri"/>
              </a:rPr>
              <a:t>s</a:t>
            </a:r>
            <a:r>
              <a:rPr sz="1300" spc="5" dirty="0">
                <a:latin typeface="Calibri"/>
                <a:cs typeface="Calibri"/>
              </a:rPr>
              <a:t> </a:t>
            </a:r>
            <a:r>
              <a:rPr sz="1300" spc="-10" dirty="0">
                <a:latin typeface="Calibri"/>
                <a:cs typeface="Calibri"/>
              </a:rPr>
              <a:t>a</a:t>
            </a:r>
            <a:r>
              <a:rPr sz="1300" spc="-5" dirty="0">
                <a:latin typeface="Calibri"/>
                <a:cs typeface="Calibri"/>
              </a:rPr>
              <a:t>c</a:t>
            </a:r>
            <a:r>
              <a:rPr sz="1300" spc="-10" dirty="0">
                <a:latin typeface="Calibri"/>
                <a:cs typeface="Calibri"/>
              </a:rPr>
              <a:t>cion</a:t>
            </a:r>
            <a:r>
              <a:rPr sz="1300" dirty="0">
                <a:latin typeface="Calibri"/>
                <a:cs typeface="Calibri"/>
              </a:rPr>
              <a:t>e</a:t>
            </a:r>
            <a:r>
              <a:rPr sz="1300" spc="-5" dirty="0">
                <a:latin typeface="Calibri"/>
                <a:cs typeface="Calibri"/>
              </a:rPr>
              <a:t>s</a:t>
            </a:r>
            <a:r>
              <a:rPr sz="1300" spc="5" dirty="0">
                <a:latin typeface="Calibri"/>
                <a:cs typeface="Calibri"/>
              </a:rPr>
              <a:t> </a:t>
            </a:r>
            <a:r>
              <a:rPr sz="1300" spc="-5" dirty="0">
                <a:latin typeface="Calibri"/>
                <a:cs typeface="Calibri"/>
              </a:rPr>
              <a:t>i</a:t>
            </a:r>
            <a:r>
              <a:rPr sz="1300" spc="0" dirty="0">
                <a:latin typeface="Calibri"/>
                <a:cs typeface="Calibri"/>
              </a:rPr>
              <a:t>n</a:t>
            </a:r>
            <a:r>
              <a:rPr sz="1300" spc="-20" dirty="0">
                <a:latin typeface="Calibri"/>
                <a:cs typeface="Calibri"/>
              </a:rPr>
              <a:t>s</a:t>
            </a:r>
            <a:r>
              <a:rPr sz="1300" spc="-5" dirty="0">
                <a:latin typeface="Calibri"/>
                <a:cs typeface="Calibri"/>
              </a:rPr>
              <a:t>t</a:t>
            </a:r>
            <a:r>
              <a:rPr sz="1300" spc="0" dirty="0">
                <a:latin typeface="Calibri"/>
                <a:cs typeface="Calibri"/>
              </a:rPr>
              <a:t>i</a:t>
            </a:r>
            <a:r>
              <a:rPr sz="1300" spc="-10" dirty="0">
                <a:latin typeface="Calibri"/>
                <a:cs typeface="Calibri"/>
              </a:rPr>
              <a:t>tucional</a:t>
            </a:r>
            <a:r>
              <a:rPr sz="1300" dirty="0">
                <a:latin typeface="Calibri"/>
                <a:cs typeface="Calibri"/>
              </a:rPr>
              <a:t>e</a:t>
            </a:r>
            <a:r>
              <a:rPr sz="1300" spc="-5" dirty="0">
                <a:latin typeface="Calibri"/>
                <a:cs typeface="Calibri"/>
              </a:rPr>
              <a:t>s</a:t>
            </a:r>
            <a:r>
              <a:rPr sz="1300" spc="10"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a:t>
            </a:r>
            <a:r>
              <a:rPr sz="1300" spc="10" dirty="0">
                <a:latin typeface="Calibri"/>
                <a:cs typeface="Calibri"/>
              </a:rPr>
              <a:t> </a:t>
            </a:r>
            <a:r>
              <a:rPr sz="1300" spc="-5" dirty="0">
                <a:latin typeface="Calibri"/>
                <a:cs typeface="Calibri"/>
              </a:rPr>
              <a:t>la</a:t>
            </a:r>
            <a:r>
              <a:rPr sz="1300" spc="10" dirty="0">
                <a:latin typeface="Calibri"/>
                <a:cs typeface="Calibri"/>
              </a:rPr>
              <a:t> </a:t>
            </a:r>
            <a:r>
              <a:rPr sz="1300" dirty="0">
                <a:latin typeface="Calibri"/>
                <a:cs typeface="Calibri"/>
              </a:rPr>
              <a:t>p</a:t>
            </a:r>
            <a:r>
              <a:rPr sz="1300" spc="-10" dirty="0">
                <a:latin typeface="Calibri"/>
                <a:cs typeface="Calibri"/>
              </a:rPr>
              <a:t>obl</a:t>
            </a:r>
            <a:r>
              <a:rPr sz="1300" spc="0" dirty="0">
                <a:latin typeface="Calibri"/>
                <a:cs typeface="Calibri"/>
              </a:rPr>
              <a:t>a</a:t>
            </a:r>
            <a:r>
              <a:rPr sz="1300" spc="-10" dirty="0">
                <a:latin typeface="Calibri"/>
                <a:cs typeface="Calibri"/>
              </a:rPr>
              <a:t>ción</a:t>
            </a:r>
            <a:r>
              <a:rPr sz="1300" spc="15" dirty="0">
                <a:latin typeface="Calibri"/>
                <a:cs typeface="Calibri"/>
              </a:rPr>
              <a:t> </a:t>
            </a:r>
            <a:r>
              <a:rPr sz="1300" spc="-5" dirty="0">
                <a:latin typeface="Calibri"/>
                <a:cs typeface="Calibri"/>
              </a:rPr>
              <a:t>i</a:t>
            </a:r>
            <a:r>
              <a:rPr sz="1300" spc="-20" dirty="0">
                <a:latin typeface="Calibri"/>
                <a:cs typeface="Calibri"/>
              </a:rPr>
              <a:t>nt</a:t>
            </a:r>
            <a:r>
              <a:rPr sz="1300" spc="-10" dirty="0">
                <a:latin typeface="Calibri"/>
                <a:cs typeface="Calibri"/>
              </a:rPr>
              <a:t>eres</a:t>
            </a:r>
            <a:r>
              <a:rPr sz="1300" dirty="0">
                <a:latin typeface="Calibri"/>
                <a:cs typeface="Calibri"/>
              </a:rPr>
              <a:t>a</a:t>
            </a:r>
            <a:r>
              <a:rPr sz="1300" spc="-10" dirty="0">
                <a:latin typeface="Calibri"/>
                <a:cs typeface="Calibri"/>
              </a:rPr>
              <a:t>da</a:t>
            </a:r>
            <a:r>
              <a:rPr sz="1300" spc="10" dirty="0">
                <a:latin typeface="Calibri"/>
                <a:cs typeface="Calibri"/>
              </a:rPr>
              <a:t> </a:t>
            </a:r>
            <a:r>
              <a:rPr sz="1300" spc="-10" dirty="0">
                <a:latin typeface="Calibri"/>
                <a:cs typeface="Calibri"/>
              </a:rPr>
              <a:t>en</a:t>
            </a:r>
            <a:r>
              <a:rPr sz="1300" spc="20" dirty="0">
                <a:latin typeface="Calibri"/>
                <a:cs typeface="Calibri"/>
              </a:rPr>
              <a:t> </a:t>
            </a:r>
            <a:r>
              <a:rPr sz="1300" spc="-5" dirty="0">
                <a:latin typeface="Calibri"/>
                <a:cs typeface="Calibri"/>
              </a:rPr>
              <a:t>el</a:t>
            </a:r>
            <a:r>
              <a:rPr sz="1300" spc="5" dirty="0">
                <a:latin typeface="Calibri"/>
                <a:cs typeface="Calibri"/>
              </a:rPr>
              <a:t> </a:t>
            </a:r>
            <a:r>
              <a:rPr sz="1300" dirty="0">
                <a:latin typeface="Calibri"/>
                <a:cs typeface="Calibri"/>
              </a:rPr>
              <a:t>s</a:t>
            </a:r>
            <a:r>
              <a:rPr sz="1300" spc="-10" dirty="0">
                <a:latin typeface="Calibri"/>
                <a:cs typeface="Calibri"/>
              </a:rPr>
              <a:t>e</a:t>
            </a:r>
            <a:r>
              <a:rPr sz="1300" spc="5" dirty="0">
                <a:latin typeface="Calibri"/>
                <a:cs typeface="Calibri"/>
              </a:rPr>
              <a:t>r</a:t>
            </a:r>
            <a:r>
              <a:rPr sz="1300" spc="-5" dirty="0">
                <a:latin typeface="Calibri"/>
                <a:cs typeface="Calibri"/>
              </a:rPr>
              <a:t>vicio</a:t>
            </a:r>
            <a:r>
              <a:rPr sz="1300" dirty="0">
                <a:latin typeface="Calibri"/>
                <a:cs typeface="Calibri"/>
              </a:rPr>
              <a:t> </a:t>
            </a:r>
            <a:r>
              <a:rPr sz="1300" spc="-10" dirty="0">
                <a:latin typeface="Calibri"/>
                <a:cs typeface="Calibri"/>
              </a:rPr>
              <a:t>p</a:t>
            </a:r>
            <a:r>
              <a:rPr sz="1300" spc="0" dirty="0">
                <a:latin typeface="Calibri"/>
                <a:cs typeface="Calibri"/>
              </a:rPr>
              <a:t>ú</a:t>
            </a:r>
            <a:r>
              <a:rPr sz="1300" spc="-5" dirty="0">
                <a:latin typeface="Calibri"/>
                <a:cs typeface="Calibri"/>
              </a:rPr>
              <a:t>blico</a:t>
            </a:r>
            <a:r>
              <a:rPr sz="1300" spc="-10" dirty="0">
                <a:latin typeface="Calibri"/>
                <a:cs typeface="Calibri"/>
              </a:rPr>
              <a:t> ese</a:t>
            </a:r>
            <a:r>
              <a:rPr sz="1300" spc="-5" dirty="0">
                <a:latin typeface="Calibri"/>
                <a:cs typeface="Calibri"/>
              </a:rPr>
              <a:t>ncial</a:t>
            </a:r>
            <a:r>
              <a:rPr sz="1300" spc="145" dirty="0">
                <a:latin typeface="Calibri"/>
                <a:cs typeface="Calibri"/>
              </a:rPr>
              <a:t> </a:t>
            </a:r>
            <a:r>
              <a:rPr sz="1300" spc="0" dirty="0">
                <a:latin typeface="Calibri"/>
                <a:cs typeface="Calibri"/>
              </a:rPr>
              <a:t>d</a:t>
            </a:r>
            <a:r>
              <a:rPr sz="1300" spc="-10" dirty="0">
                <a:latin typeface="Calibri"/>
                <a:cs typeface="Calibri"/>
              </a:rPr>
              <a:t>e</a:t>
            </a:r>
            <a:r>
              <a:rPr sz="1300" spc="140" dirty="0">
                <a:latin typeface="Calibri"/>
                <a:cs typeface="Calibri"/>
              </a:rPr>
              <a:t> </a:t>
            </a:r>
            <a:r>
              <a:rPr sz="1300" spc="-10" dirty="0">
                <a:latin typeface="Calibri"/>
                <a:cs typeface="Calibri"/>
              </a:rPr>
              <a:t>Bomb</a:t>
            </a:r>
            <a:r>
              <a:rPr sz="1300" spc="-5" dirty="0">
                <a:latin typeface="Calibri"/>
                <a:cs typeface="Calibri"/>
              </a:rPr>
              <a:t>e</a:t>
            </a:r>
            <a:r>
              <a:rPr sz="1300" spc="-30" dirty="0">
                <a:latin typeface="Calibri"/>
                <a:cs typeface="Calibri"/>
              </a:rPr>
              <a:t>r</a:t>
            </a:r>
            <a:r>
              <a:rPr sz="1300" dirty="0">
                <a:latin typeface="Calibri"/>
                <a:cs typeface="Calibri"/>
              </a:rPr>
              <a:t>o</a:t>
            </a:r>
            <a:r>
              <a:rPr sz="1300" spc="-5" dirty="0">
                <a:latin typeface="Calibri"/>
                <a:cs typeface="Calibri"/>
              </a:rPr>
              <a:t>s,</a:t>
            </a:r>
            <a:r>
              <a:rPr sz="1300" spc="140" dirty="0">
                <a:latin typeface="Calibri"/>
                <a:cs typeface="Calibri"/>
              </a:rPr>
              <a:t> </a:t>
            </a:r>
            <a:r>
              <a:rPr sz="1300" spc="-10" dirty="0">
                <a:latin typeface="Calibri"/>
                <a:cs typeface="Calibri"/>
              </a:rPr>
              <a:t>adel</a:t>
            </a:r>
            <a:r>
              <a:rPr sz="1300" dirty="0">
                <a:latin typeface="Calibri"/>
                <a:cs typeface="Calibri"/>
              </a:rPr>
              <a:t>a</a:t>
            </a:r>
            <a:r>
              <a:rPr sz="1300" spc="-20" dirty="0">
                <a:latin typeface="Calibri"/>
                <a:cs typeface="Calibri"/>
              </a:rPr>
              <a:t>nt</a:t>
            </a:r>
            <a:r>
              <a:rPr sz="1300" spc="-10" dirty="0">
                <a:latin typeface="Calibri"/>
                <a:cs typeface="Calibri"/>
              </a:rPr>
              <a:t>ó</a:t>
            </a:r>
            <a:r>
              <a:rPr sz="1300" dirty="0">
                <a:latin typeface="Calibri"/>
                <a:cs typeface="Calibri"/>
              </a:rPr>
              <a:t> </a:t>
            </a:r>
            <a:r>
              <a:rPr sz="1300" spc="-140" dirty="0">
                <a:latin typeface="Calibri"/>
                <a:cs typeface="Calibri"/>
              </a:rPr>
              <a:t> </a:t>
            </a:r>
            <a:r>
              <a:rPr sz="1300" spc="-10" dirty="0">
                <a:latin typeface="Calibri"/>
                <a:cs typeface="Calibri"/>
              </a:rPr>
              <a:t>un</a:t>
            </a:r>
            <a:r>
              <a:rPr sz="1300" spc="140" dirty="0">
                <a:latin typeface="Calibri"/>
                <a:cs typeface="Calibri"/>
              </a:rPr>
              <a:t> </a:t>
            </a:r>
            <a:r>
              <a:rPr sz="1300" spc="-10" dirty="0">
                <a:latin typeface="Calibri"/>
                <a:cs typeface="Calibri"/>
              </a:rPr>
              <a:t>p</a:t>
            </a:r>
            <a:r>
              <a:rPr sz="1300" spc="-15" dirty="0">
                <a:latin typeface="Calibri"/>
                <a:cs typeface="Calibri"/>
              </a:rPr>
              <a:t>r</a:t>
            </a:r>
            <a:r>
              <a:rPr sz="1300" spc="-20" dirty="0">
                <a:latin typeface="Calibri"/>
                <a:cs typeface="Calibri"/>
              </a:rPr>
              <a:t>e</a:t>
            </a:r>
            <a:r>
              <a:rPr sz="1300" spc="-10" dirty="0">
                <a:latin typeface="Calibri"/>
                <a:cs typeface="Calibri"/>
              </a:rPr>
              <a:t>vio</a:t>
            </a:r>
            <a:r>
              <a:rPr sz="1300" spc="140" dirty="0">
                <a:latin typeface="Calibri"/>
                <a:cs typeface="Calibri"/>
              </a:rPr>
              <a:t> </a:t>
            </a:r>
            <a:r>
              <a:rPr sz="1300" dirty="0">
                <a:latin typeface="Calibri"/>
                <a:cs typeface="Calibri"/>
              </a:rPr>
              <a:t>a</a:t>
            </a:r>
            <a:r>
              <a:rPr sz="1300" spc="-5" dirty="0">
                <a:latin typeface="Calibri"/>
                <a:cs typeface="Calibri"/>
              </a:rPr>
              <a:t>nális</a:t>
            </a:r>
            <a:r>
              <a:rPr sz="1300" spc="5" dirty="0">
                <a:latin typeface="Calibri"/>
                <a:cs typeface="Calibri"/>
              </a:rPr>
              <a:t>i</a:t>
            </a:r>
            <a:r>
              <a:rPr sz="1300" spc="-5" dirty="0">
                <a:latin typeface="Calibri"/>
                <a:cs typeface="Calibri"/>
              </a:rPr>
              <a:t>s</a:t>
            </a:r>
            <a:r>
              <a:rPr sz="1300" spc="135" dirty="0">
                <a:latin typeface="Calibri"/>
                <a:cs typeface="Calibri"/>
              </a:rPr>
              <a:t> </a:t>
            </a:r>
            <a:r>
              <a:rPr sz="1300" spc="-10" dirty="0">
                <a:latin typeface="Calibri"/>
                <a:cs typeface="Calibri"/>
              </a:rPr>
              <a:t>de</a:t>
            </a:r>
            <a:r>
              <a:rPr sz="1300" spc="140" dirty="0">
                <a:latin typeface="Calibri"/>
                <a:cs typeface="Calibri"/>
              </a:rPr>
              <a:t> </a:t>
            </a:r>
            <a:r>
              <a:rPr sz="1300" spc="-5" dirty="0">
                <a:latin typeface="Calibri"/>
                <a:cs typeface="Calibri"/>
              </a:rPr>
              <a:t>l</a:t>
            </a:r>
            <a:r>
              <a:rPr sz="1300" dirty="0">
                <a:latin typeface="Calibri"/>
                <a:cs typeface="Calibri"/>
              </a:rPr>
              <a:t>o</a:t>
            </a:r>
            <a:r>
              <a:rPr sz="1300" spc="-5" dirty="0">
                <a:latin typeface="Calibri"/>
                <a:cs typeface="Calibri"/>
              </a:rPr>
              <a:t>s</a:t>
            </a:r>
            <a:r>
              <a:rPr sz="1300" spc="135" dirty="0">
                <a:latin typeface="Calibri"/>
                <a:cs typeface="Calibri"/>
              </a:rPr>
              <a:t> </a:t>
            </a:r>
            <a:r>
              <a:rPr sz="1300" spc="-20" dirty="0">
                <a:latin typeface="Calibri"/>
                <a:cs typeface="Calibri"/>
              </a:rPr>
              <a:t>c</a:t>
            </a:r>
            <a:r>
              <a:rPr sz="1300" spc="-10" dirty="0">
                <a:latin typeface="Calibri"/>
                <a:cs typeface="Calibri"/>
              </a:rPr>
              <a:t>anal</a:t>
            </a:r>
            <a:r>
              <a:rPr sz="1300" dirty="0">
                <a:latin typeface="Calibri"/>
                <a:cs typeface="Calibri"/>
              </a:rPr>
              <a:t>e</a:t>
            </a:r>
            <a:r>
              <a:rPr sz="1300" spc="-5" dirty="0">
                <a:latin typeface="Calibri"/>
                <a:cs typeface="Calibri"/>
              </a:rPr>
              <a:t>s</a:t>
            </a:r>
            <a:r>
              <a:rPr sz="1300" dirty="0">
                <a:latin typeface="Calibri"/>
                <a:cs typeface="Calibri"/>
              </a:rPr>
              <a:t> </a:t>
            </a:r>
            <a:r>
              <a:rPr sz="1300" spc="-145" dirty="0">
                <a:latin typeface="Calibri"/>
                <a:cs typeface="Calibri"/>
              </a:rPr>
              <a:t> </a:t>
            </a:r>
            <a:r>
              <a:rPr sz="1300" spc="-10" dirty="0">
                <a:latin typeface="Calibri"/>
                <a:cs typeface="Calibri"/>
              </a:rPr>
              <a:t>más</a:t>
            </a:r>
            <a:r>
              <a:rPr sz="1300" spc="135" dirty="0">
                <a:latin typeface="Calibri"/>
                <a:cs typeface="Calibri"/>
              </a:rPr>
              <a:t> </a:t>
            </a:r>
            <a:r>
              <a:rPr sz="1300" dirty="0">
                <a:latin typeface="Calibri"/>
                <a:cs typeface="Calibri"/>
              </a:rPr>
              <a:t>u</a:t>
            </a:r>
            <a:r>
              <a:rPr sz="1300" spc="-5" dirty="0">
                <a:latin typeface="Calibri"/>
                <a:cs typeface="Calibri"/>
              </a:rPr>
              <a:t>tili</a:t>
            </a:r>
            <a:r>
              <a:rPr sz="1300" spc="-25" dirty="0">
                <a:latin typeface="Calibri"/>
                <a:cs typeface="Calibri"/>
              </a:rPr>
              <a:t>z</a:t>
            </a:r>
            <a:r>
              <a:rPr sz="1300" spc="-10" dirty="0">
                <a:latin typeface="Calibri"/>
                <a:cs typeface="Calibri"/>
              </a:rPr>
              <a:t>ad</a:t>
            </a:r>
            <a:r>
              <a:rPr sz="1300" dirty="0">
                <a:latin typeface="Calibri"/>
                <a:cs typeface="Calibri"/>
              </a:rPr>
              <a:t>o</a:t>
            </a:r>
            <a:r>
              <a:rPr sz="1300" spc="-5" dirty="0">
                <a:latin typeface="Calibri"/>
                <a:cs typeface="Calibri"/>
              </a:rPr>
              <a:t>s</a:t>
            </a:r>
            <a:r>
              <a:rPr sz="1300" spc="140" dirty="0">
                <a:latin typeface="Calibri"/>
                <a:cs typeface="Calibri"/>
              </a:rPr>
              <a:t> </a:t>
            </a:r>
            <a:r>
              <a:rPr sz="1300" spc="-10" dirty="0">
                <a:latin typeface="Calibri"/>
                <a:cs typeface="Calibri"/>
              </a:rPr>
              <a:t>en</a:t>
            </a:r>
            <a:r>
              <a:rPr sz="1300" dirty="0">
                <a:latin typeface="Calibri"/>
                <a:cs typeface="Calibri"/>
              </a:rPr>
              <a:t> </a:t>
            </a:r>
            <a:r>
              <a:rPr sz="1300" spc="-140" dirty="0">
                <a:latin typeface="Calibri"/>
                <a:cs typeface="Calibri"/>
              </a:rPr>
              <a:t> </a:t>
            </a:r>
            <a:r>
              <a:rPr sz="1300" spc="-5" dirty="0">
                <a:latin typeface="Calibri"/>
                <a:cs typeface="Calibri"/>
              </a:rPr>
              <a:t>el</a:t>
            </a:r>
            <a:r>
              <a:rPr sz="1300" dirty="0">
                <a:latin typeface="Calibri"/>
                <a:cs typeface="Calibri"/>
              </a:rPr>
              <a:t>  </a:t>
            </a:r>
            <a:r>
              <a:rPr sz="1300" spc="-15" dirty="0">
                <a:latin typeface="Calibri"/>
                <a:cs typeface="Calibri"/>
              </a:rPr>
              <a:t> </a:t>
            </a:r>
            <a:r>
              <a:rPr sz="1300" spc="-10" dirty="0">
                <a:latin typeface="Calibri"/>
                <a:cs typeface="Calibri"/>
              </a:rPr>
              <a:t>p</a:t>
            </a:r>
            <a:r>
              <a:rPr sz="1300" spc="-5" dirty="0">
                <a:latin typeface="Calibri"/>
                <a:cs typeface="Calibri"/>
              </a:rPr>
              <a:t>er</a:t>
            </a:r>
            <a:r>
              <a:rPr sz="1300" dirty="0">
                <a:latin typeface="Calibri"/>
                <a:cs typeface="Calibri"/>
              </a:rPr>
              <a:t>i</a:t>
            </a:r>
            <a:r>
              <a:rPr sz="1300" spc="-10" dirty="0">
                <a:latin typeface="Calibri"/>
                <a:cs typeface="Calibri"/>
              </a:rPr>
              <a:t>odo</a:t>
            </a:r>
            <a:r>
              <a:rPr sz="1300" spc="140" dirty="0">
                <a:latin typeface="Calibri"/>
                <a:cs typeface="Calibri"/>
              </a:rPr>
              <a:t> </a:t>
            </a:r>
            <a:r>
              <a:rPr sz="1300" spc="-10" dirty="0">
                <a:latin typeface="Calibri"/>
                <a:cs typeface="Calibri"/>
              </a:rPr>
              <a:t>e</a:t>
            </a:r>
            <a:r>
              <a:rPr sz="1300" spc="-30" dirty="0">
                <a:latin typeface="Calibri"/>
                <a:cs typeface="Calibri"/>
              </a:rPr>
              <a:t>v</a:t>
            </a:r>
            <a:r>
              <a:rPr sz="1300" spc="-10" dirty="0">
                <a:latin typeface="Calibri"/>
                <a:cs typeface="Calibri"/>
              </a:rPr>
              <a:t>alua</a:t>
            </a:r>
            <a:r>
              <a:rPr sz="1300" dirty="0">
                <a:latin typeface="Calibri"/>
                <a:cs typeface="Calibri"/>
              </a:rPr>
              <a:t>d</a:t>
            </a:r>
            <a:r>
              <a:rPr sz="1300" spc="-35" dirty="0">
                <a:latin typeface="Calibri"/>
                <a:cs typeface="Calibri"/>
              </a:rPr>
              <a:t>o</a:t>
            </a:r>
            <a:r>
              <a:rPr sz="1300" spc="-5" dirty="0">
                <a:latin typeface="Calibri"/>
                <a:cs typeface="Calibri"/>
              </a:rPr>
              <a:t>,</a:t>
            </a:r>
            <a:r>
              <a:rPr sz="1300" spc="145" dirty="0">
                <a:latin typeface="Calibri"/>
                <a:cs typeface="Calibri"/>
              </a:rPr>
              <a:t> </a:t>
            </a:r>
            <a:r>
              <a:rPr sz="1300" spc="-10" dirty="0">
                <a:latin typeface="Calibri"/>
                <a:cs typeface="Calibri"/>
              </a:rPr>
              <a:t>por</a:t>
            </a:r>
            <a:r>
              <a:rPr sz="1300" spc="140" dirty="0">
                <a:latin typeface="Calibri"/>
                <a:cs typeface="Calibri"/>
              </a:rPr>
              <a:t> </a:t>
            </a:r>
            <a:r>
              <a:rPr sz="1300" spc="-5" dirty="0">
                <a:latin typeface="Calibri"/>
                <a:cs typeface="Calibri"/>
              </a:rPr>
              <a:t>ello</a:t>
            </a:r>
            <a:r>
              <a:rPr sz="1300" spc="135" dirty="0">
                <a:latin typeface="Calibri"/>
                <a:cs typeface="Calibri"/>
              </a:rPr>
              <a:t> </a:t>
            </a:r>
            <a:r>
              <a:rPr sz="1300" dirty="0">
                <a:latin typeface="Calibri"/>
                <a:cs typeface="Calibri"/>
              </a:rPr>
              <a:t>e</a:t>
            </a:r>
            <a:r>
              <a:rPr sz="1300" spc="-20" dirty="0">
                <a:latin typeface="Calibri"/>
                <a:cs typeface="Calibri"/>
              </a:rPr>
              <a:t>st</a:t>
            </a:r>
            <a:r>
              <a:rPr sz="1300" spc="-10" dirty="0">
                <a:latin typeface="Calibri"/>
                <a:cs typeface="Calibri"/>
              </a:rPr>
              <a:t>ab</a:t>
            </a:r>
            <a:r>
              <a:rPr sz="1300" spc="0" dirty="0">
                <a:latin typeface="Calibri"/>
                <a:cs typeface="Calibri"/>
              </a:rPr>
              <a:t>l</a:t>
            </a:r>
            <a:r>
              <a:rPr sz="1300" spc="-10" dirty="0">
                <a:latin typeface="Calibri"/>
                <a:cs typeface="Calibri"/>
              </a:rPr>
              <a:t>e</a:t>
            </a:r>
            <a:r>
              <a:rPr sz="1300" spc="-5" dirty="0">
                <a:latin typeface="Calibri"/>
                <a:cs typeface="Calibri"/>
              </a:rPr>
              <a:t>ció</a:t>
            </a:r>
            <a:r>
              <a:rPr sz="1300" spc="145" dirty="0">
                <a:latin typeface="Calibri"/>
                <a:cs typeface="Calibri"/>
              </a:rPr>
              <a:t> </a:t>
            </a:r>
            <a:r>
              <a:rPr sz="1300" spc="-5" dirty="0">
                <a:latin typeface="Calibri"/>
                <a:cs typeface="Calibri"/>
              </a:rPr>
              <a:t>di</a:t>
            </a:r>
            <a:r>
              <a:rPr sz="1300" spc="-30" dirty="0">
                <a:latin typeface="Calibri"/>
                <a:cs typeface="Calibri"/>
              </a:rPr>
              <a:t>f</a:t>
            </a:r>
            <a:r>
              <a:rPr sz="1300" spc="-10" dirty="0">
                <a:latin typeface="Calibri"/>
                <a:cs typeface="Calibri"/>
              </a:rPr>
              <a:t>ere</a:t>
            </a:r>
            <a:r>
              <a:rPr sz="1300" spc="-20" dirty="0">
                <a:latin typeface="Calibri"/>
                <a:cs typeface="Calibri"/>
              </a:rPr>
              <a:t>nt</a:t>
            </a:r>
            <a:r>
              <a:rPr sz="1300" spc="-10" dirty="0">
                <a:latin typeface="Calibri"/>
                <a:cs typeface="Calibri"/>
              </a:rPr>
              <a:t>es</a:t>
            </a:r>
            <a:r>
              <a:rPr sz="1300" spc="140" dirty="0">
                <a:latin typeface="Calibri"/>
                <a:cs typeface="Calibri"/>
              </a:rPr>
              <a:t> </a:t>
            </a:r>
            <a:r>
              <a:rPr sz="1300" spc="-20" dirty="0">
                <a:latin typeface="Calibri"/>
                <a:cs typeface="Calibri"/>
              </a:rPr>
              <a:t>c</a:t>
            </a:r>
            <a:r>
              <a:rPr sz="1300" dirty="0">
                <a:latin typeface="Calibri"/>
                <a:cs typeface="Calibri"/>
              </a:rPr>
              <a:t>a</a:t>
            </a:r>
            <a:r>
              <a:rPr sz="1300" spc="-10" dirty="0">
                <a:latin typeface="Calibri"/>
                <a:cs typeface="Calibri"/>
              </a:rPr>
              <a:t>nal</a:t>
            </a:r>
            <a:r>
              <a:rPr sz="1300" spc="0" dirty="0">
                <a:latin typeface="Calibri"/>
                <a:cs typeface="Calibri"/>
              </a:rPr>
              <a:t>e</a:t>
            </a:r>
            <a:r>
              <a:rPr sz="1300" spc="-5" dirty="0">
                <a:latin typeface="Calibri"/>
                <a:cs typeface="Calibri"/>
              </a:rPr>
              <a:t>s</a:t>
            </a:r>
            <a:r>
              <a:rPr sz="1300" spc="135" dirty="0">
                <a:latin typeface="Calibri"/>
                <a:cs typeface="Calibri"/>
              </a:rPr>
              <a:t> </a:t>
            </a:r>
            <a:r>
              <a:rPr sz="1300" spc="-10" dirty="0">
                <a:latin typeface="Calibri"/>
                <a:cs typeface="Calibri"/>
              </a:rPr>
              <a:t>de</a:t>
            </a:r>
            <a:r>
              <a:rPr sz="1300" spc="-5" dirty="0">
                <a:latin typeface="Calibri"/>
                <a:cs typeface="Calibri"/>
              </a:rPr>
              <a:t> </a:t>
            </a:r>
            <a:r>
              <a:rPr sz="1300" spc="-25" dirty="0">
                <a:latin typeface="Calibri"/>
                <a:cs typeface="Calibri"/>
              </a:rPr>
              <a:t>at</a:t>
            </a:r>
            <a:r>
              <a:rPr sz="1300" spc="-10" dirty="0">
                <a:latin typeface="Calibri"/>
                <a:cs typeface="Calibri"/>
              </a:rPr>
              <a:t>en</a:t>
            </a:r>
            <a:r>
              <a:rPr sz="1300" spc="-5" dirty="0">
                <a:latin typeface="Calibri"/>
                <a:cs typeface="Calibri"/>
              </a:rPr>
              <a:t>c</a:t>
            </a:r>
            <a:r>
              <a:rPr sz="1300" spc="-10" dirty="0">
                <a:latin typeface="Calibri"/>
                <a:cs typeface="Calibri"/>
              </a:rPr>
              <a:t>ión</a:t>
            </a:r>
            <a:r>
              <a:rPr sz="1300" spc="20" dirty="0">
                <a:latin typeface="Calibri"/>
                <a:cs typeface="Calibri"/>
              </a:rPr>
              <a:t> </a:t>
            </a:r>
            <a:r>
              <a:rPr sz="1300" spc="-10" dirty="0">
                <a:latin typeface="Calibri"/>
                <a:cs typeface="Calibri"/>
              </a:rPr>
              <a:t>que</a:t>
            </a:r>
            <a:r>
              <a:rPr sz="1300" spc="15" dirty="0">
                <a:latin typeface="Calibri"/>
                <a:cs typeface="Calibri"/>
              </a:rPr>
              <a:t> </a:t>
            </a:r>
            <a:r>
              <a:rPr sz="1300" spc="-10" dirty="0">
                <a:latin typeface="Calibri"/>
                <a:cs typeface="Calibri"/>
              </a:rPr>
              <a:t>se</a:t>
            </a:r>
            <a:r>
              <a:rPr sz="1300" spc="20" dirty="0">
                <a:latin typeface="Calibri"/>
                <a:cs typeface="Calibri"/>
              </a:rPr>
              <a:t> </a:t>
            </a:r>
            <a:r>
              <a:rPr sz="1300" spc="-10" dirty="0">
                <a:latin typeface="Calibri"/>
                <a:cs typeface="Calibri"/>
              </a:rPr>
              <a:t>a</a:t>
            </a:r>
            <a:r>
              <a:rPr sz="1300" spc="-20" dirty="0">
                <a:latin typeface="Calibri"/>
                <a:cs typeface="Calibri"/>
              </a:rPr>
              <a:t>c</a:t>
            </a:r>
            <a:r>
              <a:rPr sz="1300" spc="-10" dirty="0">
                <a:latin typeface="Calibri"/>
                <a:cs typeface="Calibri"/>
              </a:rPr>
              <a:t>ondicionan</a:t>
            </a:r>
            <a:r>
              <a:rPr sz="1300" spc="35" dirty="0">
                <a:latin typeface="Calibri"/>
                <a:cs typeface="Calibri"/>
              </a:rPr>
              <a:t> </a:t>
            </a:r>
            <a:r>
              <a:rPr sz="1300" spc="-10" dirty="0">
                <a:latin typeface="Calibri"/>
                <a:cs typeface="Calibri"/>
              </a:rPr>
              <a:t>a</a:t>
            </a:r>
            <a:r>
              <a:rPr sz="1300" spc="5" dirty="0">
                <a:latin typeface="Calibri"/>
                <a:cs typeface="Calibri"/>
              </a:rPr>
              <a:t> </a:t>
            </a:r>
            <a:r>
              <a:rPr sz="1300" spc="-5" dirty="0">
                <a:latin typeface="Calibri"/>
                <a:cs typeface="Calibri"/>
              </a:rPr>
              <a:t>las</a:t>
            </a:r>
            <a:r>
              <a:rPr sz="1300" dirty="0">
                <a:latin typeface="Calibri"/>
                <a:cs typeface="Calibri"/>
              </a:rPr>
              <a:t> </a:t>
            </a:r>
            <a:r>
              <a:rPr sz="1300" spc="-10" dirty="0">
                <a:latin typeface="Calibri"/>
                <a:cs typeface="Calibri"/>
              </a:rPr>
              <a:t>ne</a:t>
            </a:r>
            <a:r>
              <a:rPr sz="1300" spc="-5" dirty="0">
                <a:latin typeface="Calibri"/>
                <a:cs typeface="Calibri"/>
              </a:rPr>
              <a:t>c</a:t>
            </a:r>
            <a:r>
              <a:rPr sz="1300" spc="-10" dirty="0">
                <a:latin typeface="Calibri"/>
                <a:cs typeface="Calibri"/>
              </a:rPr>
              <a:t>esidades</a:t>
            </a:r>
            <a:r>
              <a:rPr sz="1300" spc="40" dirty="0">
                <a:latin typeface="Calibri"/>
                <a:cs typeface="Calibri"/>
              </a:rPr>
              <a:t> </a:t>
            </a:r>
            <a:r>
              <a:rPr sz="1300" spc="-10" dirty="0">
                <a:latin typeface="Calibri"/>
                <a:cs typeface="Calibri"/>
              </a:rPr>
              <a:t>y</a:t>
            </a:r>
            <a:r>
              <a:rPr sz="1300" spc="5" dirty="0">
                <a:latin typeface="Calibri"/>
                <a:cs typeface="Calibri"/>
              </a:rPr>
              <a:t> </a:t>
            </a:r>
            <a:r>
              <a:rPr sz="1300" spc="-10" dirty="0">
                <a:latin typeface="Calibri"/>
                <a:cs typeface="Calibri"/>
              </a:rPr>
              <a:t>posibilidades</a:t>
            </a:r>
            <a:r>
              <a:rPr sz="1300" spc="45" dirty="0">
                <a:latin typeface="Calibri"/>
                <a:cs typeface="Calibri"/>
              </a:rPr>
              <a:t> </a:t>
            </a:r>
            <a:r>
              <a:rPr sz="1300" spc="-10" dirty="0">
                <a:latin typeface="Calibri"/>
                <a:cs typeface="Calibri"/>
              </a:rPr>
              <a:t>de</a:t>
            </a:r>
            <a:r>
              <a:rPr sz="1300" spc="15" dirty="0">
                <a:latin typeface="Calibri"/>
                <a:cs typeface="Calibri"/>
              </a:rPr>
              <a:t> </a:t>
            </a:r>
            <a:r>
              <a:rPr sz="1300" spc="-5" dirty="0" err="1">
                <a:latin typeface="Calibri"/>
                <a:cs typeface="Calibri"/>
              </a:rPr>
              <a:t>los</a:t>
            </a:r>
            <a:r>
              <a:rPr sz="1300" spc="15" dirty="0">
                <a:latin typeface="Calibri"/>
                <a:cs typeface="Calibri"/>
              </a:rPr>
              <a:t> </a:t>
            </a:r>
            <a:r>
              <a:rPr lang="es-CO" sz="1300" spc="-10" dirty="0" smtClean="0">
                <a:latin typeface="Calibri"/>
                <a:cs typeface="Calibri"/>
              </a:rPr>
              <a:t>usuarios</a:t>
            </a:r>
            <a:r>
              <a:rPr sz="1300" dirty="0" smtClean="0">
                <a:latin typeface="Calibri"/>
                <a:cs typeface="Calibri"/>
              </a:rPr>
              <a:t>.</a:t>
            </a:r>
            <a:endParaRPr sz="1300" dirty="0">
              <a:latin typeface="Calibri"/>
              <a:cs typeface="Calibri"/>
            </a:endParaRPr>
          </a:p>
          <a:p>
            <a:pPr>
              <a:lnSpc>
                <a:spcPts val="550"/>
              </a:lnSpc>
              <a:spcBef>
                <a:spcPts val="13"/>
              </a:spcBef>
            </a:pPr>
            <a:endParaRPr sz="550" dirty="0"/>
          </a:p>
          <a:p>
            <a:pPr>
              <a:lnSpc>
                <a:spcPts val="1000"/>
              </a:lnSpc>
            </a:pPr>
            <a:endParaRPr lang="es-CO" sz="1000" dirty="0" smtClean="0"/>
          </a:p>
          <a:p>
            <a:pPr marL="12700" marR="7620" algn="just">
              <a:lnSpc>
                <a:spcPct val="100000"/>
              </a:lnSpc>
            </a:pPr>
            <a:r>
              <a:rPr sz="1300" spc="-10" dirty="0" err="1" smtClean="0">
                <a:latin typeface="Calibri"/>
                <a:cs typeface="Calibri"/>
              </a:rPr>
              <a:t>En</a:t>
            </a:r>
            <a:r>
              <a:rPr sz="1300" spc="45" dirty="0" smtClean="0">
                <a:latin typeface="Calibri"/>
                <a:cs typeface="Calibri"/>
              </a:rPr>
              <a:t> </a:t>
            </a:r>
            <a:r>
              <a:rPr sz="1300" spc="-5" dirty="0">
                <a:latin typeface="Calibri"/>
                <a:cs typeface="Calibri"/>
              </a:rPr>
              <a:t>la</a:t>
            </a:r>
            <a:r>
              <a:rPr sz="1300" spc="55" dirty="0">
                <a:latin typeface="Calibri"/>
                <a:cs typeface="Calibri"/>
              </a:rPr>
              <a:t> </a:t>
            </a:r>
            <a:r>
              <a:rPr sz="1300" spc="-5" dirty="0">
                <a:latin typeface="Calibri"/>
                <a:cs typeface="Calibri"/>
              </a:rPr>
              <a:t>sigui</a:t>
            </a:r>
            <a:r>
              <a:rPr sz="1300" spc="0" dirty="0">
                <a:latin typeface="Calibri"/>
                <a:cs typeface="Calibri"/>
              </a:rPr>
              <a:t>e</a:t>
            </a:r>
            <a:r>
              <a:rPr sz="1300" spc="-20" dirty="0">
                <a:latin typeface="Calibri"/>
                <a:cs typeface="Calibri"/>
              </a:rPr>
              <a:t>nt</a:t>
            </a:r>
            <a:r>
              <a:rPr sz="1300" spc="-10" dirty="0">
                <a:latin typeface="Calibri"/>
                <a:cs typeface="Calibri"/>
              </a:rPr>
              <a:t>e</a:t>
            </a:r>
            <a:r>
              <a:rPr sz="1300" spc="45" dirty="0">
                <a:latin typeface="Calibri"/>
                <a:cs typeface="Calibri"/>
              </a:rPr>
              <a:t> </a:t>
            </a:r>
            <a:r>
              <a:rPr sz="1300" spc="-10" dirty="0">
                <a:latin typeface="Calibri"/>
                <a:cs typeface="Calibri"/>
              </a:rPr>
              <a:t>g</a:t>
            </a:r>
            <a:r>
              <a:rPr sz="1300" spc="-25" dirty="0">
                <a:latin typeface="Calibri"/>
                <a:cs typeface="Calibri"/>
              </a:rPr>
              <a:t>r</a:t>
            </a:r>
            <a:r>
              <a:rPr sz="1300" spc="-20" dirty="0">
                <a:latin typeface="Calibri"/>
                <a:cs typeface="Calibri"/>
              </a:rPr>
              <a:t>a</a:t>
            </a:r>
            <a:r>
              <a:rPr sz="1300" spc="-5" dirty="0">
                <a:latin typeface="Calibri"/>
                <a:cs typeface="Calibri"/>
              </a:rPr>
              <a:t>fi</a:t>
            </a:r>
            <a:r>
              <a:rPr sz="1300" spc="-15" dirty="0">
                <a:latin typeface="Calibri"/>
                <a:cs typeface="Calibri"/>
              </a:rPr>
              <a:t>c</a:t>
            </a:r>
            <a:r>
              <a:rPr sz="1300" spc="-10" dirty="0">
                <a:latin typeface="Calibri"/>
                <a:cs typeface="Calibri"/>
              </a:rPr>
              <a:t>a</a:t>
            </a:r>
            <a:r>
              <a:rPr sz="1300" spc="65" dirty="0">
                <a:latin typeface="Calibri"/>
                <a:cs typeface="Calibri"/>
              </a:rPr>
              <a:t> </a:t>
            </a:r>
            <a:r>
              <a:rPr sz="1300" spc="-10" dirty="0">
                <a:latin typeface="Calibri"/>
                <a:cs typeface="Calibri"/>
              </a:rPr>
              <a:t>se</a:t>
            </a:r>
            <a:r>
              <a:rPr sz="1300" spc="45" dirty="0">
                <a:latin typeface="Calibri"/>
                <a:cs typeface="Calibri"/>
              </a:rPr>
              <a:t> </a:t>
            </a:r>
            <a:r>
              <a:rPr lang="es-CO" sz="1300" spc="-5" dirty="0" smtClean="0">
                <a:latin typeface="Calibri"/>
                <a:cs typeface="Calibri"/>
              </a:rPr>
              <a:t>i</a:t>
            </a:r>
            <a:r>
              <a:rPr lang="es-CO" sz="1300" spc="0" dirty="0" smtClean="0">
                <a:latin typeface="Calibri"/>
                <a:cs typeface="Calibri"/>
              </a:rPr>
              <a:t>n</a:t>
            </a:r>
            <a:r>
              <a:rPr lang="es-CO" sz="1300" spc="-5" dirty="0" smtClean="0">
                <a:latin typeface="Calibri"/>
                <a:cs typeface="Calibri"/>
              </a:rPr>
              <a:t>di</a:t>
            </a:r>
            <a:r>
              <a:rPr lang="es-CO" sz="1300" spc="-20" dirty="0" smtClean="0">
                <a:latin typeface="Calibri"/>
                <a:cs typeface="Calibri"/>
              </a:rPr>
              <a:t>c</a:t>
            </a:r>
            <a:r>
              <a:rPr lang="es-CO" sz="1300" spc="-10" dirty="0" smtClean="0">
                <a:latin typeface="Calibri"/>
                <a:cs typeface="Calibri"/>
              </a:rPr>
              <a:t>a</a:t>
            </a:r>
            <a:r>
              <a:rPr sz="1300" spc="45" dirty="0" smtClean="0">
                <a:latin typeface="Calibri"/>
                <a:cs typeface="Calibri"/>
              </a:rPr>
              <a:t> </a:t>
            </a:r>
            <a:r>
              <a:rPr lang="es-CO" sz="1300" spc="-10" dirty="0" smtClean="0">
                <a:latin typeface="Calibri"/>
                <a:cs typeface="Calibri"/>
              </a:rPr>
              <a:t>c</a:t>
            </a:r>
            <a:r>
              <a:rPr lang="es-CO" sz="1300" spc="-5" dirty="0" smtClean="0">
                <a:latin typeface="Calibri"/>
                <a:cs typeface="Calibri"/>
              </a:rPr>
              <a:t>ual</a:t>
            </a:r>
            <a:r>
              <a:rPr lang="es-CO" sz="1300" dirty="0" smtClean="0">
                <a:latin typeface="Calibri"/>
                <a:cs typeface="Calibri"/>
              </a:rPr>
              <a:t>e</a:t>
            </a:r>
            <a:r>
              <a:rPr lang="es-CO" sz="1300" spc="-5" dirty="0" smtClean="0">
                <a:latin typeface="Calibri"/>
                <a:cs typeface="Calibri"/>
              </a:rPr>
              <a:t>s</a:t>
            </a:r>
            <a:r>
              <a:rPr sz="1300" spc="55" dirty="0" smtClean="0">
                <a:latin typeface="Calibri"/>
                <a:cs typeface="Calibri"/>
              </a:rPr>
              <a:t> </a:t>
            </a:r>
            <a:r>
              <a:rPr sz="1300" spc="-5" dirty="0" smtClean="0">
                <a:latin typeface="Calibri"/>
                <a:cs typeface="Calibri"/>
              </a:rPr>
              <a:t>so</a:t>
            </a:r>
            <a:r>
              <a:rPr sz="1300" spc="-10" dirty="0" smtClean="0">
                <a:latin typeface="Calibri"/>
                <a:cs typeface="Calibri"/>
              </a:rPr>
              <a:t>n</a:t>
            </a:r>
            <a:r>
              <a:rPr sz="1300" spc="40" dirty="0" smtClean="0">
                <a:latin typeface="Calibri"/>
                <a:cs typeface="Calibri"/>
              </a:rPr>
              <a:t> </a:t>
            </a:r>
            <a:r>
              <a:rPr sz="1300" spc="-5" dirty="0" err="1" smtClean="0">
                <a:latin typeface="Calibri"/>
                <a:cs typeface="Calibri"/>
              </a:rPr>
              <a:t>los</a:t>
            </a:r>
            <a:r>
              <a:rPr sz="1300" spc="40" dirty="0" smtClean="0">
                <a:latin typeface="Calibri"/>
                <a:cs typeface="Calibri"/>
              </a:rPr>
              <a:t> </a:t>
            </a:r>
            <a:r>
              <a:rPr lang="es-CO" sz="1300" spc="-20" dirty="0" smtClean="0">
                <a:latin typeface="Calibri"/>
                <a:cs typeface="Calibri"/>
              </a:rPr>
              <a:t>c</a:t>
            </a:r>
            <a:r>
              <a:rPr lang="es-CO" sz="1300" spc="-10" dirty="0" smtClean="0">
                <a:latin typeface="Calibri"/>
                <a:cs typeface="Calibri"/>
              </a:rPr>
              <a:t>ana</a:t>
            </a:r>
            <a:r>
              <a:rPr lang="es-CO" sz="1300" spc="5" dirty="0" smtClean="0">
                <a:latin typeface="Calibri"/>
                <a:cs typeface="Calibri"/>
              </a:rPr>
              <a:t>l</a:t>
            </a:r>
            <a:r>
              <a:rPr lang="es-CO" sz="1300" spc="-10" dirty="0" smtClean="0">
                <a:latin typeface="Calibri"/>
                <a:cs typeface="Calibri"/>
              </a:rPr>
              <a:t>es utilizados</a:t>
            </a:r>
            <a:r>
              <a:rPr sz="1300" spc="55" dirty="0" smtClean="0">
                <a:latin typeface="Calibri"/>
                <a:cs typeface="Calibri"/>
              </a:rPr>
              <a:t> </a:t>
            </a:r>
            <a:r>
              <a:rPr lang="es-CO" sz="1300" spc="-15" dirty="0" smtClean="0">
                <a:latin typeface="Calibri"/>
                <a:cs typeface="Calibri"/>
              </a:rPr>
              <a:t>m</a:t>
            </a:r>
            <a:r>
              <a:rPr lang="es-CO" sz="1300" dirty="0" smtClean="0">
                <a:latin typeface="Calibri"/>
                <a:cs typeface="Calibri"/>
              </a:rPr>
              <a:t>á</a:t>
            </a:r>
            <a:r>
              <a:rPr lang="es-CO" sz="1300" spc="-5" dirty="0" smtClean="0">
                <a:latin typeface="Calibri"/>
                <a:cs typeface="Calibri"/>
              </a:rPr>
              <a:t>s</a:t>
            </a:r>
            <a:r>
              <a:rPr sz="1300" spc="-5" dirty="0" smtClean="0">
                <a:latin typeface="Calibri"/>
                <a:cs typeface="Calibri"/>
              </a:rPr>
              <a:t> </a:t>
            </a:r>
            <a:r>
              <a:rPr sz="1300" spc="-5" dirty="0" err="1" smtClean="0">
                <a:latin typeface="Calibri"/>
                <a:cs typeface="Calibri"/>
              </a:rPr>
              <a:t>f</a:t>
            </a:r>
            <a:r>
              <a:rPr sz="1300" spc="-15" dirty="0" err="1" smtClean="0">
                <a:latin typeface="Calibri"/>
                <a:cs typeface="Calibri"/>
              </a:rPr>
              <a:t>r</a:t>
            </a:r>
            <a:r>
              <a:rPr lang="es-CO" sz="1300" spc="-10" dirty="0" smtClean="0">
                <a:latin typeface="Calibri"/>
                <a:cs typeface="Calibri"/>
              </a:rPr>
              <a:t>e</a:t>
            </a:r>
            <a:r>
              <a:rPr lang="es-CO" sz="1300" spc="-5" dirty="0" smtClean="0">
                <a:latin typeface="Calibri"/>
                <a:cs typeface="Calibri"/>
              </a:rPr>
              <a:t>c</a:t>
            </a:r>
            <a:r>
              <a:rPr lang="es-CO" sz="1300" spc="-10" dirty="0" smtClean="0">
                <a:latin typeface="Calibri"/>
                <a:cs typeface="Calibri"/>
              </a:rPr>
              <a:t>u</a:t>
            </a:r>
            <a:r>
              <a:rPr lang="es-CO" sz="1300" spc="-5" dirty="0" smtClean="0">
                <a:latin typeface="Calibri"/>
                <a:cs typeface="Calibri"/>
              </a:rPr>
              <a:t>e</a:t>
            </a:r>
            <a:r>
              <a:rPr lang="es-CO" sz="1300" spc="-20" dirty="0" smtClean="0">
                <a:latin typeface="Calibri"/>
                <a:cs typeface="Calibri"/>
              </a:rPr>
              <a:t>nt</a:t>
            </a:r>
            <a:r>
              <a:rPr lang="es-CO" sz="1300" spc="-5" dirty="0" smtClean="0">
                <a:latin typeface="Calibri"/>
                <a:cs typeface="Calibri"/>
              </a:rPr>
              <a:t>es para La solicitud peticiones.</a:t>
            </a:r>
            <a:endParaRPr sz="1300" dirty="0">
              <a:latin typeface="Calibri"/>
              <a:cs typeface="Calibri"/>
            </a:endParaRPr>
          </a:p>
        </p:txBody>
      </p:sp>
      <p:graphicFrame>
        <p:nvGraphicFramePr>
          <p:cNvPr id="7" name="Gráfico 6"/>
          <p:cNvGraphicFramePr>
            <a:graphicFrameLocks/>
          </p:cNvGraphicFramePr>
          <p:nvPr>
            <p:extLst>
              <p:ext uri="{D42A27DB-BD31-4B8C-83A1-F6EECF244321}">
                <p14:modId xmlns:p14="http://schemas.microsoft.com/office/powerpoint/2010/main" val="3013043826"/>
              </p:ext>
            </p:extLst>
          </p:nvPr>
        </p:nvGraphicFramePr>
        <p:xfrm>
          <a:off x="1686423" y="3886200"/>
          <a:ext cx="4742417"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a 4"/>
          <p:cNvGraphicFramePr>
            <a:graphicFrameLocks noGrp="1"/>
          </p:cNvGraphicFramePr>
          <p:nvPr>
            <p:extLst>
              <p:ext uri="{D42A27DB-BD31-4B8C-83A1-F6EECF244321}">
                <p14:modId xmlns:p14="http://schemas.microsoft.com/office/powerpoint/2010/main" val="3612705350"/>
              </p:ext>
            </p:extLst>
          </p:nvPr>
        </p:nvGraphicFramePr>
        <p:xfrm>
          <a:off x="6762564" y="4057650"/>
          <a:ext cx="4140200" cy="20955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3940228628"/>
                    </a:ext>
                  </a:extLst>
                </a:gridCol>
                <a:gridCol w="2819400">
                  <a:extLst>
                    <a:ext uri="{9D8B030D-6E8A-4147-A177-3AD203B41FA5}">
                      <a16:colId xmlns:a16="http://schemas.microsoft.com/office/drawing/2014/main" val="299167794"/>
                    </a:ext>
                  </a:extLst>
                </a:gridCol>
              </a:tblGrid>
              <a:tr h="381000">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a:effectLst/>
                        </a:rPr>
                        <a:t>Cuenta de Seleccione el (los) canal(es) de contacto utilizado (s)</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96958182"/>
                  </a:ext>
                </a:extLst>
              </a:tr>
              <a:tr h="381000">
                <a:tc>
                  <a:txBody>
                    <a:bodyPr/>
                    <a:lstStyle/>
                    <a:p>
                      <a:pPr algn="l" fontAlgn="ctr"/>
                      <a:r>
                        <a:rPr lang="en-US" sz="1100" u="none" strike="noStrike">
                          <a:effectLst/>
                        </a:rPr>
                        <a:t>Atención Personalizada</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69459578"/>
                  </a:ext>
                </a:extLst>
              </a:tr>
              <a:tr h="190500">
                <a:tc>
                  <a:txBody>
                    <a:bodyPr/>
                    <a:lstStyle/>
                    <a:p>
                      <a:pPr algn="l" fontAlgn="ctr"/>
                      <a:r>
                        <a:rPr lang="en-US" sz="1100" u="none" strike="noStrike">
                          <a:effectLst/>
                        </a:rPr>
                        <a:t>Chat institucional</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93889904"/>
                  </a:ext>
                </a:extLst>
              </a:tr>
              <a:tr h="190500">
                <a:tc>
                  <a:txBody>
                    <a:bodyPr/>
                    <a:lstStyle/>
                    <a:p>
                      <a:pPr algn="l" fontAlgn="ctr"/>
                      <a:r>
                        <a:rPr lang="en-US" sz="1100" u="none" strike="noStrike">
                          <a:effectLst/>
                        </a:rPr>
                        <a:t>Correo electrónico</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1249425"/>
                  </a:ext>
                </a:extLst>
              </a:tr>
              <a:tr h="381000">
                <a:tc>
                  <a:txBody>
                    <a:bodyPr/>
                    <a:lstStyle/>
                    <a:p>
                      <a:pPr algn="l" fontAlgn="ctr"/>
                      <a:r>
                        <a:rPr lang="en-US" sz="1100" u="none" strike="noStrike">
                          <a:effectLst/>
                        </a:rPr>
                        <a:t>Correspondencia certificada</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7568332"/>
                  </a:ext>
                </a:extLst>
              </a:tr>
              <a:tr h="190500">
                <a:tc>
                  <a:txBody>
                    <a:bodyPr/>
                    <a:lstStyle/>
                    <a:p>
                      <a:pPr algn="l" fontAlgn="ctr"/>
                      <a:r>
                        <a:rPr lang="en-US" sz="1100" u="none" strike="noStrike">
                          <a:effectLst/>
                        </a:rPr>
                        <a:t>Radicación personal</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51699564"/>
                  </a:ext>
                </a:extLst>
              </a:tr>
              <a:tr h="190500">
                <a:tc>
                  <a:txBody>
                    <a:bodyPr/>
                    <a:lstStyle/>
                    <a:p>
                      <a:pPr algn="l" fontAlgn="ctr"/>
                      <a:r>
                        <a:rPr lang="en-US" sz="1100" u="none" strike="noStrike">
                          <a:effectLst/>
                        </a:rPr>
                        <a:t>Teléfono o celular</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173570115"/>
                  </a:ext>
                </a:extLst>
              </a:tr>
              <a:tr h="190500">
                <a:tc>
                  <a:txBody>
                    <a:bodyPr/>
                    <a:lstStyle/>
                    <a:p>
                      <a:pPr algn="l" fontAlgn="ctr"/>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00810438"/>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34607" y="1146555"/>
            <a:ext cx="10347716" cy="307777"/>
          </a:xfrm>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lang="es-CO" dirty="0" smtClean="0"/>
              <a:t>SEGUNDO</a:t>
            </a:r>
            <a:r>
              <a:rPr spc="-5" dirty="0" smtClean="0"/>
              <a:t> </a:t>
            </a:r>
            <a:r>
              <a:rPr dirty="0"/>
              <a:t>SEMESTRE</a:t>
            </a:r>
            <a:r>
              <a:rPr spc="-30" dirty="0"/>
              <a:t> </a:t>
            </a:r>
            <a:r>
              <a:rPr dirty="0"/>
              <a:t>2</a:t>
            </a:r>
            <a:r>
              <a:rPr spc="5" dirty="0"/>
              <a:t>0</a:t>
            </a:r>
            <a:r>
              <a:rPr dirty="0"/>
              <a:t>20</a:t>
            </a:r>
          </a:p>
        </p:txBody>
      </p:sp>
      <p:sp>
        <p:nvSpPr>
          <p:cNvPr id="3" name="object 3"/>
          <p:cNvSpPr txBox="1"/>
          <p:nvPr/>
        </p:nvSpPr>
        <p:spPr>
          <a:xfrm>
            <a:off x="1658873" y="1813305"/>
            <a:ext cx="3677285" cy="219075"/>
          </a:xfrm>
          <a:prstGeom prst="rect">
            <a:avLst/>
          </a:prstGeom>
        </p:spPr>
        <p:txBody>
          <a:bodyPr vert="horz" wrap="square" lIns="0" tIns="0" rIns="0" bIns="0" rtlCol="0">
            <a:spAutoFit/>
          </a:bodyPr>
          <a:lstStyle/>
          <a:p>
            <a:pPr marL="12700">
              <a:lnSpc>
                <a:spcPct val="100000"/>
              </a:lnSpc>
            </a:pPr>
            <a:r>
              <a:rPr sz="1300" b="1" spc="-10" dirty="0">
                <a:latin typeface="Calibri"/>
                <a:cs typeface="Calibri"/>
              </a:rPr>
              <a:t>2.2</a:t>
            </a:r>
            <a:r>
              <a:rPr sz="1300" b="1" spc="20" dirty="0">
                <a:latin typeface="Calibri"/>
                <a:cs typeface="Calibri"/>
              </a:rPr>
              <a:t> </a:t>
            </a:r>
            <a:r>
              <a:rPr sz="1300" b="1" spc="-10" dirty="0">
                <a:latin typeface="Calibri"/>
                <a:cs typeface="Calibri"/>
              </a:rPr>
              <a:t>ENCU</a:t>
            </a:r>
            <a:r>
              <a:rPr sz="1300" b="1" spc="-20" dirty="0">
                <a:latin typeface="Calibri"/>
                <a:cs typeface="Calibri"/>
              </a:rPr>
              <a:t>E</a:t>
            </a:r>
            <a:r>
              <a:rPr sz="1300" b="1" spc="-25" dirty="0">
                <a:latin typeface="Calibri"/>
                <a:cs typeface="Calibri"/>
              </a:rPr>
              <a:t>S</a:t>
            </a:r>
            <a:r>
              <a:rPr sz="1300" b="1" spc="-114" dirty="0">
                <a:latin typeface="Calibri"/>
                <a:cs typeface="Calibri"/>
              </a:rPr>
              <a:t>T</a:t>
            </a:r>
            <a:r>
              <a:rPr sz="1300" b="1" spc="-20" dirty="0">
                <a:latin typeface="Calibri"/>
                <a:cs typeface="Calibri"/>
              </a:rPr>
              <a:t>A</a:t>
            </a:r>
            <a:r>
              <a:rPr sz="1300" b="1" spc="-10" dirty="0">
                <a:latin typeface="Calibri"/>
                <a:cs typeface="Calibri"/>
              </a:rPr>
              <a:t>S</a:t>
            </a:r>
            <a:r>
              <a:rPr sz="1300" b="1" spc="15" dirty="0">
                <a:latin typeface="Calibri"/>
                <a:cs typeface="Calibri"/>
              </a:rPr>
              <a:t> </a:t>
            </a:r>
            <a:r>
              <a:rPr sz="1300" b="1" spc="-10" dirty="0">
                <a:latin typeface="Calibri"/>
                <a:cs typeface="Calibri"/>
              </a:rPr>
              <a:t>DILIGENCIA</a:t>
            </a:r>
            <a:r>
              <a:rPr sz="1300" b="1" spc="-50" dirty="0">
                <a:latin typeface="Calibri"/>
                <a:cs typeface="Calibri"/>
              </a:rPr>
              <a:t>D</a:t>
            </a:r>
            <a:r>
              <a:rPr sz="1300" b="1" spc="-20" dirty="0">
                <a:latin typeface="Calibri"/>
                <a:cs typeface="Calibri"/>
              </a:rPr>
              <a:t>A</a:t>
            </a:r>
            <a:r>
              <a:rPr sz="1300" b="1" spc="-10" dirty="0">
                <a:latin typeface="Calibri"/>
                <a:cs typeface="Calibri"/>
              </a:rPr>
              <a:t>S</a:t>
            </a:r>
            <a:r>
              <a:rPr sz="1300" b="1" spc="70" dirty="0">
                <a:latin typeface="Calibri"/>
                <a:cs typeface="Calibri"/>
              </a:rPr>
              <a:t> </a:t>
            </a:r>
            <a:r>
              <a:rPr sz="1300" b="1" spc="-20" dirty="0">
                <a:latin typeface="Calibri"/>
                <a:cs typeface="Calibri"/>
              </a:rPr>
              <a:t>P</a:t>
            </a:r>
            <a:r>
              <a:rPr sz="1300" b="1" spc="-10" dirty="0">
                <a:latin typeface="Calibri"/>
                <a:cs typeface="Calibri"/>
              </a:rPr>
              <a:t>OR</a:t>
            </a:r>
            <a:r>
              <a:rPr sz="1300" b="1" spc="5" dirty="0">
                <a:latin typeface="Calibri"/>
                <a:cs typeface="Calibri"/>
              </a:rPr>
              <a:t> </a:t>
            </a:r>
            <a:r>
              <a:rPr sz="1300" b="1" spc="-10" dirty="0">
                <a:latin typeface="Calibri"/>
                <a:cs typeface="Calibri"/>
              </a:rPr>
              <a:t>DE</a:t>
            </a:r>
            <a:r>
              <a:rPr sz="1300" b="1" spc="-100" dirty="0">
                <a:latin typeface="Calibri"/>
                <a:cs typeface="Calibri"/>
              </a:rPr>
              <a:t>P</a:t>
            </a:r>
            <a:r>
              <a:rPr sz="1300" b="1" spc="-20" dirty="0">
                <a:latin typeface="Calibri"/>
                <a:cs typeface="Calibri"/>
              </a:rPr>
              <a:t>AR</a:t>
            </a:r>
            <a:r>
              <a:rPr sz="1300" b="1" spc="-114" dirty="0">
                <a:latin typeface="Calibri"/>
                <a:cs typeface="Calibri"/>
              </a:rPr>
              <a:t>T</a:t>
            </a:r>
            <a:r>
              <a:rPr sz="1300" b="1" spc="-20" dirty="0">
                <a:latin typeface="Calibri"/>
                <a:cs typeface="Calibri"/>
              </a:rPr>
              <a:t>A</a:t>
            </a:r>
            <a:r>
              <a:rPr sz="1300" b="1" spc="-25" dirty="0">
                <a:latin typeface="Calibri"/>
                <a:cs typeface="Calibri"/>
              </a:rPr>
              <a:t>M</a:t>
            </a:r>
            <a:r>
              <a:rPr sz="1300" b="1" spc="-10" dirty="0">
                <a:latin typeface="Calibri"/>
                <a:cs typeface="Calibri"/>
              </a:rPr>
              <a:t>EN</a:t>
            </a:r>
            <a:r>
              <a:rPr sz="1300" b="1" spc="-50" dirty="0">
                <a:latin typeface="Calibri"/>
                <a:cs typeface="Calibri"/>
              </a:rPr>
              <a:t>T</a:t>
            </a:r>
            <a:r>
              <a:rPr sz="1300" b="1" spc="-10" dirty="0">
                <a:latin typeface="Calibri"/>
                <a:cs typeface="Calibri"/>
              </a:rPr>
              <a:t>O</a:t>
            </a:r>
            <a:endParaRPr sz="1300">
              <a:latin typeface="Calibri"/>
              <a:cs typeface="Calibri"/>
            </a:endParaRPr>
          </a:p>
        </p:txBody>
      </p:sp>
      <p:sp>
        <p:nvSpPr>
          <p:cNvPr id="4" name="object 4"/>
          <p:cNvSpPr txBox="1"/>
          <p:nvPr/>
        </p:nvSpPr>
        <p:spPr>
          <a:xfrm>
            <a:off x="1658873" y="4038600"/>
            <a:ext cx="10137140" cy="1969770"/>
          </a:xfrm>
          <a:prstGeom prst="rect">
            <a:avLst/>
          </a:prstGeom>
        </p:spPr>
        <p:txBody>
          <a:bodyPr vert="horz" wrap="square" lIns="0" tIns="0" rIns="0" bIns="0" rtlCol="0">
            <a:spAutoFit/>
          </a:bodyPr>
          <a:lstStyle/>
          <a:p>
            <a:pPr algn="just"/>
            <a:r>
              <a:rPr lang="es-CO" sz="1600" dirty="0"/>
              <a:t>De la anterior gráfica podemos concluir que los Departamentos de Antioquia, Cundinamarca, Huila, Meta y Santander, solicitando  información  en  materia  Bomberil,  mediante  los  distintos  canales  de  atención  los  cuales  son: chat Virtual, Correo Electrónico, Correspondencia Certificada y Atención Telefónica y Presencial</a:t>
            </a:r>
            <a:r>
              <a:rPr lang="es-CO" sz="1600" b="1" dirty="0"/>
              <a:t> </a:t>
            </a:r>
            <a:r>
              <a:rPr lang="es-CO" sz="1600" dirty="0"/>
              <a:t>que  son  los  canales  con  los  que  cuenta  la  Dirección,  Teléfono: 555-79-26,     línea  móvil  3102414387,  Chat  institucional  y  atención  presencial personalizada.</a:t>
            </a:r>
            <a:endParaRPr lang="en-US" sz="1600" dirty="0"/>
          </a:p>
          <a:p>
            <a:pPr algn="just"/>
            <a:r>
              <a:rPr lang="es-CO" sz="1600" dirty="0"/>
              <a:t>Adicional a  estos  canales,  la  Subdirección  Estratégica  y  de  Coordinación  Bomberil  brindó  atención  presencial    en  los  diferentes  espacios  de socialización de la normatividad  y de la actividad bomberil de conformidad con la planeación establecida.</a:t>
            </a:r>
            <a:endParaRPr lang="en-US" sz="1600" dirty="0"/>
          </a:p>
        </p:txBody>
      </p:sp>
      <p:graphicFrame>
        <p:nvGraphicFramePr>
          <p:cNvPr id="7" name="Gráfico 6"/>
          <p:cNvGraphicFramePr>
            <a:graphicFrameLocks/>
          </p:cNvGraphicFramePr>
          <p:nvPr>
            <p:extLst>
              <p:ext uri="{D42A27DB-BD31-4B8C-83A1-F6EECF244321}">
                <p14:modId xmlns:p14="http://schemas.microsoft.com/office/powerpoint/2010/main" val="1118812208"/>
              </p:ext>
            </p:extLst>
          </p:nvPr>
        </p:nvGraphicFramePr>
        <p:xfrm>
          <a:off x="2667000" y="2057400"/>
          <a:ext cx="8001000" cy="1905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30390" y="1149347"/>
            <a:ext cx="10371593" cy="307777"/>
          </a:xfrm>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lang="es-CO" dirty="0" smtClean="0"/>
              <a:t>SEGUNDO</a:t>
            </a:r>
            <a:r>
              <a:rPr spc="-5" dirty="0" smtClean="0"/>
              <a:t> </a:t>
            </a:r>
            <a:r>
              <a:rPr dirty="0"/>
              <a:t>SEMESTRE</a:t>
            </a:r>
            <a:r>
              <a:rPr spc="-30" dirty="0"/>
              <a:t> </a:t>
            </a:r>
            <a:r>
              <a:rPr dirty="0"/>
              <a:t>2</a:t>
            </a:r>
            <a:r>
              <a:rPr spc="5" dirty="0"/>
              <a:t>0</a:t>
            </a:r>
            <a:r>
              <a:rPr dirty="0"/>
              <a:t>20</a:t>
            </a:r>
          </a:p>
        </p:txBody>
      </p:sp>
      <p:sp>
        <p:nvSpPr>
          <p:cNvPr id="3" name="object 3"/>
          <p:cNvSpPr txBox="1"/>
          <p:nvPr/>
        </p:nvSpPr>
        <p:spPr>
          <a:xfrm>
            <a:off x="1675892" y="1914271"/>
            <a:ext cx="10119360" cy="1606550"/>
          </a:xfrm>
          <a:prstGeom prst="rect">
            <a:avLst/>
          </a:prstGeom>
        </p:spPr>
        <p:txBody>
          <a:bodyPr vert="horz" wrap="square" lIns="0" tIns="0" rIns="0" bIns="0" rtlCol="0">
            <a:spAutoFit/>
          </a:bodyPr>
          <a:lstStyle/>
          <a:p>
            <a:pPr marL="12700" marR="8421370" algn="just">
              <a:lnSpc>
                <a:spcPct val="100000"/>
              </a:lnSpc>
            </a:pPr>
            <a:r>
              <a:rPr sz="1300" b="1" spc="-10" dirty="0">
                <a:latin typeface="Calibri"/>
                <a:cs typeface="Calibri"/>
              </a:rPr>
              <a:t>2.3</a:t>
            </a:r>
            <a:r>
              <a:rPr sz="1300" b="1" spc="20" dirty="0">
                <a:latin typeface="Calibri"/>
                <a:cs typeface="Calibri"/>
              </a:rPr>
              <a:t> </a:t>
            </a:r>
            <a:r>
              <a:rPr sz="1300" b="1" spc="-20" dirty="0">
                <a:latin typeface="Calibri"/>
                <a:cs typeface="Calibri"/>
              </a:rPr>
              <a:t>T</a:t>
            </a:r>
            <a:r>
              <a:rPr sz="1300" b="1" spc="-10" dirty="0">
                <a:latin typeface="Calibri"/>
                <a:cs typeface="Calibri"/>
              </a:rPr>
              <a:t>EM</a:t>
            </a:r>
            <a:r>
              <a:rPr sz="1300" b="1" spc="-20" dirty="0">
                <a:latin typeface="Calibri"/>
                <a:cs typeface="Calibri"/>
              </a:rPr>
              <a:t>A</a:t>
            </a:r>
            <a:r>
              <a:rPr sz="1300" b="1" spc="-10" dirty="0">
                <a:latin typeface="Calibri"/>
                <a:cs typeface="Calibri"/>
              </a:rPr>
              <a:t>S</a:t>
            </a:r>
            <a:r>
              <a:rPr sz="1300" b="1" spc="15" dirty="0">
                <a:latin typeface="Calibri"/>
                <a:cs typeface="Calibri"/>
              </a:rPr>
              <a:t> </a:t>
            </a:r>
            <a:r>
              <a:rPr sz="1300" b="1" spc="-15" dirty="0">
                <a:latin typeface="Calibri"/>
                <a:cs typeface="Calibri"/>
              </a:rPr>
              <a:t>D</a:t>
            </a:r>
            <a:r>
              <a:rPr sz="1300" b="1" spc="-10" dirty="0">
                <a:latin typeface="Calibri"/>
                <a:cs typeface="Calibri"/>
              </a:rPr>
              <a:t>E</a:t>
            </a:r>
            <a:r>
              <a:rPr sz="1300" b="1" spc="20" dirty="0">
                <a:latin typeface="Calibri"/>
                <a:cs typeface="Calibri"/>
              </a:rPr>
              <a:t> </a:t>
            </a:r>
            <a:r>
              <a:rPr sz="1300" b="1" spc="-20" dirty="0">
                <a:latin typeface="Calibri"/>
                <a:cs typeface="Calibri"/>
              </a:rPr>
              <a:t>A</a:t>
            </a:r>
            <a:r>
              <a:rPr sz="1300" b="1" spc="-10" dirty="0">
                <a:latin typeface="Calibri"/>
                <a:cs typeface="Calibri"/>
              </a:rPr>
              <a:t>S</a:t>
            </a:r>
            <a:r>
              <a:rPr sz="1300" b="1" spc="-20" dirty="0">
                <a:latin typeface="Calibri"/>
                <a:cs typeface="Calibri"/>
              </a:rPr>
              <a:t>E</a:t>
            </a:r>
            <a:r>
              <a:rPr sz="1300" b="1" spc="-10" dirty="0">
                <a:latin typeface="Calibri"/>
                <a:cs typeface="Calibri"/>
              </a:rPr>
              <a:t>SORÍA</a:t>
            </a:r>
            <a:endParaRPr sz="1300" dirty="0">
              <a:latin typeface="Calibri"/>
              <a:cs typeface="Calibri"/>
            </a:endParaRPr>
          </a:p>
          <a:p>
            <a:pPr>
              <a:lnSpc>
                <a:spcPts val="550"/>
              </a:lnSpc>
              <a:spcBef>
                <a:spcPts val="9"/>
              </a:spcBef>
            </a:pPr>
            <a:endParaRPr sz="550" dirty="0"/>
          </a:p>
          <a:p>
            <a:pPr>
              <a:lnSpc>
                <a:spcPts val="1000"/>
              </a:lnSpc>
            </a:pPr>
            <a:endParaRPr sz="1000" dirty="0"/>
          </a:p>
          <a:p>
            <a:pPr marL="12700" marR="6350" algn="just">
              <a:lnSpc>
                <a:spcPct val="100000"/>
              </a:lnSpc>
            </a:pPr>
            <a:r>
              <a:rPr sz="1300" spc="-15" dirty="0">
                <a:latin typeface="Calibri"/>
                <a:cs typeface="Calibri"/>
              </a:rPr>
              <a:t>L</a:t>
            </a:r>
            <a:r>
              <a:rPr sz="1300" spc="-10" dirty="0">
                <a:latin typeface="Calibri"/>
                <a:cs typeface="Calibri"/>
              </a:rPr>
              <a:t>a</a:t>
            </a:r>
            <a:r>
              <a:rPr sz="1300" dirty="0">
                <a:latin typeface="Calibri"/>
                <a:cs typeface="Calibri"/>
              </a:rPr>
              <a:t> </a:t>
            </a:r>
            <a:r>
              <a:rPr sz="1300" spc="-60" dirty="0">
                <a:latin typeface="Calibri"/>
                <a:cs typeface="Calibri"/>
              </a:rPr>
              <a:t> </a:t>
            </a:r>
            <a:r>
              <a:rPr sz="1300" spc="-10" dirty="0">
                <a:latin typeface="Calibri"/>
                <a:cs typeface="Calibri"/>
              </a:rPr>
              <a:t>Su</a:t>
            </a:r>
            <a:r>
              <a:rPr sz="1300" spc="0" dirty="0">
                <a:latin typeface="Calibri"/>
                <a:cs typeface="Calibri"/>
              </a:rPr>
              <a:t>b</a:t>
            </a:r>
            <a:r>
              <a:rPr sz="1300" spc="-5" dirty="0">
                <a:latin typeface="Calibri"/>
                <a:cs typeface="Calibri"/>
              </a:rPr>
              <a:t>di</a:t>
            </a:r>
            <a:r>
              <a:rPr sz="1300" spc="-15" dirty="0">
                <a:latin typeface="Calibri"/>
                <a:cs typeface="Calibri"/>
              </a:rPr>
              <a:t>r</a:t>
            </a:r>
            <a:r>
              <a:rPr sz="1300" spc="-10" dirty="0">
                <a:latin typeface="Calibri"/>
                <a:cs typeface="Calibri"/>
              </a:rPr>
              <a:t>e</a:t>
            </a:r>
            <a:r>
              <a:rPr sz="1300" spc="-5" dirty="0">
                <a:latin typeface="Calibri"/>
                <a:cs typeface="Calibri"/>
              </a:rPr>
              <a:t>c</a:t>
            </a:r>
            <a:r>
              <a:rPr sz="1300" spc="-10" dirty="0">
                <a:latin typeface="Calibri"/>
                <a:cs typeface="Calibri"/>
              </a:rPr>
              <a:t>ción</a:t>
            </a:r>
            <a:r>
              <a:rPr sz="1300" dirty="0">
                <a:latin typeface="Calibri"/>
                <a:cs typeface="Calibri"/>
              </a:rPr>
              <a:t> </a:t>
            </a:r>
            <a:r>
              <a:rPr sz="1300" spc="-65" dirty="0">
                <a:latin typeface="Calibri"/>
                <a:cs typeface="Calibri"/>
              </a:rPr>
              <a:t> </a:t>
            </a:r>
            <a:r>
              <a:rPr sz="1300" dirty="0">
                <a:latin typeface="Calibri"/>
                <a:cs typeface="Calibri"/>
              </a:rPr>
              <a:t>E</a:t>
            </a:r>
            <a:r>
              <a:rPr sz="1300" spc="-20" dirty="0">
                <a:latin typeface="Calibri"/>
                <a:cs typeface="Calibri"/>
              </a:rPr>
              <a:t>s</a:t>
            </a:r>
            <a:r>
              <a:rPr sz="1300" spc="-5" dirty="0">
                <a:latin typeface="Calibri"/>
                <a:cs typeface="Calibri"/>
              </a:rPr>
              <a:t>t</a:t>
            </a:r>
            <a:r>
              <a:rPr sz="1300" spc="-30" dirty="0">
                <a:latin typeface="Calibri"/>
                <a:cs typeface="Calibri"/>
              </a:rPr>
              <a:t>r</a:t>
            </a:r>
            <a:r>
              <a:rPr sz="1300" spc="-20" dirty="0">
                <a:latin typeface="Calibri"/>
                <a:cs typeface="Calibri"/>
              </a:rPr>
              <a:t>a</a:t>
            </a:r>
            <a:r>
              <a:rPr sz="1300" spc="-5" dirty="0">
                <a:latin typeface="Calibri"/>
                <a:cs typeface="Calibri"/>
              </a:rPr>
              <a:t>tégi</a:t>
            </a:r>
            <a:r>
              <a:rPr sz="1300" spc="-20" dirty="0">
                <a:latin typeface="Calibri"/>
                <a:cs typeface="Calibri"/>
              </a:rPr>
              <a:t>c</a:t>
            </a:r>
            <a:r>
              <a:rPr sz="1300" spc="-10" dirty="0">
                <a:latin typeface="Calibri"/>
                <a:cs typeface="Calibri"/>
              </a:rPr>
              <a:t>a</a:t>
            </a:r>
            <a:r>
              <a:rPr sz="1300" dirty="0">
                <a:latin typeface="Calibri"/>
                <a:cs typeface="Calibri"/>
              </a:rPr>
              <a:t> </a:t>
            </a:r>
            <a:r>
              <a:rPr sz="1300" spc="-70" dirty="0">
                <a:latin typeface="Calibri"/>
                <a:cs typeface="Calibri"/>
              </a:rPr>
              <a:t> </a:t>
            </a:r>
            <a:r>
              <a:rPr sz="1300" spc="-10" dirty="0">
                <a:latin typeface="Calibri"/>
                <a:cs typeface="Calibri"/>
              </a:rPr>
              <a:t>y</a:t>
            </a:r>
            <a:r>
              <a:rPr sz="1300" dirty="0">
                <a:latin typeface="Calibri"/>
                <a:cs typeface="Calibri"/>
              </a:rPr>
              <a:t> </a:t>
            </a:r>
            <a:r>
              <a:rPr sz="1300" spc="-60" dirty="0">
                <a:latin typeface="Calibri"/>
                <a:cs typeface="Calibri"/>
              </a:rPr>
              <a:t> </a:t>
            </a:r>
            <a:r>
              <a:rPr sz="1300" spc="0" dirty="0">
                <a:latin typeface="Calibri"/>
                <a:cs typeface="Calibri"/>
              </a:rPr>
              <a:t>d</a:t>
            </a:r>
            <a:r>
              <a:rPr sz="1300" spc="-10" dirty="0">
                <a:latin typeface="Calibri"/>
                <a:cs typeface="Calibri"/>
              </a:rPr>
              <a:t>e</a:t>
            </a:r>
            <a:r>
              <a:rPr sz="1300" dirty="0">
                <a:latin typeface="Calibri"/>
                <a:cs typeface="Calibri"/>
              </a:rPr>
              <a:t> </a:t>
            </a:r>
            <a:r>
              <a:rPr sz="1300" spc="-60" dirty="0">
                <a:latin typeface="Calibri"/>
                <a:cs typeface="Calibri"/>
              </a:rPr>
              <a:t> </a:t>
            </a:r>
            <a:r>
              <a:rPr sz="1300" spc="-10" dirty="0">
                <a:latin typeface="Calibri"/>
                <a:cs typeface="Calibri"/>
              </a:rPr>
              <a:t>Coo</a:t>
            </a:r>
            <a:r>
              <a:rPr sz="1300" spc="-15" dirty="0">
                <a:latin typeface="Calibri"/>
                <a:cs typeface="Calibri"/>
              </a:rPr>
              <a:t>r</a:t>
            </a:r>
            <a:r>
              <a:rPr sz="1300" spc="-10" dirty="0">
                <a:latin typeface="Calibri"/>
                <a:cs typeface="Calibri"/>
              </a:rPr>
              <a:t>dinación</a:t>
            </a:r>
            <a:r>
              <a:rPr sz="1300" dirty="0">
                <a:latin typeface="Calibri"/>
                <a:cs typeface="Calibri"/>
              </a:rPr>
              <a:t> </a:t>
            </a:r>
            <a:r>
              <a:rPr sz="1300" spc="-50" dirty="0">
                <a:latin typeface="Calibri"/>
                <a:cs typeface="Calibri"/>
              </a:rPr>
              <a:t> </a:t>
            </a:r>
            <a:r>
              <a:rPr sz="1300" spc="-10" dirty="0">
                <a:latin typeface="Calibri"/>
                <a:cs typeface="Calibri"/>
              </a:rPr>
              <a:t>B</a:t>
            </a:r>
            <a:r>
              <a:rPr sz="1300" dirty="0">
                <a:latin typeface="Calibri"/>
                <a:cs typeface="Calibri"/>
              </a:rPr>
              <a:t>o</a:t>
            </a:r>
            <a:r>
              <a:rPr sz="1300" spc="-10" dirty="0">
                <a:latin typeface="Calibri"/>
                <a:cs typeface="Calibri"/>
              </a:rPr>
              <a:t>mbe</a:t>
            </a:r>
            <a:r>
              <a:rPr sz="1300" dirty="0">
                <a:latin typeface="Calibri"/>
                <a:cs typeface="Calibri"/>
              </a:rPr>
              <a:t>r</a:t>
            </a:r>
            <a:r>
              <a:rPr sz="1300" spc="-5" dirty="0">
                <a:latin typeface="Calibri"/>
                <a:cs typeface="Calibri"/>
              </a:rPr>
              <a:t>il,</a:t>
            </a:r>
            <a:r>
              <a:rPr sz="1300" dirty="0">
                <a:latin typeface="Calibri"/>
                <a:cs typeface="Calibri"/>
              </a:rPr>
              <a:t> </a:t>
            </a:r>
            <a:r>
              <a:rPr sz="1300" spc="-55" dirty="0">
                <a:latin typeface="Calibri"/>
                <a:cs typeface="Calibri"/>
              </a:rPr>
              <a:t> </a:t>
            </a:r>
            <a:r>
              <a:rPr sz="1300" spc="-10" dirty="0">
                <a:latin typeface="Calibri"/>
                <a:cs typeface="Calibri"/>
              </a:rPr>
              <a:t>de</a:t>
            </a:r>
            <a:r>
              <a:rPr sz="1300" dirty="0">
                <a:latin typeface="Calibri"/>
                <a:cs typeface="Calibri"/>
              </a:rPr>
              <a:t> </a:t>
            </a:r>
            <a:r>
              <a:rPr sz="1300" spc="-60" dirty="0">
                <a:latin typeface="Calibri"/>
                <a:cs typeface="Calibri"/>
              </a:rPr>
              <a:t> </a:t>
            </a:r>
            <a:r>
              <a:rPr sz="1300" spc="-20" dirty="0">
                <a:latin typeface="Calibri"/>
                <a:cs typeface="Calibri"/>
              </a:rPr>
              <a:t>c</a:t>
            </a:r>
            <a:r>
              <a:rPr sz="1300" dirty="0">
                <a:latin typeface="Calibri"/>
                <a:cs typeface="Calibri"/>
              </a:rPr>
              <a:t>o</a:t>
            </a:r>
            <a:r>
              <a:rPr sz="1300" spc="-20" dirty="0">
                <a:latin typeface="Calibri"/>
                <a:cs typeface="Calibri"/>
              </a:rPr>
              <a:t>nf</a:t>
            </a:r>
            <a:r>
              <a:rPr sz="1300" spc="-10" dirty="0">
                <a:latin typeface="Calibri"/>
                <a:cs typeface="Calibri"/>
              </a:rPr>
              <a:t>ormidad</a:t>
            </a:r>
            <a:r>
              <a:rPr sz="1300" dirty="0">
                <a:latin typeface="Calibri"/>
                <a:cs typeface="Calibri"/>
              </a:rPr>
              <a:t> </a:t>
            </a:r>
            <a:r>
              <a:rPr sz="1300" spc="-55" dirty="0">
                <a:latin typeface="Calibri"/>
                <a:cs typeface="Calibri"/>
              </a:rPr>
              <a:t> </a:t>
            </a:r>
            <a:r>
              <a:rPr sz="1300" spc="-20" dirty="0">
                <a:latin typeface="Calibri"/>
                <a:cs typeface="Calibri"/>
              </a:rPr>
              <a:t>c</a:t>
            </a:r>
            <a:r>
              <a:rPr sz="1300" spc="-10" dirty="0">
                <a:latin typeface="Calibri"/>
                <a:cs typeface="Calibri"/>
              </a:rPr>
              <a:t>on</a:t>
            </a:r>
            <a:r>
              <a:rPr sz="1300" dirty="0">
                <a:latin typeface="Calibri"/>
                <a:cs typeface="Calibri"/>
              </a:rPr>
              <a:t> </a:t>
            </a:r>
            <a:r>
              <a:rPr sz="1300" spc="-60" dirty="0">
                <a:latin typeface="Calibri"/>
                <a:cs typeface="Calibri"/>
              </a:rPr>
              <a:t> </a:t>
            </a:r>
            <a:r>
              <a:rPr sz="1300" spc="-5" dirty="0">
                <a:latin typeface="Calibri"/>
                <a:cs typeface="Calibri"/>
              </a:rPr>
              <a:t>la</a:t>
            </a:r>
            <a:r>
              <a:rPr sz="1300" dirty="0">
                <a:latin typeface="Calibri"/>
                <a:cs typeface="Calibri"/>
              </a:rPr>
              <a:t> </a:t>
            </a:r>
            <a:r>
              <a:rPr sz="1300" spc="-45" dirty="0">
                <a:latin typeface="Calibri"/>
                <a:cs typeface="Calibri"/>
              </a:rPr>
              <a:t> </a:t>
            </a:r>
            <a:r>
              <a:rPr sz="1300" spc="-15" dirty="0">
                <a:latin typeface="Calibri"/>
                <a:cs typeface="Calibri"/>
              </a:rPr>
              <a:t>m</a:t>
            </a:r>
            <a:r>
              <a:rPr sz="1300" spc="0" dirty="0">
                <a:latin typeface="Calibri"/>
                <a:cs typeface="Calibri"/>
              </a:rPr>
              <a:t>i</a:t>
            </a:r>
            <a:r>
              <a:rPr sz="1300" spc="-5" dirty="0">
                <a:latin typeface="Calibri"/>
                <a:cs typeface="Calibri"/>
              </a:rPr>
              <a:t>si</a:t>
            </a:r>
            <a:r>
              <a:rPr sz="1300" dirty="0">
                <a:latin typeface="Calibri"/>
                <a:cs typeface="Calibri"/>
              </a:rPr>
              <a:t>ó</a:t>
            </a:r>
            <a:r>
              <a:rPr sz="1300" spc="-10" dirty="0">
                <a:latin typeface="Calibri"/>
                <a:cs typeface="Calibri"/>
              </a:rPr>
              <a:t>n</a:t>
            </a:r>
            <a:r>
              <a:rPr sz="1300" dirty="0">
                <a:latin typeface="Calibri"/>
                <a:cs typeface="Calibri"/>
              </a:rPr>
              <a:t> </a:t>
            </a:r>
            <a:r>
              <a:rPr sz="1300" spc="-55" dirty="0">
                <a:latin typeface="Calibri"/>
                <a:cs typeface="Calibri"/>
              </a:rPr>
              <a:t> </a:t>
            </a:r>
            <a:r>
              <a:rPr sz="1300" spc="-10" dirty="0">
                <a:latin typeface="Calibri"/>
                <a:cs typeface="Calibri"/>
              </a:rPr>
              <a:t>de</a:t>
            </a:r>
            <a:r>
              <a:rPr sz="1300" dirty="0">
                <a:latin typeface="Calibri"/>
                <a:cs typeface="Calibri"/>
              </a:rPr>
              <a:t> </a:t>
            </a:r>
            <a:r>
              <a:rPr sz="1300" spc="-60" dirty="0">
                <a:latin typeface="Calibri"/>
                <a:cs typeface="Calibri"/>
              </a:rPr>
              <a:t> </a:t>
            </a:r>
            <a:r>
              <a:rPr sz="1300" spc="-5" dirty="0">
                <a:latin typeface="Calibri"/>
                <a:cs typeface="Calibri"/>
              </a:rPr>
              <a:t>la</a:t>
            </a:r>
            <a:r>
              <a:rPr sz="1300" dirty="0">
                <a:latin typeface="Calibri"/>
                <a:cs typeface="Calibri"/>
              </a:rPr>
              <a:t> </a:t>
            </a:r>
            <a:r>
              <a:rPr sz="1300" spc="-60" dirty="0">
                <a:latin typeface="Calibri"/>
                <a:cs typeface="Calibri"/>
              </a:rPr>
              <a:t> </a:t>
            </a:r>
            <a:r>
              <a:rPr sz="1300" spc="-10" dirty="0">
                <a:latin typeface="Calibri"/>
                <a:cs typeface="Calibri"/>
              </a:rPr>
              <a:t>E</a:t>
            </a:r>
            <a:r>
              <a:rPr sz="1300" spc="-5" dirty="0">
                <a:latin typeface="Calibri"/>
                <a:cs typeface="Calibri"/>
              </a:rPr>
              <a:t>ntidad,</a:t>
            </a:r>
            <a:r>
              <a:rPr sz="1300" dirty="0">
                <a:latin typeface="Calibri"/>
                <a:cs typeface="Calibri"/>
              </a:rPr>
              <a:t> </a:t>
            </a:r>
            <a:r>
              <a:rPr sz="1300" spc="-40" dirty="0">
                <a:latin typeface="Calibri"/>
                <a:cs typeface="Calibri"/>
              </a:rPr>
              <a:t> </a:t>
            </a:r>
            <a:r>
              <a:rPr sz="1300" spc="-10" dirty="0">
                <a:latin typeface="Calibri"/>
                <a:cs typeface="Calibri"/>
              </a:rPr>
              <a:t>ade</a:t>
            </a:r>
            <a:r>
              <a:rPr sz="1300" spc="5" dirty="0">
                <a:latin typeface="Calibri"/>
                <a:cs typeface="Calibri"/>
              </a:rPr>
              <a:t>l</a:t>
            </a:r>
            <a:r>
              <a:rPr sz="1300" spc="-10" dirty="0">
                <a:latin typeface="Calibri"/>
                <a:cs typeface="Calibri"/>
              </a:rPr>
              <a:t>a</a:t>
            </a:r>
            <a:r>
              <a:rPr sz="1300" spc="-20" dirty="0">
                <a:latin typeface="Calibri"/>
                <a:cs typeface="Calibri"/>
              </a:rPr>
              <a:t>nt</a:t>
            </a:r>
            <a:r>
              <a:rPr sz="1300" spc="-10" dirty="0">
                <a:latin typeface="Calibri"/>
                <a:cs typeface="Calibri"/>
              </a:rPr>
              <a:t>ó</a:t>
            </a:r>
            <a:r>
              <a:rPr sz="1300" dirty="0">
                <a:latin typeface="Calibri"/>
                <a:cs typeface="Calibri"/>
              </a:rPr>
              <a:t> </a:t>
            </a:r>
            <a:r>
              <a:rPr sz="1300" spc="-60" dirty="0">
                <a:latin typeface="Calibri"/>
                <a:cs typeface="Calibri"/>
              </a:rPr>
              <a:t> </a:t>
            </a:r>
            <a:r>
              <a:rPr sz="1300" dirty="0">
                <a:latin typeface="Calibri"/>
                <a:cs typeface="Calibri"/>
              </a:rPr>
              <a:t>p</a:t>
            </a:r>
            <a:r>
              <a:rPr sz="1300" spc="-10" dirty="0">
                <a:latin typeface="Calibri"/>
                <a:cs typeface="Calibri"/>
              </a:rPr>
              <a:t>e</a:t>
            </a:r>
            <a:r>
              <a:rPr sz="1300" dirty="0">
                <a:latin typeface="Calibri"/>
                <a:cs typeface="Calibri"/>
              </a:rPr>
              <a:t>r</a:t>
            </a:r>
            <a:r>
              <a:rPr sz="1300" spc="-10" dirty="0">
                <a:latin typeface="Calibri"/>
                <a:cs typeface="Calibri"/>
              </a:rPr>
              <a:t>man</a:t>
            </a:r>
            <a:r>
              <a:rPr sz="1300" spc="-5" dirty="0">
                <a:latin typeface="Calibri"/>
                <a:cs typeface="Calibri"/>
              </a:rPr>
              <a:t>e</a:t>
            </a:r>
            <a:r>
              <a:rPr sz="1300" spc="-10" dirty="0">
                <a:latin typeface="Calibri"/>
                <a:cs typeface="Calibri"/>
              </a:rPr>
              <a:t>n</a:t>
            </a:r>
            <a:r>
              <a:rPr sz="1300" spc="-20" dirty="0">
                <a:latin typeface="Calibri"/>
                <a:cs typeface="Calibri"/>
              </a:rPr>
              <a:t>t</a:t>
            </a:r>
            <a:r>
              <a:rPr sz="1300" spc="-10" dirty="0">
                <a:latin typeface="Calibri"/>
                <a:cs typeface="Calibri"/>
              </a:rPr>
              <a:t>e</a:t>
            </a:r>
            <a:r>
              <a:rPr sz="1300" dirty="0">
                <a:latin typeface="Calibri"/>
                <a:cs typeface="Calibri"/>
              </a:rPr>
              <a:t> </a:t>
            </a:r>
            <a:r>
              <a:rPr sz="1300" spc="-55" dirty="0">
                <a:latin typeface="Calibri"/>
                <a:cs typeface="Calibri"/>
              </a:rPr>
              <a:t> </a:t>
            </a:r>
            <a:r>
              <a:rPr sz="1300" spc="-5" dirty="0">
                <a:latin typeface="Calibri"/>
                <a:cs typeface="Calibri"/>
              </a:rPr>
              <a:t>i</a:t>
            </a:r>
            <a:r>
              <a:rPr sz="1300" spc="-20" dirty="0">
                <a:latin typeface="Calibri"/>
                <a:cs typeface="Calibri"/>
              </a:rPr>
              <a:t>n</a:t>
            </a:r>
            <a:r>
              <a:rPr sz="1300" spc="-5" dirty="0">
                <a:latin typeface="Calibri"/>
                <a:cs typeface="Calibri"/>
              </a:rPr>
              <a:t>t</a:t>
            </a:r>
            <a:r>
              <a:rPr sz="1300" dirty="0">
                <a:latin typeface="Calibri"/>
                <a:cs typeface="Calibri"/>
              </a:rPr>
              <a:t>e</a:t>
            </a:r>
            <a:r>
              <a:rPr sz="1300" spc="-30" dirty="0">
                <a:latin typeface="Calibri"/>
                <a:cs typeface="Calibri"/>
              </a:rPr>
              <a:t>r</a:t>
            </a:r>
            <a:r>
              <a:rPr sz="1300" spc="-10" dirty="0">
                <a:latin typeface="Calibri"/>
                <a:cs typeface="Calibri"/>
              </a:rPr>
              <a:t>a</a:t>
            </a:r>
            <a:r>
              <a:rPr sz="1300" spc="-5" dirty="0">
                <a:latin typeface="Calibri"/>
                <a:cs typeface="Calibri"/>
              </a:rPr>
              <a:t>c</a:t>
            </a:r>
            <a:r>
              <a:rPr sz="1300" spc="-10" dirty="0">
                <a:latin typeface="Calibri"/>
                <a:cs typeface="Calibri"/>
              </a:rPr>
              <a:t>ción</a:t>
            </a:r>
            <a:r>
              <a:rPr sz="1300" dirty="0">
                <a:latin typeface="Calibri"/>
                <a:cs typeface="Calibri"/>
              </a:rPr>
              <a:t> </a:t>
            </a:r>
            <a:r>
              <a:rPr sz="1300" spc="-60" dirty="0">
                <a:latin typeface="Calibri"/>
                <a:cs typeface="Calibri"/>
              </a:rPr>
              <a:t> </a:t>
            </a:r>
            <a:r>
              <a:rPr sz="1300" spc="-20" dirty="0">
                <a:latin typeface="Calibri"/>
                <a:cs typeface="Calibri"/>
              </a:rPr>
              <a:t>c</a:t>
            </a:r>
            <a:r>
              <a:rPr sz="1300" spc="-10" dirty="0">
                <a:latin typeface="Calibri"/>
                <a:cs typeface="Calibri"/>
              </a:rPr>
              <a:t>on</a:t>
            </a:r>
            <a:r>
              <a:rPr sz="1300" dirty="0">
                <a:latin typeface="Calibri"/>
                <a:cs typeface="Calibri"/>
              </a:rPr>
              <a:t> </a:t>
            </a:r>
            <a:r>
              <a:rPr sz="1300" spc="-60" dirty="0">
                <a:latin typeface="Calibri"/>
                <a:cs typeface="Calibri"/>
              </a:rPr>
              <a:t> </a:t>
            </a:r>
            <a:r>
              <a:rPr sz="1300" spc="-5" dirty="0">
                <a:latin typeface="Calibri"/>
                <a:cs typeface="Calibri"/>
              </a:rPr>
              <a:t>l</a:t>
            </a:r>
            <a:r>
              <a:rPr sz="1300" dirty="0">
                <a:latin typeface="Calibri"/>
                <a:cs typeface="Calibri"/>
              </a:rPr>
              <a:t>o</a:t>
            </a:r>
            <a:r>
              <a:rPr sz="1300" spc="-5" dirty="0">
                <a:latin typeface="Calibri"/>
                <a:cs typeface="Calibri"/>
              </a:rPr>
              <a:t>s di</a:t>
            </a:r>
            <a:r>
              <a:rPr sz="1300" spc="-45" dirty="0">
                <a:latin typeface="Calibri"/>
                <a:cs typeface="Calibri"/>
              </a:rPr>
              <a:t>f</a:t>
            </a:r>
            <a:r>
              <a:rPr sz="1300" spc="-10" dirty="0">
                <a:latin typeface="Calibri"/>
                <a:cs typeface="Calibri"/>
              </a:rPr>
              <a:t>ere</a:t>
            </a:r>
            <a:r>
              <a:rPr sz="1300" spc="-20" dirty="0">
                <a:latin typeface="Calibri"/>
                <a:cs typeface="Calibri"/>
              </a:rPr>
              <a:t>nt</a:t>
            </a:r>
            <a:r>
              <a:rPr sz="1300" dirty="0">
                <a:latin typeface="Calibri"/>
                <a:cs typeface="Calibri"/>
              </a:rPr>
              <a:t>e</a:t>
            </a:r>
            <a:r>
              <a:rPr sz="1300" spc="-5" dirty="0">
                <a:latin typeface="Calibri"/>
                <a:cs typeface="Calibri"/>
              </a:rPr>
              <a:t>s</a:t>
            </a:r>
            <a:r>
              <a:rPr sz="1300" spc="50" dirty="0">
                <a:latin typeface="Calibri"/>
                <a:cs typeface="Calibri"/>
              </a:rPr>
              <a:t> </a:t>
            </a:r>
            <a:r>
              <a:rPr sz="1300" spc="-10" dirty="0">
                <a:latin typeface="Calibri"/>
                <a:cs typeface="Calibri"/>
              </a:rPr>
              <a:t>c</a:t>
            </a:r>
            <a:r>
              <a:rPr sz="1300" spc="0" dirty="0">
                <a:latin typeface="Calibri"/>
                <a:cs typeface="Calibri"/>
              </a:rPr>
              <a:t>u</a:t>
            </a:r>
            <a:r>
              <a:rPr sz="1300" spc="-10" dirty="0">
                <a:latin typeface="Calibri"/>
                <a:cs typeface="Calibri"/>
              </a:rPr>
              <a:t>e</a:t>
            </a:r>
            <a:r>
              <a:rPr sz="1300" dirty="0">
                <a:latin typeface="Calibri"/>
                <a:cs typeface="Calibri"/>
              </a:rPr>
              <a:t>r</a:t>
            </a:r>
            <a:r>
              <a:rPr sz="1300" spc="-10" dirty="0">
                <a:latin typeface="Calibri"/>
                <a:cs typeface="Calibri"/>
              </a:rPr>
              <a:t>pos</a:t>
            </a:r>
            <a:r>
              <a:rPr sz="1300" spc="65" dirty="0">
                <a:latin typeface="Calibri"/>
                <a:cs typeface="Calibri"/>
              </a:rPr>
              <a:t> </a:t>
            </a:r>
            <a:r>
              <a:rPr sz="1300" dirty="0">
                <a:latin typeface="Calibri"/>
                <a:cs typeface="Calibri"/>
              </a:rPr>
              <a:t>op</a:t>
            </a:r>
            <a:r>
              <a:rPr sz="1300" spc="-10" dirty="0">
                <a:latin typeface="Calibri"/>
                <a:cs typeface="Calibri"/>
              </a:rPr>
              <a:t>e</a:t>
            </a:r>
            <a:r>
              <a:rPr sz="1300" spc="-25" dirty="0">
                <a:latin typeface="Calibri"/>
                <a:cs typeface="Calibri"/>
              </a:rPr>
              <a:t>r</a:t>
            </a:r>
            <a:r>
              <a:rPr sz="1300" spc="-20" dirty="0">
                <a:latin typeface="Calibri"/>
                <a:cs typeface="Calibri"/>
              </a:rPr>
              <a:t>a</a:t>
            </a:r>
            <a:r>
              <a:rPr sz="1300" spc="-5" dirty="0">
                <a:latin typeface="Calibri"/>
                <a:cs typeface="Calibri"/>
              </a:rPr>
              <a:t>ti</a:t>
            </a:r>
            <a:r>
              <a:rPr sz="1300" spc="-20" dirty="0">
                <a:latin typeface="Calibri"/>
                <a:cs typeface="Calibri"/>
              </a:rPr>
              <a:t>v</a:t>
            </a:r>
            <a:r>
              <a:rPr sz="1300" spc="-10" dirty="0">
                <a:latin typeface="Calibri"/>
                <a:cs typeface="Calibri"/>
              </a:rPr>
              <a:t>os</a:t>
            </a:r>
            <a:r>
              <a:rPr sz="1300" spc="65" dirty="0">
                <a:latin typeface="Calibri"/>
                <a:cs typeface="Calibri"/>
              </a:rPr>
              <a:t> </a:t>
            </a:r>
            <a:r>
              <a:rPr sz="1300" spc="-10" dirty="0">
                <a:latin typeface="Calibri"/>
                <a:cs typeface="Calibri"/>
              </a:rPr>
              <a:t>b</a:t>
            </a:r>
            <a:r>
              <a:rPr sz="1300" dirty="0">
                <a:latin typeface="Calibri"/>
                <a:cs typeface="Calibri"/>
              </a:rPr>
              <a:t>o</a:t>
            </a:r>
            <a:r>
              <a:rPr sz="1300" spc="-10" dirty="0">
                <a:latin typeface="Calibri"/>
                <a:cs typeface="Calibri"/>
              </a:rPr>
              <a:t>mbe</a:t>
            </a:r>
            <a:r>
              <a:rPr sz="1300" dirty="0">
                <a:latin typeface="Calibri"/>
                <a:cs typeface="Calibri"/>
              </a:rPr>
              <a:t>r</a:t>
            </a:r>
            <a:r>
              <a:rPr sz="1300" spc="-5" dirty="0">
                <a:latin typeface="Calibri"/>
                <a:cs typeface="Calibri"/>
              </a:rPr>
              <a:t>iles,</a:t>
            </a:r>
            <a:r>
              <a:rPr sz="1300" spc="65" dirty="0">
                <a:latin typeface="Calibri"/>
                <a:cs typeface="Calibri"/>
              </a:rPr>
              <a:t> </a:t>
            </a:r>
            <a:r>
              <a:rPr sz="1300" dirty="0">
                <a:latin typeface="Calibri"/>
                <a:cs typeface="Calibri"/>
              </a:rPr>
              <a:t>e</a:t>
            </a:r>
            <a:r>
              <a:rPr sz="1300" spc="-20" dirty="0">
                <a:latin typeface="Calibri"/>
                <a:cs typeface="Calibri"/>
              </a:rPr>
              <a:t>nt</a:t>
            </a:r>
            <a:r>
              <a:rPr sz="1300" spc="-10" dirty="0">
                <a:latin typeface="Calibri"/>
                <a:cs typeface="Calibri"/>
              </a:rPr>
              <a:t>es</a:t>
            </a:r>
            <a:r>
              <a:rPr sz="1300" spc="65" dirty="0">
                <a:latin typeface="Calibri"/>
                <a:cs typeface="Calibri"/>
              </a:rPr>
              <a:t> </a:t>
            </a:r>
            <a:r>
              <a:rPr sz="1300" spc="-10" dirty="0">
                <a:latin typeface="Calibri"/>
                <a:cs typeface="Calibri"/>
              </a:rPr>
              <a:t>g</a:t>
            </a:r>
            <a:r>
              <a:rPr sz="1300" spc="0" dirty="0">
                <a:latin typeface="Calibri"/>
                <a:cs typeface="Calibri"/>
              </a:rPr>
              <a:t>u</a:t>
            </a:r>
            <a:r>
              <a:rPr sz="1300" spc="-10" dirty="0">
                <a:latin typeface="Calibri"/>
                <a:cs typeface="Calibri"/>
              </a:rPr>
              <a:t>b</a:t>
            </a:r>
            <a:r>
              <a:rPr sz="1300" spc="-5" dirty="0">
                <a:latin typeface="Calibri"/>
                <a:cs typeface="Calibri"/>
              </a:rPr>
              <a:t>ern</a:t>
            </a:r>
            <a:r>
              <a:rPr sz="1300" spc="-10" dirty="0">
                <a:latin typeface="Calibri"/>
                <a:cs typeface="Calibri"/>
              </a:rPr>
              <a:t>am</a:t>
            </a:r>
            <a:r>
              <a:rPr sz="1300" dirty="0">
                <a:latin typeface="Calibri"/>
                <a:cs typeface="Calibri"/>
              </a:rPr>
              <a:t>e</a:t>
            </a:r>
            <a:r>
              <a:rPr sz="1300" spc="-20" dirty="0">
                <a:latin typeface="Calibri"/>
                <a:cs typeface="Calibri"/>
              </a:rPr>
              <a:t>nt</a:t>
            </a:r>
            <a:r>
              <a:rPr sz="1300" spc="-5" dirty="0">
                <a:latin typeface="Calibri"/>
                <a:cs typeface="Calibri"/>
              </a:rPr>
              <a:t>al</a:t>
            </a:r>
            <a:r>
              <a:rPr sz="1300" dirty="0">
                <a:latin typeface="Calibri"/>
                <a:cs typeface="Calibri"/>
              </a:rPr>
              <a:t>e</a:t>
            </a:r>
            <a:r>
              <a:rPr sz="1300" spc="-5" dirty="0">
                <a:latin typeface="Calibri"/>
                <a:cs typeface="Calibri"/>
              </a:rPr>
              <a:t>s,</a:t>
            </a:r>
            <a:r>
              <a:rPr sz="1300" spc="70" dirty="0">
                <a:latin typeface="Calibri"/>
                <a:cs typeface="Calibri"/>
              </a:rPr>
              <a:t> </a:t>
            </a:r>
            <a:r>
              <a:rPr sz="1300" spc="-20" dirty="0">
                <a:latin typeface="Calibri"/>
                <a:cs typeface="Calibri"/>
              </a:rPr>
              <a:t>t</a:t>
            </a:r>
            <a:r>
              <a:rPr sz="1300" spc="-10" dirty="0">
                <a:latin typeface="Calibri"/>
                <a:cs typeface="Calibri"/>
              </a:rPr>
              <a:t>e</a:t>
            </a:r>
            <a:r>
              <a:rPr sz="1300" dirty="0">
                <a:latin typeface="Calibri"/>
                <a:cs typeface="Calibri"/>
              </a:rPr>
              <a:t>r</a:t>
            </a:r>
            <a:r>
              <a:rPr sz="1300" spc="-5" dirty="0">
                <a:latin typeface="Calibri"/>
                <a:cs typeface="Calibri"/>
              </a:rPr>
              <a:t>r</a:t>
            </a:r>
            <a:r>
              <a:rPr sz="1300" dirty="0">
                <a:latin typeface="Calibri"/>
                <a:cs typeface="Calibri"/>
              </a:rPr>
              <a:t>i</a:t>
            </a:r>
            <a:r>
              <a:rPr sz="1300" spc="-20" dirty="0">
                <a:latin typeface="Calibri"/>
                <a:cs typeface="Calibri"/>
              </a:rPr>
              <a:t>t</a:t>
            </a:r>
            <a:r>
              <a:rPr sz="1300" spc="-5" dirty="0">
                <a:latin typeface="Calibri"/>
                <a:cs typeface="Calibri"/>
              </a:rPr>
              <a:t>oriales,</a:t>
            </a:r>
            <a:r>
              <a:rPr sz="1300" spc="70" dirty="0">
                <a:latin typeface="Calibri"/>
                <a:cs typeface="Calibri"/>
              </a:rPr>
              <a:t> </a:t>
            </a:r>
            <a:r>
              <a:rPr sz="1300" spc="-10" dirty="0">
                <a:latin typeface="Calibri"/>
                <a:cs typeface="Calibri"/>
              </a:rPr>
              <a:t>p</a:t>
            </a:r>
            <a:r>
              <a:rPr sz="1300" spc="-5" dirty="0">
                <a:latin typeface="Calibri"/>
                <a:cs typeface="Calibri"/>
              </a:rPr>
              <a:t>e</a:t>
            </a:r>
            <a:r>
              <a:rPr sz="1300" spc="-15" dirty="0">
                <a:latin typeface="Calibri"/>
                <a:cs typeface="Calibri"/>
              </a:rPr>
              <a:t>r</a:t>
            </a:r>
            <a:r>
              <a:rPr sz="1300" spc="-10" dirty="0">
                <a:latin typeface="Calibri"/>
                <a:cs typeface="Calibri"/>
              </a:rPr>
              <a:t>son</a:t>
            </a:r>
            <a:r>
              <a:rPr sz="1300" dirty="0">
                <a:latin typeface="Calibri"/>
                <a:cs typeface="Calibri"/>
              </a:rPr>
              <a:t>a</a:t>
            </a:r>
            <a:r>
              <a:rPr sz="1300" spc="-5" dirty="0">
                <a:latin typeface="Calibri"/>
                <a:cs typeface="Calibri"/>
              </a:rPr>
              <a:t>s</a:t>
            </a:r>
            <a:r>
              <a:rPr sz="1300" spc="65" dirty="0">
                <a:latin typeface="Calibri"/>
                <a:cs typeface="Calibri"/>
              </a:rPr>
              <a:t> </a:t>
            </a:r>
            <a:r>
              <a:rPr sz="1300" spc="-5" dirty="0">
                <a:latin typeface="Calibri"/>
                <a:cs typeface="Calibri"/>
              </a:rPr>
              <a:t>jur</a:t>
            </a:r>
            <a:r>
              <a:rPr sz="1300" dirty="0">
                <a:latin typeface="Calibri"/>
                <a:cs typeface="Calibri"/>
              </a:rPr>
              <a:t>í</a:t>
            </a:r>
            <a:r>
              <a:rPr sz="1300" spc="-5" dirty="0">
                <a:latin typeface="Calibri"/>
                <a:cs typeface="Calibri"/>
              </a:rPr>
              <a:t>di</a:t>
            </a:r>
            <a:r>
              <a:rPr sz="1300" spc="-20" dirty="0">
                <a:latin typeface="Calibri"/>
                <a:cs typeface="Calibri"/>
              </a:rPr>
              <a:t>c</a:t>
            </a:r>
            <a:r>
              <a:rPr sz="1300" spc="-10" dirty="0">
                <a:latin typeface="Calibri"/>
                <a:cs typeface="Calibri"/>
              </a:rPr>
              <a:t>as</a:t>
            </a:r>
            <a:r>
              <a:rPr sz="1300" spc="70" dirty="0">
                <a:latin typeface="Calibri"/>
                <a:cs typeface="Calibri"/>
              </a:rPr>
              <a:t> </a:t>
            </a:r>
            <a:r>
              <a:rPr sz="1300" spc="-10" dirty="0">
                <a:latin typeface="Calibri"/>
                <a:cs typeface="Calibri"/>
              </a:rPr>
              <a:t>y</a:t>
            </a:r>
            <a:r>
              <a:rPr sz="1300" spc="55" dirty="0">
                <a:latin typeface="Calibri"/>
                <a:cs typeface="Calibri"/>
              </a:rPr>
              <a:t> </a:t>
            </a:r>
            <a:r>
              <a:rPr sz="1300" spc="-10" dirty="0">
                <a:latin typeface="Calibri"/>
                <a:cs typeface="Calibri"/>
              </a:rPr>
              <a:t>c</a:t>
            </a:r>
            <a:r>
              <a:rPr sz="1300" spc="5" dirty="0">
                <a:latin typeface="Calibri"/>
                <a:cs typeface="Calibri"/>
              </a:rPr>
              <a:t>i</a:t>
            </a:r>
            <a:r>
              <a:rPr sz="1300" spc="-10" dirty="0">
                <a:latin typeface="Calibri"/>
                <a:cs typeface="Calibri"/>
              </a:rPr>
              <a:t>u</a:t>
            </a:r>
            <a:r>
              <a:rPr sz="1300" spc="-5" dirty="0">
                <a:latin typeface="Calibri"/>
                <a:cs typeface="Calibri"/>
              </a:rPr>
              <a:t>d</a:t>
            </a:r>
            <a:r>
              <a:rPr sz="1300" spc="-10" dirty="0">
                <a:latin typeface="Calibri"/>
                <a:cs typeface="Calibri"/>
              </a:rPr>
              <a:t>ad</a:t>
            </a:r>
            <a:r>
              <a:rPr sz="1300" dirty="0">
                <a:latin typeface="Calibri"/>
                <a:cs typeface="Calibri"/>
              </a:rPr>
              <a:t>a</a:t>
            </a:r>
            <a:r>
              <a:rPr sz="1300" spc="-10" dirty="0">
                <a:latin typeface="Calibri"/>
                <a:cs typeface="Calibri"/>
              </a:rPr>
              <a:t>nía</a:t>
            </a:r>
            <a:r>
              <a:rPr sz="1300" spc="75" dirty="0">
                <a:latin typeface="Calibri"/>
                <a:cs typeface="Calibri"/>
              </a:rPr>
              <a:t> </a:t>
            </a:r>
            <a:r>
              <a:rPr sz="1300" spc="-10" dirty="0">
                <a:latin typeface="Calibri"/>
                <a:cs typeface="Calibri"/>
              </a:rPr>
              <a:t>en</a:t>
            </a:r>
            <a:r>
              <a:rPr sz="1300" spc="55" dirty="0">
                <a:latin typeface="Calibri"/>
                <a:cs typeface="Calibri"/>
              </a:rPr>
              <a:t> </a:t>
            </a:r>
            <a:r>
              <a:rPr sz="1300" spc="-20" dirty="0">
                <a:latin typeface="Calibri"/>
                <a:cs typeface="Calibri"/>
              </a:rPr>
              <a:t>g</a:t>
            </a:r>
            <a:r>
              <a:rPr sz="1300" dirty="0">
                <a:latin typeface="Calibri"/>
                <a:cs typeface="Calibri"/>
              </a:rPr>
              <a:t>e</a:t>
            </a:r>
            <a:r>
              <a:rPr sz="1300" spc="-10" dirty="0">
                <a:latin typeface="Calibri"/>
                <a:cs typeface="Calibri"/>
              </a:rPr>
              <a:t>n</a:t>
            </a:r>
            <a:r>
              <a:rPr sz="1300" spc="-5" dirty="0">
                <a:latin typeface="Calibri"/>
                <a:cs typeface="Calibri"/>
              </a:rPr>
              <a:t>e</a:t>
            </a:r>
            <a:r>
              <a:rPr sz="1300" spc="-30" dirty="0">
                <a:latin typeface="Calibri"/>
                <a:cs typeface="Calibri"/>
              </a:rPr>
              <a:t>r</a:t>
            </a:r>
            <a:r>
              <a:rPr sz="1300" spc="-5" dirty="0">
                <a:latin typeface="Calibri"/>
                <a:cs typeface="Calibri"/>
              </a:rPr>
              <a:t>al,</a:t>
            </a:r>
            <a:r>
              <a:rPr sz="1300" spc="55" dirty="0">
                <a:latin typeface="Calibri"/>
                <a:cs typeface="Calibri"/>
              </a:rPr>
              <a:t> </a:t>
            </a:r>
            <a:r>
              <a:rPr sz="1300" spc="-10" dirty="0">
                <a:latin typeface="Calibri"/>
                <a:cs typeface="Calibri"/>
              </a:rPr>
              <a:t>orie</a:t>
            </a:r>
            <a:r>
              <a:rPr sz="1300" spc="-20" dirty="0">
                <a:latin typeface="Calibri"/>
                <a:cs typeface="Calibri"/>
              </a:rPr>
              <a:t>nt</a:t>
            </a:r>
            <a:r>
              <a:rPr sz="1300" spc="-10" dirty="0">
                <a:latin typeface="Calibri"/>
                <a:cs typeface="Calibri"/>
              </a:rPr>
              <a:t>a</a:t>
            </a:r>
            <a:r>
              <a:rPr sz="1300" spc="0" dirty="0">
                <a:latin typeface="Calibri"/>
                <a:cs typeface="Calibri"/>
              </a:rPr>
              <a:t>n</a:t>
            </a:r>
            <a:r>
              <a:rPr sz="1300" spc="-10" dirty="0">
                <a:latin typeface="Calibri"/>
                <a:cs typeface="Calibri"/>
              </a:rPr>
              <a:t>do</a:t>
            </a:r>
            <a:r>
              <a:rPr sz="1300" spc="70" dirty="0">
                <a:latin typeface="Calibri"/>
                <a:cs typeface="Calibri"/>
              </a:rPr>
              <a:t> </a:t>
            </a:r>
            <a:r>
              <a:rPr sz="1300" spc="-10" dirty="0">
                <a:latin typeface="Calibri"/>
                <a:cs typeface="Calibri"/>
              </a:rPr>
              <a:t>d</a:t>
            </a:r>
            <a:r>
              <a:rPr sz="1300" spc="-5" dirty="0">
                <a:latin typeface="Calibri"/>
                <a:cs typeface="Calibri"/>
              </a:rPr>
              <a:t>el</a:t>
            </a:r>
            <a:r>
              <a:rPr sz="1300" spc="65" dirty="0">
                <a:latin typeface="Calibri"/>
                <a:cs typeface="Calibri"/>
              </a:rPr>
              <a:t> </a:t>
            </a:r>
            <a:r>
              <a:rPr sz="1300" spc="-10" dirty="0">
                <a:latin typeface="Calibri"/>
                <a:cs typeface="Calibri"/>
              </a:rPr>
              <a:t>q</a:t>
            </a:r>
            <a:r>
              <a:rPr sz="1300" spc="-5" dirty="0">
                <a:latin typeface="Calibri"/>
                <a:cs typeface="Calibri"/>
              </a:rPr>
              <a:t>u</a:t>
            </a:r>
            <a:r>
              <a:rPr sz="1300" dirty="0">
                <a:latin typeface="Calibri"/>
                <a:cs typeface="Calibri"/>
              </a:rPr>
              <a:t>e</a:t>
            </a:r>
            <a:r>
              <a:rPr sz="1300" spc="-10" dirty="0">
                <a:latin typeface="Calibri"/>
                <a:cs typeface="Calibri"/>
              </a:rPr>
              <a:t>hac</a:t>
            </a:r>
            <a:r>
              <a:rPr sz="1300" spc="-5" dirty="0">
                <a:latin typeface="Calibri"/>
                <a:cs typeface="Calibri"/>
              </a:rPr>
              <a:t>er in</a:t>
            </a:r>
            <a:r>
              <a:rPr sz="1300" spc="-20" dirty="0">
                <a:latin typeface="Calibri"/>
                <a:cs typeface="Calibri"/>
              </a:rPr>
              <a:t>s</a:t>
            </a:r>
            <a:r>
              <a:rPr sz="1300" spc="-5" dirty="0">
                <a:latin typeface="Calibri"/>
                <a:cs typeface="Calibri"/>
              </a:rPr>
              <a:t>t</a:t>
            </a:r>
            <a:r>
              <a:rPr sz="1300" spc="0" dirty="0">
                <a:latin typeface="Calibri"/>
                <a:cs typeface="Calibri"/>
              </a:rPr>
              <a:t>i</a:t>
            </a:r>
            <a:r>
              <a:rPr sz="1300" spc="-10" dirty="0">
                <a:latin typeface="Calibri"/>
                <a:cs typeface="Calibri"/>
              </a:rPr>
              <a:t>tucional</a:t>
            </a:r>
            <a:r>
              <a:rPr sz="1300" dirty="0">
                <a:latin typeface="Calibri"/>
                <a:cs typeface="Calibri"/>
              </a:rPr>
              <a:t> </a:t>
            </a:r>
            <a:r>
              <a:rPr sz="1300" spc="-135" dirty="0">
                <a:latin typeface="Calibri"/>
                <a:cs typeface="Calibri"/>
              </a:rPr>
              <a:t> </a:t>
            </a:r>
            <a:r>
              <a:rPr sz="1300" spc="-10" dirty="0">
                <a:latin typeface="Calibri"/>
                <a:cs typeface="Calibri"/>
              </a:rPr>
              <a:t>de</a:t>
            </a:r>
            <a:r>
              <a:rPr sz="1300" spc="140" dirty="0">
                <a:latin typeface="Calibri"/>
                <a:cs typeface="Calibri"/>
              </a:rPr>
              <a:t> </a:t>
            </a:r>
            <a:r>
              <a:rPr sz="1300" spc="-5" dirty="0">
                <a:latin typeface="Calibri"/>
                <a:cs typeface="Calibri"/>
              </a:rPr>
              <a:t>la</a:t>
            </a:r>
            <a:r>
              <a:rPr sz="1300" spc="140" dirty="0">
                <a:latin typeface="Calibri"/>
                <a:cs typeface="Calibri"/>
              </a:rPr>
              <a:t> </a:t>
            </a:r>
            <a:r>
              <a:rPr sz="1300" spc="-20" dirty="0">
                <a:latin typeface="Calibri"/>
                <a:cs typeface="Calibri"/>
              </a:rPr>
              <a:t>D</a:t>
            </a:r>
            <a:r>
              <a:rPr sz="1300" spc="-5" dirty="0">
                <a:latin typeface="Calibri"/>
                <a:cs typeface="Calibri"/>
              </a:rPr>
              <a:t>i</a:t>
            </a:r>
            <a:r>
              <a:rPr sz="1300" spc="-15" dirty="0">
                <a:latin typeface="Calibri"/>
                <a:cs typeface="Calibri"/>
              </a:rPr>
              <a:t>r</a:t>
            </a:r>
            <a:r>
              <a:rPr sz="1300" spc="-10" dirty="0">
                <a:latin typeface="Calibri"/>
                <a:cs typeface="Calibri"/>
              </a:rPr>
              <a:t>e</a:t>
            </a:r>
            <a:r>
              <a:rPr sz="1300" spc="-5" dirty="0">
                <a:latin typeface="Calibri"/>
                <a:cs typeface="Calibri"/>
              </a:rPr>
              <a:t>c</a:t>
            </a:r>
            <a:r>
              <a:rPr sz="1300" spc="-10" dirty="0">
                <a:latin typeface="Calibri"/>
                <a:cs typeface="Calibri"/>
              </a:rPr>
              <a:t>ción</a:t>
            </a:r>
            <a:r>
              <a:rPr sz="1300" spc="130" dirty="0">
                <a:latin typeface="Calibri"/>
                <a:cs typeface="Calibri"/>
              </a:rPr>
              <a:t> </a:t>
            </a:r>
            <a:r>
              <a:rPr sz="1300" spc="-10" dirty="0">
                <a:latin typeface="Calibri"/>
                <a:cs typeface="Calibri"/>
              </a:rPr>
              <a:t>N</a:t>
            </a:r>
            <a:r>
              <a:rPr sz="1300" spc="-5" dirty="0">
                <a:latin typeface="Calibri"/>
                <a:cs typeface="Calibri"/>
              </a:rPr>
              <a:t>a</a:t>
            </a:r>
            <a:r>
              <a:rPr sz="1300" spc="-10" dirty="0">
                <a:latin typeface="Calibri"/>
                <a:cs typeface="Calibri"/>
              </a:rPr>
              <a:t>cional</a:t>
            </a:r>
            <a:r>
              <a:rPr sz="1300" dirty="0">
                <a:latin typeface="Calibri"/>
                <a:cs typeface="Calibri"/>
              </a:rPr>
              <a:t> </a:t>
            </a:r>
            <a:r>
              <a:rPr sz="1300" spc="-145" dirty="0">
                <a:latin typeface="Calibri"/>
                <a:cs typeface="Calibri"/>
              </a:rPr>
              <a:t> </a:t>
            </a:r>
            <a:r>
              <a:rPr sz="1300" spc="0" dirty="0">
                <a:latin typeface="Calibri"/>
                <a:cs typeface="Calibri"/>
              </a:rPr>
              <a:t>d</a:t>
            </a:r>
            <a:r>
              <a:rPr sz="1300" spc="-10" dirty="0">
                <a:latin typeface="Calibri"/>
                <a:cs typeface="Calibri"/>
              </a:rPr>
              <a:t>e</a:t>
            </a:r>
            <a:r>
              <a:rPr sz="1300" spc="140" dirty="0">
                <a:latin typeface="Calibri"/>
                <a:cs typeface="Calibri"/>
              </a:rPr>
              <a:t> </a:t>
            </a:r>
            <a:r>
              <a:rPr sz="1300" spc="-10" dirty="0">
                <a:latin typeface="Calibri"/>
                <a:cs typeface="Calibri"/>
              </a:rPr>
              <a:t>B</a:t>
            </a:r>
            <a:r>
              <a:rPr sz="1300" dirty="0">
                <a:latin typeface="Calibri"/>
                <a:cs typeface="Calibri"/>
              </a:rPr>
              <a:t>o</a:t>
            </a:r>
            <a:r>
              <a:rPr sz="1300" spc="-10" dirty="0">
                <a:latin typeface="Calibri"/>
                <a:cs typeface="Calibri"/>
              </a:rPr>
              <a:t>mbe</a:t>
            </a:r>
            <a:r>
              <a:rPr sz="1300" spc="-25" dirty="0">
                <a:latin typeface="Calibri"/>
                <a:cs typeface="Calibri"/>
              </a:rPr>
              <a:t>r</a:t>
            </a:r>
            <a:r>
              <a:rPr sz="1300" dirty="0">
                <a:latin typeface="Calibri"/>
                <a:cs typeface="Calibri"/>
              </a:rPr>
              <a:t>o</a:t>
            </a:r>
            <a:r>
              <a:rPr sz="1300" spc="-5" dirty="0">
                <a:latin typeface="Calibri"/>
                <a:cs typeface="Calibri"/>
              </a:rPr>
              <a:t>s,</a:t>
            </a:r>
            <a:r>
              <a:rPr sz="1300" spc="135" dirty="0">
                <a:latin typeface="Calibri"/>
                <a:cs typeface="Calibri"/>
              </a:rPr>
              <a:t> </a:t>
            </a:r>
            <a:r>
              <a:rPr sz="1300" spc="-10" dirty="0">
                <a:latin typeface="Calibri"/>
                <a:cs typeface="Calibri"/>
              </a:rPr>
              <a:t>pa</a:t>
            </a:r>
            <a:r>
              <a:rPr sz="1300" spc="-30" dirty="0">
                <a:latin typeface="Calibri"/>
                <a:cs typeface="Calibri"/>
              </a:rPr>
              <a:t>r</a:t>
            </a:r>
            <a:r>
              <a:rPr sz="1300" spc="-10" dirty="0">
                <a:latin typeface="Calibri"/>
                <a:cs typeface="Calibri"/>
              </a:rPr>
              <a:t>a</a:t>
            </a:r>
            <a:r>
              <a:rPr sz="1300" spc="130" dirty="0">
                <a:latin typeface="Calibri"/>
                <a:cs typeface="Calibri"/>
              </a:rPr>
              <a:t> </a:t>
            </a:r>
            <a:r>
              <a:rPr sz="1300" spc="-5" dirty="0">
                <a:latin typeface="Calibri"/>
                <a:cs typeface="Calibri"/>
              </a:rPr>
              <a:t>la</a:t>
            </a:r>
            <a:r>
              <a:rPr sz="1300" spc="140" dirty="0">
                <a:latin typeface="Calibri"/>
                <a:cs typeface="Calibri"/>
              </a:rPr>
              <a:t> </a:t>
            </a:r>
            <a:r>
              <a:rPr sz="1300" spc="-10" dirty="0">
                <a:latin typeface="Calibri"/>
                <a:cs typeface="Calibri"/>
              </a:rPr>
              <a:t>d</a:t>
            </a:r>
            <a:r>
              <a:rPr sz="1300" spc="0" dirty="0">
                <a:latin typeface="Calibri"/>
                <a:cs typeface="Calibri"/>
              </a:rPr>
              <a:t>e</a:t>
            </a:r>
            <a:r>
              <a:rPr sz="1300" spc="-5" dirty="0">
                <a:latin typeface="Calibri"/>
                <a:cs typeface="Calibri"/>
              </a:rPr>
              <a:t>bi</a:t>
            </a:r>
            <a:r>
              <a:rPr sz="1300" dirty="0">
                <a:latin typeface="Calibri"/>
                <a:cs typeface="Calibri"/>
              </a:rPr>
              <a:t>d</a:t>
            </a:r>
            <a:r>
              <a:rPr sz="1300" spc="-10" dirty="0">
                <a:latin typeface="Calibri"/>
                <a:cs typeface="Calibri"/>
              </a:rPr>
              <a:t>a</a:t>
            </a:r>
            <a:r>
              <a:rPr sz="1300" spc="135"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20" dirty="0">
                <a:latin typeface="Calibri"/>
                <a:cs typeface="Calibri"/>
              </a:rPr>
              <a:t>st</a:t>
            </a:r>
            <a:r>
              <a:rPr sz="1300" spc="-10" dirty="0">
                <a:latin typeface="Calibri"/>
                <a:cs typeface="Calibri"/>
              </a:rPr>
              <a:t>a</a:t>
            </a:r>
            <a:r>
              <a:rPr sz="1300" spc="-5" dirty="0">
                <a:latin typeface="Calibri"/>
                <a:cs typeface="Calibri"/>
              </a:rPr>
              <a:t>ci</a:t>
            </a:r>
            <a:r>
              <a:rPr sz="1300" dirty="0">
                <a:latin typeface="Calibri"/>
                <a:cs typeface="Calibri"/>
              </a:rPr>
              <a:t>ó</a:t>
            </a:r>
            <a:r>
              <a:rPr sz="1300" spc="-10" dirty="0">
                <a:latin typeface="Calibri"/>
                <a:cs typeface="Calibri"/>
              </a:rPr>
              <a:t>n</a:t>
            </a:r>
            <a:r>
              <a:rPr sz="1300" spc="140" dirty="0">
                <a:latin typeface="Calibri"/>
                <a:cs typeface="Calibri"/>
              </a:rPr>
              <a:t> </a:t>
            </a:r>
            <a:r>
              <a:rPr sz="1300" spc="-10" dirty="0">
                <a:latin typeface="Calibri"/>
                <a:cs typeface="Calibri"/>
              </a:rPr>
              <a:t>d</a:t>
            </a:r>
            <a:r>
              <a:rPr sz="1300" spc="-5" dirty="0">
                <a:latin typeface="Calibri"/>
                <a:cs typeface="Calibri"/>
              </a:rPr>
              <a:t>el</a:t>
            </a:r>
            <a:r>
              <a:rPr sz="1300" spc="140" dirty="0">
                <a:latin typeface="Calibri"/>
                <a:cs typeface="Calibri"/>
              </a:rPr>
              <a:t> </a:t>
            </a:r>
            <a:r>
              <a:rPr sz="1300" spc="-10" dirty="0">
                <a:latin typeface="Calibri"/>
                <a:cs typeface="Calibri"/>
              </a:rPr>
              <a:t>se</a:t>
            </a:r>
            <a:r>
              <a:rPr sz="1300" spc="5" dirty="0">
                <a:latin typeface="Calibri"/>
                <a:cs typeface="Calibri"/>
              </a:rPr>
              <a:t>r</a:t>
            </a:r>
            <a:r>
              <a:rPr sz="1300" spc="-5" dirty="0">
                <a:latin typeface="Calibri"/>
                <a:cs typeface="Calibri"/>
              </a:rPr>
              <a:t>vi</a:t>
            </a:r>
            <a:r>
              <a:rPr sz="1300" dirty="0">
                <a:latin typeface="Calibri"/>
                <a:cs typeface="Calibri"/>
              </a:rPr>
              <a:t>c</a:t>
            </a:r>
            <a:r>
              <a:rPr sz="1300" spc="-5" dirty="0">
                <a:latin typeface="Calibri"/>
                <a:cs typeface="Calibri"/>
              </a:rPr>
              <a:t>io</a:t>
            </a:r>
            <a:r>
              <a:rPr sz="1300" spc="130" dirty="0">
                <a:latin typeface="Calibri"/>
                <a:cs typeface="Calibri"/>
              </a:rPr>
              <a:t> </a:t>
            </a:r>
            <a:r>
              <a:rPr sz="1300" dirty="0">
                <a:latin typeface="Calibri"/>
                <a:cs typeface="Calibri"/>
              </a:rPr>
              <a:t>p</a:t>
            </a:r>
            <a:r>
              <a:rPr sz="1300" spc="-10" dirty="0">
                <a:latin typeface="Calibri"/>
                <a:cs typeface="Calibri"/>
              </a:rPr>
              <a:t>ú</a:t>
            </a:r>
            <a:r>
              <a:rPr sz="1300" spc="-5" dirty="0">
                <a:latin typeface="Calibri"/>
                <a:cs typeface="Calibri"/>
              </a:rPr>
              <a:t>bli</a:t>
            </a:r>
            <a:r>
              <a:rPr sz="1300" spc="-15" dirty="0">
                <a:latin typeface="Calibri"/>
                <a:cs typeface="Calibri"/>
              </a:rPr>
              <a:t>c</a:t>
            </a:r>
            <a:r>
              <a:rPr sz="1300" spc="-10" dirty="0">
                <a:latin typeface="Calibri"/>
                <a:cs typeface="Calibri"/>
              </a:rPr>
              <a:t>o</a:t>
            </a:r>
            <a:r>
              <a:rPr sz="1300" spc="140" dirty="0">
                <a:latin typeface="Calibri"/>
                <a:cs typeface="Calibri"/>
              </a:rPr>
              <a:t> </a:t>
            </a:r>
            <a:r>
              <a:rPr sz="1300" dirty="0">
                <a:latin typeface="Calibri"/>
                <a:cs typeface="Calibri"/>
              </a:rPr>
              <a:t>e</a:t>
            </a:r>
            <a:r>
              <a:rPr sz="1300" spc="-10" dirty="0">
                <a:latin typeface="Calibri"/>
                <a:cs typeface="Calibri"/>
              </a:rPr>
              <a:t>sen</a:t>
            </a:r>
            <a:r>
              <a:rPr sz="1300" spc="-5" dirty="0">
                <a:latin typeface="Calibri"/>
                <a:cs typeface="Calibri"/>
              </a:rPr>
              <a:t>cial</a:t>
            </a:r>
            <a:r>
              <a:rPr sz="1300" spc="145" dirty="0">
                <a:latin typeface="Calibri"/>
                <a:cs typeface="Calibri"/>
              </a:rPr>
              <a:t> </a:t>
            </a:r>
            <a:r>
              <a:rPr sz="1300" dirty="0">
                <a:latin typeface="Calibri"/>
                <a:cs typeface="Calibri"/>
              </a:rPr>
              <a:t>e</a:t>
            </a:r>
            <a:r>
              <a:rPr sz="1300" spc="-10" dirty="0">
                <a:latin typeface="Calibri"/>
                <a:cs typeface="Calibri"/>
              </a:rPr>
              <a:t>n</a:t>
            </a:r>
            <a:r>
              <a:rPr sz="1300" spc="140" dirty="0">
                <a:latin typeface="Calibri"/>
                <a:cs typeface="Calibri"/>
              </a:rPr>
              <a:t> </a:t>
            </a:r>
            <a:r>
              <a:rPr sz="1300" spc="-10" dirty="0">
                <a:latin typeface="Calibri"/>
                <a:cs typeface="Calibri"/>
              </a:rPr>
              <a:t>esp</a:t>
            </a:r>
            <a:r>
              <a:rPr sz="1300" spc="-5" dirty="0">
                <a:latin typeface="Calibri"/>
                <a:cs typeface="Calibri"/>
              </a:rPr>
              <a:t>ecia</a:t>
            </a:r>
            <a:r>
              <a:rPr sz="1300" dirty="0">
                <a:latin typeface="Calibri"/>
                <a:cs typeface="Calibri"/>
              </a:rPr>
              <a:t>l</a:t>
            </a:r>
            <a:r>
              <a:rPr sz="1300" spc="-5" dirty="0">
                <a:latin typeface="Calibri"/>
                <a:cs typeface="Calibri"/>
              </a:rPr>
              <a:t>.</a:t>
            </a:r>
            <a:r>
              <a:rPr sz="1300" spc="135" dirty="0">
                <a:latin typeface="Calibri"/>
                <a:cs typeface="Calibri"/>
              </a:rPr>
              <a:t> </a:t>
            </a:r>
            <a:r>
              <a:rPr sz="1300" dirty="0">
                <a:latin typeface="Calibri"/>
                <a:cs typeface="Calibri"/>
              </a:rPr>
              <a:t>E</a:t>
            </a:r>
            <a:r>
              <a:rPr sz="1300" spc="-20" dirty="0">
                <a:latin typeface="Calibri"/>
                <a:cs typeface="Calibri"/>
              </a:rPr>
              <a:t>st</a:t>
            </a:r>
            <a:r>
              <a:rPr sz="1300" spc="-10" dirty="0">
                <a:latin typeface="Calibri"/>
                <a:cs typeface="Calibri"/>
              </a:rPr>
              <a:t>a</a:t>
            </a:r>
            <a:r>
              <a:rPr sz="1300" spc="140" dirty="0">
                <a:latin typeface="Calibri"/>
                <a:cs typeface="Calibri"/>
              </a:rPr>
              <a:t> </a:t>
            </a:r>
            <a:r>
              <a:rPr sz="1300" spc="-10" dirty="0">
                <a:latin typeface="Calibri"/>
                <a:cs typeface="Calibri"/>
              </a:rPr>
              <a:t>est</a:t>
            </a:r>
            <a:r>
              <a:rPr sz="1300" spc="-30" dirty="0">
                <a:latin typeface="Calibri"/>
                <a:cs typeface="Calibri"/>
              </a:rPr>
              <a:t>r</a:t>
            </a:r>
            <a:r>
              <a:rPr sz="1300" spc="-20" dirty="0">
                <a:latin typeface="Calibri"/>
                <a:cs typeface="Calibri"/>
              </a:rPr>
              <a:t>at</a:t>
            </a:r>
            <a:r>
              <a:rPr sz="1300" spc="-10" dirty="0">
                <a:latin typeface="Calibri"/>
                <a:cs typeface="Calibri"/>
              </a:rPr>
              <a:t>eg</a:t>
            </a:r>
            <a:r>
              <a:rPr sz="1300" spc="0" dirty="0">
                <a:latin typeface="Calibri"/>
                <a:cs typeface="Calibri"/>
              </a:rPr>
              <a:t>i</a:t>
            </a:r>
            <a:r>
              <a:rPr sz="1300" spc="-10" dirty="0">
                <a:latin typeface="Calibri"/>
                <a:cs typeface="Calibri"/>
              </a:rPr>
              <a:t>a</a:t>
            </a:r>
            <a:r>
              <a:rPr sz="1300" spc="130" dirty="0">
                <a:latin typeface="Calibri"/>
                <a:cs typeface="Calibri"/>
              </a:rPr>
              <a:t> </a:t>
            </a:r>
            <a:r>
              <a:rPr sz="1300" spc="-10" dirty="0">
                <a:latin typeface="Calibri"/>
                <a:cs typeface="Calibri"/>
              </a:rPr>
              <a:t>ha</a:t>
            </a:r>
            <a:r>
              <a:rPr sz="1300" spc="140" dirty="0">
                <a:latin typeface="Calibri"/>
                <a:cs typeface="Calibri"/>
              </a:rPr>
              <a:t> </a:t>
            </a:r>
            <a:r>
              <a:rPr sz="1300" spc="-10" dirty="0">
                <a:latin typeface="Calibri"/>
                <a:cs typeface="Calibri"/>
              </a:rPr>
              <a:t>a</a:t>
            </a:r>
            <a:r>
              <a:rPr sz="1300" dirty="0">
                <a:latin typeface="Calibri"/>
                <a:cs typeface="Calibri"/>
              </a:rPr>
              <a:t>r</a:t>
            </a:r>
            <a:r>
              <a:rPr sz="1300" spc="-30" dirty="0">
                <a:latin typeface="Calibri"/>
                <a:cs typeface="Calibri"/>
              </a:rPr>
              <a:t>r</a:t>
            </a:r>
            <a:r>
              <a:rPr sz="1300" spc="-10" dirty="0">
                <a:latin typeface="Calibri"/>
                <a:cs typeface="Calibri"/>
              </a:rPr>
              <a:t>ojado</a:t>
            </a:r>
            <a:r>
              <a:rPr sz="1300" spc="-5" dirty="0">
                <a:latin typeface="Calibri"/>
                <a:cs typeface="Calibri"/>
              </a:rPr>
              <a:t> </a:t>
            </a:r>
            <a:r>
              <a:rPr sz="1300" spc="-20" dirty="0">
                <a:latin typeface="Calibri"/>
                <a:cs typeface="Calibri"/>
              </a:rPr>
              <a:t>c</a:t>
            </a:r>
            <a:r>
              <a:rPr sz="1300" spc="-10" dirty="0">
                <a:latin typeface="Calibri"/>
                <a:cs typeface="Calibri"/>
              </a:rPr>
              <a:t>o</a:t>
            </a:r>
            <a:r>
              <a:rPr sz="1300" spc="-25" dirty="0">
                <a:latin typeface="Calibri"/>
                <a:cs typeface="Calibri"/>
              </a:rPr>
              <a:t>m</a:t>
            </a:r>
            <a:r>
              <a:rPr sz="1300" spc="-10" dirty="0">
                <a:latin typeface="Calibri"/>
                <a:cs typeface="Calibri"/>
              </a:rPr>
              <a:t>o</a:t>
            </a:r>
            <a:r>
              <a:rPr sz="1300" dirty="0">
                <a:latin typeface="Calibri"/>
                <a:cs typeface="Calibri"/>
              </a:rPr>
              <a:t> </a:t>
            </a:r>
            <a:r>
              <a:rPr sz="1300" spc="-135" dirty="0">
                <a:latin typeface="Calibri"/>
                <a:cs typeface="Calibri"/>
              </a:rPr>
              <a:t> </a:t>
            </a:r>
            <a:r>
              <a:rPr sz="1300" spc="-15" dirty="0">
                <a:latin typeface="Calibri"/>
                <a:cs typeface="Calibri"/>
              </a:rPr>
              <a:t>r</a:t>
            </a:r>
            <a:r>
              <a:rPr sz="1300" spc="-10" dirty="0">
                <a:latin typeface="Calibri"/>
                <a:cs typeface="Calibri"/>
              </a:rPr>
              <a:t>esultado</a:t>
            </a:r>
            <a:r>
              <a:rPr sz="1300" dirty="0">
                <a:latin typeface="Calibri"/>
                <a:cs typeface="Calibri"/>
              </a:rPr>
              <a:t> </a:t>
            </a:r>
            <a:r>
              <a:rPr sz="1300" spc="-120" dirty="0">
                <a:latin typeface="Calibri"/>
                <a:cs typeface="Calibri"/>
              </a:rPr>
              <a:t> </a:t>
            </a:r>
            <a:r>
              <a:rPr sz="1300" spc="-10" dirty="0">
                <a:latin typeface="Calibri"/>
                <a:cs typeface="Calibri"/>
              </a:rPr>
              <a:t>una</a:t>
            </a:r>
            <a:r>
              <a:rPr sz="1300" dirty="0">
                <a:latin typeface="Calibri"/>
                <a:cs typeface="Calibri"/>
              </a:rPr>
              <a:t> </a:t>
            </a:r>
            <a:r>
              <a:rPr sz="1300" spc="-135" dirty="0">
                <a:latin typeface="Calibri"/>
                <a:cs typeface="Calibri"/>
              </a:rPr>
              <a:t> </a:t>
            </a:r>
            <a:r>
              <a:rPr sz="1300" dirty="0">
                <a:latin typeface="Calibri"/>
                <a:cs typeface="Calibri"/>
              </a:rPr>
              <a:t>d</a:t>
            </a:r>
            <a:r>
              <a:rPr sz="1300" spc="-10" dirty="0">
                <a:latin typeface="Calibri"/>
                <a:cs typeface="Calibri"/>
              </a:rPr>
              <a:t>iná</a:t>
            </a:r>
            <a:r>
              <a:rPr sz="1300" spc="-20" dirty="0">
                <a:latin typeface="Calibri"/>
                <a:cs typeface="Calibri"/>
              </a:rPr>
              <a:t>m</a:t>
            </a:r>
            <a:r>
              <a:rPr sz="1300" spc="-5" dirty="0">
                <a:latin typeface="Calibri"/>
                <a:cs typeface="Calibri"/>
              </a:rPr>
              <a:t>i</a:t>
            </a:r>
            <a:r>
              <a:rPr sz="1300" spc="-20" dirty="0">
                <a:latin typeface="Calibri"/>
                <a:cs typeface="Calibri"/>
              </a:rPr>
              <a:t>c</a:t>
            </a:r>
            <a:r>
              <a:rPr sz="1300" spc="-10" dirty="0">
                <a:latin typeface="Calibri"/>
                <a:cs typeface="Calibri"/>
              </a:rPr>
              <a:t>a</a:t>
            </a:r>
            <a:r>
              <a:rPr sz="1300" dirty="0">
                <a:latin typeface="Calibri"/>
                <a:cs typeface="Calibri"/>
              </a:rPr>
              <a:t> </a:t>
            </a:r>
            <a:r>
              <a:rPr sz="1300" spc="-125" dirty="0">
                <a:latin typeface="Calibri"/>
                <a:cs typeface="Calibri"/>
              </a:rPr>
              <a:t> </a:t>
            </a:r>
            <a:r>
              <a:rPr sz="1300" spc="-20" dirty="0">
                <a:latin typeface="Calibri"/>
                <a:cs typeface="Calibri"/>
              </a:rPr>
              <a:t>c</a:t>
            </a:r>
            <a:r>
              <a:rPr sz="1300" dirty="0">
                <a:latin typeface="Calibri"/>
                <a:cs typeface="Calibri"/>
              </a:rPr>
              <a:t>o</a:t>
            </a:r>
            <a:r>
              <a:rPr sz="1300" spc="-10" dirty="0">
                <a:latin typeface="Calibri"/>
                <a:cs typeface="Calibri"/>
              </a:rPr>
              <a:t>n</a:t>
            </a:r>
            <a:r>
              <a:rPr sz="1300" dirty="0">
                <a:latin typeface="Calibri"/>
                <a:cs typeface="Calibri"/>
              </a:rPr>
              <a:t> </a:t>
            </a:r>
            <a:r>
              <a:rPr sz="1300" spc="-130" dirty="0">
                <a:latin typeface="Calibri"/>
                <a:cs typeface="Calibri"/>
              </a:rPr>
              <a:t> </a:t>
            </a:r>
            <a:r>
              <a:rPr sz="1300" spc="-5" dirty="0">
                <a:latin typeface="Calibri"/>
                <a:cs typeface="Calibri"/>
              </a:rPr>
              <a:t>l</a:t>
            </a:r>
            <a:r>
              <a:rPr sz="1300" spc="0" dirty="0">
                <a:latin typeface="Calibri"/>
                <a:cs typeface="Calibri"/>
              </a:rPr>
              <a:t>a</a:t>
            </a:r>
            <a:r>
              <a:rPr sz="1300" spc="-5" dirty="0">
                <a:latin typeface="Calibri"/>
                <a:cs typeface="Calibri"/>
              </a:rPr>
              <a:t>s</a:t>
            </a:r>
            <a:r>
              <a:rPr sz="1300" dirty="0">
                <a:latin typeface="Calibri"/>
                <a:cs typeface="Calibri"/>
              </a:rPr>
              <a:t> </a:t>
            </a:r>
            <a:r>
              <a:rPr sz="1300" spc="-135" dirty="0">
                <a:latin typeface="Calibri"/>
                <a:cs typeface="Calibri"/>
              </a:rPr>
              <a:t> </a:t>
            </a:r>
            <a:r>
              <a:rPr sz="1300" spc="-15" dirty="0">
                <a:latin typeface="Calibri"/>
                <a:cs typeface="Calibri"/>
              </a:rPr>
              <a:t>r</a:t>
            </a:r>
            <a:r>
              <a:rPr sz="1300" spc="-10" dirty="0">
                <a:latin typeface="Calibri"/>
                <a:cs typeface="Calibri"/>
              </a:rPr>
              <a:t>egio</a:t>
            </a:r>
            <a:r>
              <a:rPr sz="1300" spc="0" dirty="0">
                <a:latin typeface="Calibri"/>
                <a:cs typeface="Calibri"/>
              </a:rPr>
              <a:t>n</a:t>
            </a:r>
            <a:r>
              <a:rPr sz="1300" spc="-10" dirty="0">
                <a:latin typeface="Calibri"/>
                <a:cs typeface="Calibri"/>
              </a:rPr>
              <a:t>es</a:t>
            </a:r>
            <a:r>
              <a:rPr sz="1300" dirty="0">
                <a:latin typeface="Calibri"/>
                <a:cs typeface="Calibri"/>
              </a:rPr>
              <a:t> </a:t>
            </a:r>
            <a:r>
              <a:rPr sz="1300" spc="-135" dirty="0">
                <a:latin typeface="Calibri"/>
                <a:cs typeface="Calibri"/>
              </a:rPr>
              <a:t> </a:t>
            </a:r>
            <a:r>
              <a:rPr sz="1300" spc="-10" dirty="0">
                <a:latin typeface="Calibri"/>
                <a:cs typeface="Calibri"/>
              </a:rPr>
              <a:t>e</a:t>
            </a:r>
            <a:r>
              <a:rPr sz="1300" dirty="0">
                <a:latin typeface="Calibri"/>
                <a:cs typeface="Calibri"/>
              </a:rPr>
              <a:t> </a:t>
            </a:r>
            <a:r>
              <a:rPr sz="1300" spc="-130" dirty="0">
                <a:latin typeface="Calibri"/>
                <a:cs typeface="Calibri"/>
              </a:rPr>
              <a:t> </a:t>
            </a:r>
            <a:r>
              <a:rPr sz="1300" spc="10" dirty="0">
                <a:latin typeface="Calibri"/>
                <a:cs typeface="Calibri"/>
              </a:rPr>
              <a:t>i</a:t>
            </a:r>
            <a:r>
              <a:rPr sz="1300" spc="-10" dirty="0">
                <a:latin typeface="Calibri"/>
                <a:cs typeface="Calibri"/>
              </a:rPr>
              <a:t>nst</a:t>
            </a:r>
            <a:r>
              <a:rPr sz="1300" spc="-5" dirty="0">
                <a:latin typeface="Calibri"/>
                <a:cs typeface="Calibri"/>
              </a:rPr>
              <a:t>ituc</a:t>
            </a:r>
            <a:r>
              <a:rPr sz="1300" spc="5" dirty="0">
                <a:latin typeface="Calibri"/>
                <a:cs typeface="Calibri"/>
              </a:rPr>
              <a:t>i</a:t>
            </a:r>
            <a:r>
              <a:rPr sz="1300" spc="-10" dirty="0">
                <a:latin typeface="Calibri"/>
                <a:cs typeface="Calibri"/>
              </a:rPr>
              <a:t>on</a:t>
            </a:r>
            <a:r>
              <a:rPr sz="1300" dirty="0">
                <a:latin typeface="Calibri"/>
                <a:cs typeface="Calibri"/>
              </a:rPr>
              <a:t>e</a:t>
            </a:r>
            <a:r>
              <a:rPr sz="1300" spc="-5" dirty="0">
                <a:latin typeface="Calibri"/>
                <a:cs typeface="Calibri"/>
              </a:rPr>
              <a:t>s,</a:t>
            </a:r>
            <a:r>
              <a:rPr sz="1300" dirty="0">
                <a:latin typeface="Calibri"/>
                <a:cs typeface="Calibri"/>
              </a:rPr>
              <a:t> </a:t>
            </a:r>
            <a:r>
              <a:rPr sz="1300" spc="-135" dirty="0">
                <a:latin typeface="Calibri"/>
                <a:cs typeface="Calibri"/>
              </a:rPr>
              <a:t> </a:t>
            </a:r>
            <a:r>
              <a:rPr sz="1300" dirty="0">
                <a:latin typeface="Calibri"/>
                <a:cs typeface="Calibri"/>
              </a:rPr>
              <a:t>p</a:t>
            </a:r>
            <a:r>
              <a:rPr sz="1300" spc="-10" dirty="0">
                <a:latin typeface="Calibri"/>
                <a:cs typeface="Calibri"/>
              </a:rPr>
              <a:t>o</a:t>
            </a:r>
            <a:r>
              <a:rPr sz="1300" dirty="0">
                <a:latin typeface="Calibri"/>
                <a:cs typeface="Calibri"/>
              </a:rPr>
              <a:t>sibi</a:t>
            </a:r>
            <a:r>
              <a:rPr sz="1300" spc="-5" dirty="0">
                <a:latin typeface="Calibri"/>
                <a:cs typeface="Calibri"/>
              </a:rPr>
              <a:t>li</a:t>
            </a:r>
            <a:r>
              <a:rPr sz="1300" spc="-20" dirty="0">
                <a:latin typeface="Calibri"/>
                <a:cs typeface="Calibri"/>
              </a:rPr>
              <a:t>t</a:t>
            </a:r>
            <a:r>
              <a:rPr sz="1300" spc="-10" dirty="0">
                <a:latin typeface="Calibri"/>
                <a:cs typeface="Calibri"/>
              </a:rPr>
              <a:t>ando</a:t>
            </a:r>
            <a:r>
              <a:rPr sz="1300" dirty="0">
                <a:latin typeface="Calibri"/>
                <a:cs typeface="Calibri"/>
              </a:rPr>
              <a:t> </a:t>
            </a:r>
            <a:r>
              <a:rPr sz="1300" spc="-110" dirty="0">
                <a:latin typeface="Calibri"/>
                <a:cs typeface="Calibri"/>
              </a:rPr>
              <a:t> </a:t>
            </a:r>
            <a:r>
              <a:rPr sz="1300" spc="-5" dirty="0">
                <a:latin typeface="Calibri"/>
                <a:cs typeface="Calibri"/>
              </a:rPr>
              <a:t>el</a:t>
            </a:r>
            <a:r>
              <a:rPr sz="1300" dirty="0">
                <a:latin typeface="Calibri"/>
                <a:cs typeface="Calibri"/>
              </a:rPr>
              <a:t> </a:t>
            </a:r>
            <a:r>
              <a:rPr sz="1300" spc="-130" dirty="0">
                <a:latin typeface="Calibri"/>
                <a:cs typeface="Calibri"/>
              </a:rPr>
              <a:t> </a:t>
            </a:r>
            <a:r>
              <a:rPr sz="1300" spc="-30" dirty="0">
                <a:latin typeface="Calibri"/>
                <a:cs typeface="Calibri"/>
              </a:rPr>
              <a:t>f</a:t>
            </a:r>
            <a:r>
              <a:rPr sz="1300" spc="-10" dirty="0">
                <a:latin typeface="Calibri"/>
                <a:cs typeface="Calibri"/>
              </a:rPr>
              <a:t>or</a:t>
            </a:r>
            <a:r>
              <a:rPr sz="1300" spc="-20" dirty="0">
                <a:latin typeface="Calibri"/>
                <a:cs typeface="Calibri"/>
              </a:rPr>
              <a:t>t</a:t>
            </a:r>
            <a:r>
              <a:rPr sz="1300" spc="-5" dirty="0">
                <a:latin typeface="Calibri"/>
                <a:cs typeface="Calibri"/>
              </a:rPr>
              <a:t>aleci</a:t>
            </a:r>
            <a:r>
              <a:rPr sz="1300" spc="-10" dirty="0">
                <a:latin typeface="Calibri"/>
                <a:cs typeface="Calibri"/>
              </a:rPr>
              <a:t>m</a:t>
            </a:r>
            <a:r>
              <a:rPr sz="1300" spc="-5" dirty="0">
                <a:latin typeface="Calibri"/>
                <a:cs typeface="Calibri"/>
              </a:rPr>
              <a:t>ie</a:t>
            </a:r>
            <a:r>
              <a:rPr sz="1300" spc="-20" dirty="0">
                <a:latin typeface="Calibri"/>
                <a:cs typeface="Calibri"/>
              </a:rPr>
              <a:t>n</a:t>
            </a:r>
            <a:r>
              <a:rPr sz="1300" spc="-25" dirty="0">
                <a:latin typeface="Calibri"/>
                <a:cs typeface="Calibri"/>
              </a:rPr>
              <a:t>t</a:t>
            </a:r>
            <a:r>
              <a:rPr sz="1300" spc="-10" dirty="0">
                <a:latin typeface="Calibri"/>
                <a:cs typeface="Calibri"/>
              </a:rPr>
              <a:t>o</a:t>
            </a:r>
            <a:r>
              <a:rPr sz="1300" dirty="0">
                <a:latin typeface="Calibri"/>
                <a:cs typeface="Calibri"/>
              </a:rPr>
              <a:t> </a:t>
            </a:r>
            <a:r>
              <a:rPr sz="1300" spc="-120" dirty="0">
                <a:latin typeface="Calibri"/>
                <a:cs typeface="Calibri"/>
              </a:rPr>
              <a:t> </a:t>
            </a:r>
            <a:r>
              <a:rPr sz="1300" spc="-10" dirty="0">
                <a:latin typeface="Calibri"/>
                <a:cs typeface="Calibri"/>
              </a:rPr>
              <a:t>en</a:t>
            </a:r>
            <a:r>
              <a:rPr sz="1300" dirty="0">
                <a:latin typeface="Calibri"/>
                <a:cs typeface="Calibri"/>
              </a:rPr>
              <a:t> </a:t>
            </a:r>
            <a:r>
              <a:rPr sz="1300" spc="-130" dirty="0">
                <a:latin typeface="Calibri"/>
                <a:cs typeface="Calibri"/>
              </a:rPr>
              <a:t> </a:t>
            </a:r>
            <a:r>
              <a:rPr sz="1300" spc="-10" dirty="0">
                <a:latin typeface="Calibri"/>
                <a:cs typeface="Calibri"/>
              </a:rPr>
              <a:t>m</a:t>
            </a:r>
            <a:r>
              <a:rPr sz="1300" spc="-25" dirty="0">
                <a:latin typeface="Calibri"/>
                <a:cs typeface="Calibri"/>
              </a:rPr>
              <a:t>at</a:t>
            </a:r>
            <a:r>
              <a:rPr sz="1300" spc="-5" dirty="0">
                <a:latin typeface="Calibri"/>
                <a:cs typeface="Calibri"/>
              </a:rPr>
              <a:t>eria</a:t>
            </a:r>
            <a:r>
              <a:rPr sz="1300" dirty="0">
                <a:latin typeface="Calibri"/>
                <a:cs typeface="Calibri"/>
              </a:rPr>
              <a:t> </a:t>
            </a:r>
            <a:r>
              <a:rPr sz="1300" spc="-125" dirty="0">
                <a:latin typeface="Calibri"/>
                <a:cs typeface="Calibri"/>
              </a:rPr>
              <a:t> </a:t>
            </a:r>
            <a:r>
              <a:rPr sz="1300" spc="-10" dirty="0">
                <a:latin typeface="Calibri"/>
                <a:cs typeface="Calibri"/>
              </a:rPr>
              <a:t>o</a:t>
            </a:r>
            <a:r>
              <a:rPr sz="1300" dirty="0">
                <a:latin typeface="Calibri"/>
                <a:cs typeface="Calibri"/>
              </a:rPr>
              <a:t>p</a:t>
            </a:r>
            <a:r>
              <a:rPr sz="1300" spc="-10" dirty="0">
                <a:latin typeface="Calibri"/>
                <a:cs typeface="Calibri"/>
              </a:rPr>
              <a:t>e</a:t>
            </a:r>
            <a:r>
              <a:rPr sz="1300" spc="-25" dirty="0">
                <a:latin typeface="Calibri"/>
                <a:cs typeface="Calibri"/>
              </a:rPr>
              <a:t>ra</a:t>
            </a:r>
            <a:r>
              <a:rPr sz="1300" spc="-5" dirty="0">
                <a:latin typeface="Calibri"/>
                <a:cs typeface="Calibri"/>
              </a:rPr>
              <a:t>ti</a:t>
            </a:r>
            <a:r>
              <a:rPr sz="1300" spc="-35" dirty="0">
                <a:latin typeface="Calibri"/>
                <a:cs typeface="Calibri"/>
              </a:rPr>
              <a:t>v</a:t>
            </a:r>
            <a:r>
              <a:rPr sz="1300" spc="-5" dirty="0">
                <a:latin typeface="Calibri"/>
                <a:cs typeface="Calibri"/>
              </a:rPr>
              <a:t>a,</a:t>
            </a:r>
            <a:r>
              <a:rPr sz="1300" dirty="0">
                <a:latin typeface="Calibri"/>
                <a:cs typeface="Calibri"/>
              </a:rPr>
              <a:t> </a:t>
            </a:r>
            <a:r>
              <a:rPr sz="1300" spc="-120" dirty="0">
                <a:latin typeface="Calibri"/>
                <a:cs typeface="Calibri"/>
              </a:rPr>
              <a:t> </a:t>
            </a:r>
            <a:r>
              <a:rPr sz="1300" spc="-10" dirty="0">
                <a:latin typeface="Calibri"/>
                <a:cs typeface="Calibri"/>
              </a:rPr>
              <a:t>nor</a:t>
            </a:r>
            <a:r>
              <a:rPr sz="1300" spc="-20" dirty="0">
                <a:latin typeface="Calibri"/>
                <a:cs typeface="Calibri"/>
              </a:rPr>
              <a:t>m</a:t>
            </a:r>
            <a:r>
              <a:rPr sz="1300" spc="-25" dirty="0">
                <a:latin typeface="Calibri"/>
                <a:cs typeface="Calibri"/>
              </a:rPr>
              <a:t>a</a:t>
            </a:r>
            <a:r>
              <a:rPr sz="1300" spc="-5" dirty="0">
                <a:latin typeface="Calibri"/>
                <a:cs typeface="Calibri"/>
              </a:rPr>
              <a:t>t</a:t>
            </a:r>
            <a:r>
              <a:rPr sz="1300" dirty="0">
                <a:latin typeface="Calibri"/>
                <a:cs typeface="Calibri"/>
              </a:rPr>
              <a:t>i</a:t>
            </a:r>
            <a:r>
              <a:rPr sz="1300" spc="-35" dirty="0">
                <a:latin typeface="Calibri"/>
                <a:cs typeface="Calibri"/>
              </a:rPr>
              <a:t>v</a:t>
            </a:r>
            <a:r>
              <a:rPr sz="1300" spc="-5" dirty="0">
                <a:latin typeface="Calibri"/>
                <a:cs typeface="Calibri"/>
              </a:rPr>
              <a:t>a,</a:t>
            </a:r>
            <a:r>
              <a:rPr sz="1300" dirty="0">
                <a:latin typeface="Calibri"/>
                <a:cs typeface="Calibri"/>
              </a:rPr>
              <a:t> </a:t>
            </a:r>
            <a:r>
              <a:rPr sz="1300" spc="-130" dirty="0">
                <a:latin typeface="Calibri"/>
                <a:cs typeface="Calibri"/>
              </a:rPr>
              <a:t> </a:t>
            </a:r>
            <a:r>
              <a:rPr sz="1300" spc="-10" dirty="0">
                <a:latin typeface="Calibri"/>
                <a:cs typeface="Calibri"/>
              </a:rPr>
              <a:t>a</a:t>
            </a:r>
            <a:r>
              <a:rPr sz="1300" spc="0" dirty="0">
                <a:latin typeface="Calibri"/>
                <a:cs typeface="Calibri"/>
              </a:rPr>
              <a:t>d</a:t>
            </a:r>
            <a:r>
              <a:rPr sz="1300" spc="-20" dirty="0">
                <a:latin typeface="Calibri"/>
                <a:cs typeface="Calibri"/>
              </a:rPr>
              <a:t>m</a:t>
            </a:r>
            <a:r>
              <a:rPr sz="1300" spc="10" dirty="0">
                <a:latin typeface="Calibri"/>
                <a:cs typeface="Calibri"/>
              </a:rPr>
              <a:t>i</a:t>
            </a:r>
            <a:r>
              <a:rPr sz="1300" spc="-5" dirty="0">
                <a:latin typeface="Calibri"/>
                <a:cs typeface="Calibri"/>
              </a:rPr>
              <a:t>ni</a:t>
            </a:r>
            <a:r>
              <a:rPr sz="1300" spc="-20" dirty="0">
                <a:latin typeface="Calibri"/>
                <a:cs typeface="Calibri"/>
              </a:rPr>
              <a:t>s</a:t>
            </a:r>
            <a:r>
              <a:rPr sz="1300" spc="-5" dirty="0">
                <a:latin typeface="Calibri"/>
                <a:cs typeface="Calibri"/>
              </a:rPr>
              <a:t>t</a:t>
            </a:r>
            <a:r>
              <a:rPr sz="1300" spc="-30" dirty="0">
                <a:latin typeface="Calibri"/>
                <a:cs typeface="Calibri"/>
              </a:rPr>
              <a:t>r</a:t>
            </a:r>
            <a:r>
              <a:rPr sz="1300" spc="-25" dirty="0">
                <a:latin typeface="Calibri"/>
                <a:cs typeface="Calibri"/>
              </a:rPr>
              <a:t>a</a:t>
            </a:r>
            <a:r>
              <a:rPr sz="1300" spc="-5" dirty="0">
                <a:latin typeface="Calibri"/>
                <a:cs typeface="Calibri"/>
              </a:rPr>
              <a:t>ti</a:t>
            </a:r>
            <a:r>
              <a:rPr sz="1300" spc="-25" dirty="0">
                <a:latin typeface="Calibri"/>
                <a:cs typeface="Calibri"/>
              </a:rPr>
              <a:t>v</a:t>
            </a:r>
            <a:r>
              <a:rPr sz="1300" spc="-10" dirty="0">
                <a:latin typeface="Calibri"/>
                <a:cs typeface="Calibri"/>
              </a:rPr>
              <a:t>a</a:t>
            </a:r>
            <a:r>
              <a:rPr sz="1300" dirty="0">
                <a:latin typeface="Calibri"/>
                <a:cs typeface="Calibri"/>
              </a:rPr>
              <a:t> </a:t>
            </a:r>
            <a:r>
              <a:rPr sz="1300" spc="-125" dirty="0">
                <a:latin typeface="Calibri"/>
                <a:cs typeface="Calibri"/>
              </a:rPr>
              <a:t> </a:t>
            </a:r>
            <a:r>
              <a:rPr sz="1300" spc="-10" dirty="0">
                <a:latin typeface="Calibri"/>
                <a:cs typeface="Calibri"/>
              </a:rPr>
              <a:t>de</a:t>
            </a:r>
            <a:r>
              <a:rPr sz="1300" spc="-5" dirty="0">
                <a:latin typeface="Calibri"/>
                <a:cs typeface="Calibri"/>
              </a:rPr>
              <a:t> nu</a:t>
            </a:r>
            <a:r>
              <a:rPr sz="1300" spc="-10" dirty="0">
                <a:latin typeface="Calibri"/>
                <a:cs typeface="Calibri"/>
              </a:rPr>
              <a:t>est</a:t>
            </a:r>
            <a:r>
              <a:rPr sz="1300" spc="-30" dirty="0">
                <a:latin typeface="Calibri"/>
                <a:cs typeface="Calibri"/>
              </a:rPr>
              <a:t>r</a:t>
            </a:r>
            <a:r>
              <a:rPr sz="1300" spc="-10" dirty="0">
                <a:latin typeface="Calibri"/>
                <a:cs typeface="Calibri"/>
              </a:rPr>
              <a:t>os</a:t>
            </a:r>
            <a:r>
              <a:rPr sz="1300" dirty="0">
                <a:latin typeface="Calibri"/>
                <a:cs typeface="Calibri"/>
              </a:rPr>
              <a:t> </a:t>
            </a:r>
            <a:r>
              <a:rPr sz="1300" spc="-135" dirty="0">
                <a:latin typeface="Calibri"/>
                <a:cs typeface="Calibri"/>
              </a:rPr>
              <a:t> </a:t>
            </a:r>
            <a:r>
              <a:rPr sz="1300" dirty="0">
                <a:latin typeface="Calibri"/>
                <a:cs typeface="Calibri"/>
              </a:rPr>
              <a:t>u</a:t>
            </a:r>
            <a:r>
              <a:rPr sz="1300" spc="-5" dirty="0">
                <a:latin typeface="Calibri"/>
                <a:cs typeface="Calibri"/>
              </a:rPr>
              <a:t>s</a:t>
            </a:r>
            <a:r>
              <a:rPr sz="1300" dirty="0">
                <a:latin typeface="Calibri"/>
                <a:cs typeface="Calibri"/>
              </a:rPr>
              <a:t>u</a:t>
            </a:r>
            <a:r>
              <a:rPr sz="1300" spc="-10" dirty="0">
                <a:latin typeface="Calibri"/>
                <a:cs typeface="Calibri"/>
              </a:rPr>
              <a:t>a</a:t>
            </a:r>
            <a:r>
              <a:rPr sz="1300" dirty="0">
                <a:latin typeface="Calibri"/>
                <a:cs typeface="Calibri"/>
              </a:rPr>
              <a:t>r</a:t>
            </a:r>
            <a:r>
              <a:rPr sz="1300" spc="-5" dirty="0">
                <a:latin typeface="Calibri"/>
                <a:cs typeface="Calibri"/>
              </a:rPr>
              <a:t>ios,</a:t>
            </a:r>
            <a:r>
              <a:rPr sz="1300" dirty="0">
                <a:latin typeface="Calibri"/>
                <a:cs typeface="Calibri"/>
              </a:rPr>
              <a:t> </a:t>
            </a:r>
            <a:r>
              <a:rPr sz="1300" spc="-130" dirty="0">
                <a:latin typeface="Calibri"/>
                <a:cs typeface="Calibri"/>
              </a:rPr>
              <a:t> </a:t>
            </a:r>
            <a:r>
              <a:rPr sz="1300" spc="-30" dirty="0">
                <a:latin typeface="Calibri"/>
                <a:cs typeface="Calibri"/>
              </a:rPr>
              <a:t>f</a:t>
            </a:r>
            <a:r>
              <a:rPr sz="1300" spc="-10" dirty="0">
                <a:latin typeface="Calibri"/>
                <a:cs typeface="Calibri"/>
              </a:rPr>
              <a:t>or</a:t>
            </a:r>
            <a:r>
              <a:rPr sz="1300" spc="0" dirty="0">
                <a:latin typeface="Calibri"/>
                <a:cs typeface="Calibri"/>
              </a:rPr>
              <a:t>j</a:t>
            </a:r>
            <a:r>
              <a:rPr sz="1300" spc="-10" dirty="0">
                <a:latin typeface="Calibri"/>
                <a:cs typeface="Calibri"/>
              </a:rPr>
              <a:t>ando</a:t>
            </a:r>
            <a:r>
              <a:rPr sz="1300" dirty="0">
                <a:latin typeface="Calibri"/>
                <a:cs typeface="Calibri"/>
              </a:rPr>
              <a:t> </a:t>
            </a:r>
            <a:r>
              <a:rPr sz="1300" spc="-125" dirty="0">
                <a:latin typeface="Calibri"/>
                <a:cs typeface="Calibri"/>
              </a:rPr>
              <a:t> </a:t>
            </a:r>
            <a:r>
              <a:rPr sz="1300" spc="-10" dirty="0">
                <a:latin typeface="Calibri"/>
                <a:cs typeface="Calibri"/>
              </a:rPr>
              <a:t>as</a:t>
            </a:r>
            <a:r>
              <a:rPr sz="1300" spc="0" dirty="0">
                <a:latin typeface="Calibri"/>
                <a:cs typeface="Calibri"/>
              </a:rPr>
              <a:t>í</a:t>
            </a:r>
            <a:r>
              <a:rPr sz="1300" spc="-5" dirty="0">
                <a:latin typeface="Calibri"/>
                <a:cs typeface="Calibri"/>
              </a:rPr>
              <a:t>,</a:t>
            </a:r>
            <a:r>
              <a:rPr sz="1300" dirty="0">
                <a:latin typeface="Calibri"/>
                <a:cs typeface="Calibri"/>
              </a:rPr>
              <a:t> </a:t>
            </a:r>
            <a:r>
              <a:rPr sz="1300" spc="-140" dirty="0">
                <a:latin typeface="Calibri"/>
                <a:cs typeface="Calibri"/>
              </a:rPr>
              <a:t> </a:t>
            </a:r>
            <a:r>
              <a:rPr sz="1300" spc="-5" dirty="0">
                <a:latin typeface="Calibri"/>
                <a:cs typeface="Calibri"/>
              </a:rPr>
              <a:t>la</a:t>
            </a:r>
            <a:r>
              <a:rPr sz="1300" dirty="0">
                <a:latin typeface="Calibri"/>
                <a:cs typeface="Calibri"/>
              </a:rPr>
              <a:t> </a:t>
            </a:r>
            <a:r>
              <a:rPr sz="1300" spc="-130" dirty="0">
                <a:latin typeface="Calibri"/>
                <a:cs typeface="Calibri"/>
              </a:rPr>
              <a:t> </a:t>
            </a:r>
            <a:r>
              <a:rPr sz="1300" spc="-10" dirty="0">
                <a:latin typeface="Calibri"/>
                <a:cs typeface="Calibri"/>
              </a:rPr>
              <a:t>c</a:t>
            </a:r>
            <a:r>
              <a:rPr sz="1300" spc="-5" dirty="0">
                <a:latin typeface="Calibri"/>
                <a:cs typeface="Calibri"/>
              </a:rPr>
              <a:t>u</a:t>
            </a:r>
            <a:r>
              <a:rPr sz="1300" spc="0" dirty="0">
                <a:latin typeface="Calibri"/>
                <a:cs typeface="Calibri"/>
              </a:rPr>
              <a:t>l</a:t>
            </a:r>
            <a:r>
              <a:rPr sz="1300" spc="-10" dirty="0">
                <a:latin typeface="Calibri"/>
                <a:cs typeface="Calibri"/>
              </a:rPr>
              <a:t>tu</a:t>
            </a:r>
            <a:r>
              <a:rPr sz="1300" spc="-25" dirty="0">
                <a:latin typeface="Calibri"/>
                <a:cs typeface="Calibri"/>
              </a:rPr>
              <a:t>r</a:t>
            </a:r>
            <a:r>
              <a:rPr sz="1300" spc="-10" dirty="0">
                <a:latin typeface="Calibri"/>
                <a:cs typeface="Calibri"/>
              </a:rPr>
              <a:t>a</a:t>
            </a:r>
            <a:r>
              <a:rPr sz="1300" dirty="0">
                <a:latin typeface="Calibri"/>
                <a:cs typeface="Calibri"/>
              </a:rPr>
              <a:t> </a:t>
            </a:r>
            <a:r>
              <a:rPr sz="1300" spc="-140" dirty="0">
                <a:latin typeface="Calibri"/>
                <a:cs typeface="Calibri"/>
              </a:rPr>
              <a:t> </a:t>
            </a:r>
            <a:r>
              <a:rPr sz="1300" dirty="0">
                <a:latin typeface="Calibri"/>
                <a:cs typeface="Calibri"/>
              </a:rPr>
              <a:t>pa</a:t>
            </a:r>
            <a:r>
              <a:rPr sz="1300" spc="-30" dirty="0">
                <a:latin typeface="Calibri"/>
                <a:cs typeface="Calibri"/>
              </a:rPr>
              <a:t>r</a:t>
            </a:r>
            <a:r>
              <a:rPr sz="1300" spc="-10" dirty="0">
                <a:latin typeface="Calibri"/>
                <a:cs typeface="Calibri"/>
              </a:rPr>
              <a:t>a</a:t>
            </a:r>
            <a:r>
              <a:rPr sz="1300" dirty="0">
                <a:latin typeface="Calibri"/>
                <a:cs typeface="Calibri"/>
              </a:rPr>
              <a:t> </a:t>
            </a:r>
            <a:r>
              <a:rPr sz="1300" spc="-140" dirty="0">
                <a:latin typeface="Calibri"/>
                <a:cs typeface="Calibri"/>
              </a:rPr>
              <a:t> </a:t>
            </a:r>
            <a:r>
              <a:rPr sz="1300" spc="-5" dirty="0">
                <a:latin typeface="Calibri"/>
                <a:cs typeface="Calibri"/>
              </a:rPr>
              <a:t>la</a:t>
            </a:r>
            <a:r>
              <a:rPr sz="1300" dirty="0">
                <a:latin typeface="Calibri"/>
                <a:cs typeface="Calibri"/>
              </a:rPr>
              <a:t> </a:t>
            </a:r>
            <a:r>
              <a:rPr sz="1300" spc="-140" dirty="0">
                <a:latin typeface="Calibri"/>
                <a:cs typeface="Calibri"/>
              </a:rPr>
              <a:t> </a:t>
            </a:r>
            <a:r>
              <a:rPr sz="1300" spc="-20" dirty="0">
                <a:latin typeface="Calibri"/>
                <a:cs typeface="Calibri"/>
              </a:rPr>
              <a:t>g</a:t>
            </a:r>
            <a:r>
              <a:rPr sz="1300" dirty="0">
                <a:latin typeface="Calibri"/>
                <a:cs typeface="Calibri"/>
              </a:rPr>
              <a:t>e</a:t>
            </a:r>
            <a:r>
              <a:rPr sz="1300" spc="-20" dirty="0">
                <a:latin typeface="Calibri"/>
                <a:cs typeface="Calibri"/>
              </a:rPr>
              <a:t>s</a:t>
            </a:r>
            <a:r>
              <a:rPr sz="1300" spc="-5" dirty="0">
                <a:latin typeface="Calibri"/>
                <a:cs typeface="Calibri"/>
              </a:rPr>
              <a:t>t</a:t>
            </a:r>
            <a:r>
              <a:rPr sz="1300" spc="0" dirty="0">
                <a:latin typeface="Calibri"/>
                <a:cs typeface="Calibri"/>
              </a:rPr>
              <a:t>i</a:t>
            </a:r>
            <a:r>
              <a:rPr sz="1300" spc="-10" dirty="0">
                <a:latin typeface="Calibri"/>
                <a:cs typeface="Calibri"/>
              </a:rPr>
              <a:t>ón</a:t>
            </a:r>
            <a:r>
              <a:rPr sz="1300" dirty="0">
                <a:latin typeface="Calibri"/>
                <a:cs typeface="Calibri"/>
              </a:rPr>
              <a:t> </a:t>
            </a:r>
            <a:r>
              <a:rPr sz="1300" spc="-130" dirty="0">
                <a:latin typeface="Calibri"/>
                <a:cs typeface="Calibri"/>
              </a:rPr>
              <a:t> </a:t>
            </a:r>
            <a:r>
              <a:rPr sz="1300" spc="-5" dirty="0">
                <a:latin typeface="Calibri"/>
                <a:cs typeface="Calibri"/>
              </a:rPr>
              <a:t>i</a:t>
            </a:r>
            <a:r>
              <a:rPr sz="1300" spc="-20" dirty="0">
                <a:latin typeface="Calibri"/>
                <a:cs typeface="Calibri"/>
              </a:rPr>
              <a:t>nt</a:t>
            </a:r>
            <a:r>
              <a:rPr sz="1300" spc="-10" dirty="0">
                <a:latin typeface="Calibri"/>
                <a:cs typeface="Calibri"/>
              </a:rPr>
              <a:t>eg</a:t>
            </a:r>
            <a:r>
              <a:rPr sz="1300" spc="-30" dirty="0">
                <a:latin typeface="Calibri"/>
                <a:cs typeface="Calibri"/>
              </a:rPr>
              <a:t>r</a:t>
            </a:r>
            <a:r>
              <a:rPr sz="1300" spc="-5" dirty="0">
                <a:latin typeface="Calibri"/>
                <a:cs typeface="Calibri"/>
              </a:rPr>
              <a:t>al</a:t>
            </a:r>
            <a:r>
              <a:rPr sz="1300" dirty="0">
                <a:latin typeface="Calibri"/>
                <a:cs typeface="Calibri"/>
              </a:rPr>
              <a:t> </a:t>
            </a:r>
            <a:r>
              <a:rPr sz="1300" spc="-110" dirty="0">
                <a:latin typeface="Calibri"/>
                <a:cs typeface="Calibri"/>
              </a:rPr>
              <a:t> </a:t>
            </a:r>
            <a:r>
              <a:rPr sz="1300" spc="-10" dirty="0">
                <a:latin typeface="Calibri"/>
                <a:cs typeface="Calibri"/>
              </a:rPr>
              <a:t>d</a:t>
            </a:r>
            <a:r>
              <a:rPr sz="1300" spc="-5" dirty="0">
                <a:latin typeface="Calibri"/>
                <a:cs typeface="Calibri"/>
              </a:rPr>
              <a:t>el</a:t>
            </a:r>
            <a:r>
              <a:rPr sz="1300" dirty="0">
                <a:latin typeface="Calibri"/>
                <a:cs typeface="Calibri"/>
              </a:rPr>
              <a:t> </a:t>
            </a:r>
            <a:r>
              <a:rPr sz="1300" spc="-140" dirty="0">
                <a:latin typeface="Calibri"/>
                <a:cs typeface="Calibri"/>
              </a:rPr>
              <a:t> </a:t>
            </a:r>
            <a:r>
              <a:rPr sz="1300" spc="-5" dirty="0">
                <a:latin typeface="Calibri"/>
                <a:cs typeface="Calibri"/>
              </a:rPr>
              <a:t>r</a:t>
            </a:r>
            <a:r>
              <a:rPr sz="1300" dirty="0">
                <a:latin typeface="Calibri"/>
                <a:cs typeface="Calibri"/>
              </a:rPr>
              <a:t>ie</a:t>
            </a:r>
            <a:r>
              <a:rPr sz="1300" spc="-5" dirty="0">
                <a:latin typeface="Calibri"/>
                <a:cs typeface="Calibri"/>
              </a:rPr>
              <a:t>s</a:t>
            </a:r>
            <a:r>
              <a:rPr sz="1300" spc="-25" dirty="0">
                <a:latin typeface="Calibri"/>
                <a:cs typeface="Calibri"/>
              </a:rPr>
              <a:t>g</a:t>
            </a:r>
            <a:r>
              <a:rPr sz="1300" spc="-10" dirty="0">
                <a:latin typeface="Calibri"/>
                <a:cs typeface="Calibri"/>
              </a:rPr>
              <a:t>o</a:t>
            </a:r>
            <a:r>
              <a:rPr sz="1300" dirty="0">
                <a:latin typeface="Calibri"/>
                <a:cs typeface="Calibri"/>
              </a:rPr>
              <a:t> </a:t>
            </a:r>
            <a:r>
              <a:rPr sz="1300" spc="-130" dirty="0">
                <a:latin typeface="Calibri"/>
                <a:cs typeface="Calibri"/>
              </a:rPr>
              <a:t> </a:t>
            </a:r>
            <a:r>
              <a:rPr sz="1300" spc="-20" dirty="0">
                <a:latin typeface="Calibri"/>
                <a:cs typeface="Calibri"/>
              </a:rPr>
              <a:t>c</a:t>
            </a:r>
            <a:r>
              <a:rPr sz="1300" spc="-10" dirty="0">
                <a:latin typeface="Calibri"/>
                <a:cs typeface="Calibri"/>
              </a:rPr>
              <a:t>ont</a:t>
            </a:r>
            <a:r>
              <a:rPr sz="1300" spc="-30" dirty="0">
                <a:latin typeface="Calibri"/>
                <a:cs typeface="Calibri"/>
              </a:rPr>
              <a:t>r</a:t>
            </a:r>
            <a:r>
              <a:rPr sz="1300" spc="-10" dirty="0">
                <a:latin typeface="Calibri"/>
                <a:cs typeface="Calibri"/>
              </a:rPr>
              <a:t>a</a:t>
            </a:r>
            <a:r>
              <a:rPr sz="1300" dirty="0">
                <a:latin typeface="Calibri"/>
                <a:cs typeface="Calibri"/>
              </a:rPr>
              <a:t> </a:t>
            </a:r>
            <a:r>
              <a:rPr sz="1300" spc="-145" dirty="0">
                <a:latin typeface="Calibri"/>
                <a:cs typeface="Calibri"/>
              </a:rPr>
              <a:t> </a:t>
            </a:r>
            <a:r>
              <a:rPr sz="1300" spc="-10" dirty="0">
                <a:latin typeface="Calibri"/>
                <a:cs typeface="Calibri"/>
              </a:rPr>
              <a:t>inc</a:t>
            </a:r>
            <a:r>
              <a:rPr sz="1300" spc="0" dirty="0">
                <a:latin typeface="Calibri"/>
                <a:cs typeface="Calibri"/>
              </a:rPr>
              <a:t>e</a:t>
            </a:r>
            <a:r>
              <a:rPr sz="1300" spc="-10" dirty="0">
                <a:latin typeface="Calibri"/>
                <a:cs typeface="Calibri"/>
              </a:rPr>
              <a:t>n</a:t>
            </a:r>
            <a:r>
              <a:rPr sz="1300" spc="-5" dirty="0">
                <a:latin typeface="Calibri"/>
                <a:cs typeface="Calibri"/>
              </a:rPr>
              <a:t>di</a:t>
            </a:r>
            <a:r>
              <a:rPr sz="1300" spc="-35" dirty="0">
                <a:latin typeface="Calibri"/>
                <a:cs typeface="Calibri"/>
              </a:rPr>
              <a:t>o</a:t>
            </a:r>
            <a:r>
              <a:rPr sz="1300" spc="-5" dirty="0">
                <a:latin typeface="Calibri"/>
                <a:cs typeface="Calibri"/>
              </a:rPr>
              <a:t>,</a:t>
            </a:r>
            <a:r>
              <a:rPr sz="1300" dirty="0">
                <a:latin typeface="Calibri"/>
                <a:cs typeface="Calibri"/>
              </a:rPr>
              <a:t> </a:t>
            </a:r>
            <a:r>
              <a:rPr sz="1300" spc="-130" dirty="0">
                <a:latin typeface="Calibri"/>
                <a:cs typeface="Calibri"/>
              </a:rPr>
              <a:t> </a:t>
            </a:r>
            <a:r>
              <a:rPr sz="1300" spc="-5" dirty="0">
                <a:latin typeface="Calibri"/>
                <a:cs typeface="Calibri"/>
              </a:rPr>
              <a:t>l</a:t>
            </a:r>
            <a:r>
              <a:rPr sz="1300" dirty="0">
                <a:latin typeface="Calibri"/>
                <a:cs typeface="Calibri"/>
              </a:rPr>
              <a:t>o</a:t>
            </a:r>
            <a:r>
              <a:rPr sz="1300" spc="-5" dirty="0">
                <a:latin typeface="Calibri"/>
                <a:cs typeface="Calibri"/>
              </a:rPr>
              <a:t>s</a:t>
            </a:r>
            <a:r>
              <a:rPr sz="1300" dirty="0">
                <a:latin typeface="Calibri"/>
                <a:cs typeface="Calibri"/>
              </a:rPr>
              <a:t> </a:t>
            </a:r>
            <a:r>
              <a:rPr sz="1300" spc="-135" dirty="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a:t>
            </a:r>
            <a:r>
              <a:rPr sz="1300" spc="-5" dirty="0">
                <a:latin typeface="Calibri"/>
                <a:cs typeface="Calibri"/>
              </a:rPr>
              <a:t>p</a:t>
            </a:r>
            <a:r>
              <a:rPr sz="1300" spc="-10" dirty="0">
                <a:latin typeface="Calibri"/>
                <a:cs typeface="Calibri"/>
              </a:rPr>
              <a:t>a</a:t>
            </a:r>
            <a:r>
              <a:rPr sz="1300" spc="-25" dirty="0">
                <a:latin typeface="Calibri"/>
                <a:cs typeface="Calibri"/>
              </a:rPr>
              <a:t>r</a:t>
            </a:r>
            <a:r>
              <a:rPr sz="1300" spc="-20" dirty="0">
                <a:latin typeface="Calibri"/>
                <a:cs typeface="Calibri"/>
              </a:rPr>
              <a:t>a</a:t>
            </a:r>
            <a:r>
              <a:rPr sz="1300" spc="-5" dirty="0">
                <a:latin typeface="Calibri"/>
                <a:cs typeface="Calibri"/>
              </a:rPr>
              <a:t>ti</a:t>
            </a:r>
            <a:r>
              <a:rPr sz="1300" spc="-20" dirty="0">
                <a:latin typeface="Calibri"/>
                <a:cs typeface="Calibri"/>
              </a:rPr>
              <a:t>v</a:t>
            </a:r>
            <a:r>
              <a:rPr sz="1300" spc="-10" dirty="0">
                <a:latin typeface="Calibri"/>
                <a:cs typeface="Calibri"/>
              </a:rPr>
              <a:t>os</a:t>
            </a:r>
            <a:r>
              <a:rPr sz="1300" dirty="0">
                <a:latin typeface="Calibri"/>
                <a:cs typeface="Calibri"/>
              </a:rPr>
              <a:t> </a:t>
            </a:r>
            <a:r>
              <a:rPr sz="1300" spc="-120" dirty="0">
                <a:latin typeface="Calibri"/>
                <a:cs typeface="Calibri"/>
              </a:rPr>
              <a:t> </a:t>
            </a:r>
            <a:r>
              <a:rPr sz="1300" spc="-10" dirty="0">
                <a:latin typeface="Calibri"/>
                <a:cs typeface="Calibri"/>
              </a:rPr>
              <a:t>y</a:t>
            </a:r>
            <a:r>
              <a:rPr sz="1300" dirty="0">
                <a:latin typeface="Calibri"/>
                <a:cs typeface="Calibri"/>
              </a:rPr>
              <a:t> </a:t>
            </a:r>
            <a:r>
              <a:rPr sz="1300" spc="-145" dirty="0">
                <a:latin typeface="Calibri"/>
                <a:cs typeface="Calibri"/>
              </a:rPr>
              <a:t> </a:t>
            </a:r>
            <a:r>
              <a:rPr sz="1300" spc="-20" dirty="0">
                <a:latin typeface="Calibri"/>
                <a:cs typeface="Calibri"/>
              </a:rPr>
              <a:t>at</a:t>
            </a:r>
            <a:r>
              <a:rPr sz="1300" dirty="0">
                <a:latin typeface="Calibri"/>
                <a:cs typeface="Calibri"/>
              </a:rPr>
              <a:t>e</a:t>
            </a:r>
            <a:r>
              <a:rPr sz="1300" spc="-10" dirty="0">
                <a:latin typeface="Calibri"/>
                <a:cs typeface="Calibri"/>
              </a:rPr>
              <a:t>n</a:t>
            </a:r>
            <a:r>
              <a:rPr sz="1300" spc="-5" dirty="0">
                <a:latin typeface="Calibri"/>
                <a:cs typeface="Calibri"/>
              </a:rPr>
              <a:t>c</a:t>
            </a:r>
            <a:r>
              <a:rPr sz="1300" spc="-10" dirty="0">
                <a:latin typeface="Calibri"/>
                <a:cs typeface="Calibri"/>
              </a:rPr>
              <a:t>ión</a:t>
            </a:r>
            <a:r>
              <a:rPr sz="1300" dirty="0">
                <a:latin typeface="Calibri"/>
                <a:cs typeface="Calibri"/>
              </a:rPr>
              <a:t> </a:t>
            </a:r>
            <a:r>
              <a:rPr sz="1300" spc="-125" dirty="0">
                <a:latin typeface="Calibri"/>
                <a:cs typeface="Calibri"/>
              </a:rPr>
              <a:t> </a:t>
            </a:r>
            <a:r>
              <a:rPr sz="1300" spc="-10" dirty="0">
                <a:latin typeface="Calibri"/>
                <a:cs typeface="Calibri"/>
              </a:rPr>
              <a:t>de</a:t>
            </a:r>
            <a:r>
              <a:rPr sz="1300" dirty="0">
                <a:latin typeface="Calibri"/>
                <a:cs typeface="Calibri"/>
              </a:rPr>
              <a:t> </a:t>
            </a:r>
            <a:r>
              <a:rPr sz="1300" spc="-130" dirty="0">
                <a:latin typeface="Calibri"/>
                <a:cs typeface="Calibri"/>
              </a:rPr>
              <a:t> </a:t>
            </a:r>
            <a:r>
              <a:rPr sz="1300" spc="-15" dirty="0">
                <a:latin typeface="Calibri"/>
                <a:cs typeface="Calibri"/>
              </a:rPr>
              <a:t>r</a:t>
            </a:r>
            <a:r>
              <a:rPr sz="1300" spc="-10" dirty="0">
                <a:latin typeface="Calibri"/>
                <a:cs typeface="Calibri"/>
              </a:rPr>
              <a:t>es</a:t>
            </a:r>
            <a:r>
              <a:rPr sz="1300" spc="-20" dirty="0">
                <a:latin typeface="Calibri"/>
                <a:cs typeface="Calibri"/>
              </a:rPr>
              <a:t>cat</a:t>
            </a:r>
            <a:r>
              <a:rPr sz="1300" dirty="0">
                <a:latin typeface="Calibri"/>
                <a:cs typeface="Calibri"/>
              </a:rPr>
              <a:t>e</a:t>
            </a:r>
            <a:r>
              <a:rPr sz="1300" spc="-5" dirty="0">
                <a:latin typeface="Calibri"/>
                <a:cs typeface="Calibri"/>
              </a:rPr>
              <a:t>s</a:t>
            </a:r>
            <a:r>
              <a:rPr sz="1300" dirty="0">
                <a:latin typeface="Calibri"/>
                <a:cs typeface="Calibri"/>
              </a:rPr>
              <a:t> </a:t>
            </a:r>
            <a:r>
              <a:rPr sz="1300" spc="-135" dirty="0">
                <a:latin typeface="Calibri"/>
                <a:cs typeface="Calibri"/>
              </a:rPr>
              <a:t> </a:t>
            </a:r>
            <a:r>
              <a:rPr sz="1300" spc="-10" dirty="0">
                <a:latin typeface="Calibri"/>
                <a:cs typeface="Calibri"/>
              </a:rPr>
              <a:t>en</a:t>
            </a:r>
            <a:r>
              <a:rPr sz="1300" dirty="0">
                <a:latin typeface="Calibri"/>
                <a:cs typeface="Calibri"/>
              </a:rPr>
              <a:t> </a:t>
            </a:r>
            <a:r>
              <a:rPr sz="1300" spc="-130" dirty="0">
                <a:latin typeface="Calibri"/>
                <a:cs typeface="Calibri"/>
              </a:rPr>
              <a:t> </a:t>
            </a:r>
            <a:r>
              <a:rPr sz="1300" spc="-10" dirty="0">
                <a:latin typeface="Calibri"/>
                <a:cs typeface="Calibri"/>
              </a:rPr>
              <a:t>tod</a:t>
            </a:r>
            <a:r>
              <a:rPr sz="1300" spc="0" dirty="0">
                <a:latin typeface="Calibri"/>
                <a:cs typeface="Calibri"/>
              </a:rPr>
              <a:t>a</a:t>
            </a:r>
            <a:r>
              <a:rPr sz="1300" spc="-5" dirty="0">
                <a:latin typeface="Calibri"/>
                <a:cs typeface="Calibri"/>
              </a:rPr>
              <a:t>s</a:t>
            </a:r>
            <a:r>
              <a:rPr sz="1300" dirty="0">
                <a:latin typeface="Calibri"/>
                <a:cs typeface="Calibri"/>
              </a:rPr>
              <a:t> </a:t>
            </a:r>
            <a:r>
              <a:rPr sz="1300" spc="-135" dirty="0">
                <a:latin typeface="Calibri"/>
                <a:cs typeface="Calibri"/>
              </a:rPr>
              <a:t> </a:t>
            </a:r>
            <a:r>
              <a:rPr sz="1300" dirty="0">
                <a:latin typeface="Calibri"/>
                <a:cs typeface="Calibri"/>
              </a:rPr>
              <a:t>s</a:t>
            </a:r>
            <a:r>
              <a:rPr sz="1300" spc="-10" dirty="0">
                <a:latin typeface="Calibri"/>
                <a:cs typeface="Calibri"/>
              </a:rPr>
              <a:t>us modali</a:t>
            </a:r>
            <a:r>
              <a:rPr sz="1300" spc="-5" dirty="0">
                <a:latin typeface="Calibri"/>
                <a:cs typeface="Calibri"/>
              </a:rPr>
              <a:t>d</a:t>
            </a:r>
            <a:r>
              <a:rPr sz="1300" spc="-10" dirty="0">
                <a:latin typeface="Calibri"/>
                <a:cs typeface="Calibri"/>
              </a:rPr>
              <a:t>ades</a:t>
            </a:r>
            <a:r>
              <a:rPr sz="1300" spc="45" dirty="0">
                <a:latin typeface="Calibri"/>
                <a:cs typeface="Calibri"/>
              </a:rPr>
              <a:t> </a:t>
            </a:r>
            <a:r>
              <a:rPr sz="1300" spc="-10" dirty="0">
                <a:latin typeface="Calibri"/>
                <a:cs typeface="Calibri"/>
              </a:rPr>
              <a:t>y</a:t>
            </a:r>
            <a:r>
              <a:rPr sz="1300" spc="5" dirty="0">
                <a:latin typeface="Calibri"/>
                <a:cs typeface="Calibri"/>
              </a:rPr>
              <a:t> </a:t>
            </a:r>
            <a:r>
              <a:rPr sz="1300" spc="-5" dirty="0">
                <a:latin typeface="Calibri"/>
                <a:cs typeface="Calibri"/>
              </a:rPr>
              <a:t>la</a:t>
            </a:r>
            <a:r>
              <a:rPr sz="1300" spc="10" dirty="0">
                <a:latin typeface="Calibri"/>
                <a:cs typeface="Calibri"/>
              </a:rPr>
              <a:t> </a:t>
            </a:r>
            <a:r>
              <a:rPr sz="1300" spc="-20" dirty="0">
                <a:latin typeface="Calibri"/>
                <a:cs typeface="Calibri"/>
              </a:rPr>
              <a:t>at</a:t>
            </a:r>
            <a:r>
              <a:rPr sz="1300" spc="-10" dirty="0">
                <a:latin typeface="Calibri"/>
                <a:cs typeface="Calibri"/>
              </a:rPr>
              <a:t>e</a:t>
            </a:r>
            <a:r>
              <a:rPr sz="1300" spc="-5" dirty="0">
                <a:latin typeface="Calibri"/>
                <a:cs typeface="Calibri"/>
              </a:rPr>
              <a:t>n</a:t>
            </a:r>
            <a:r>
              <a:rPr sz="1300" spc="-10" dirty="0">
                <a:latin typeface="Calibri"/>
                <a:cs typeface="Calibri"/>
              </a:rPr>
              <a:t>ción</a:t>
            </a:r>
            <a:r>
              <a:rPr sz="1300" spc="25" dirty="0">
                <a:latin typeface="Calibri"/>
                <a:cs typeface="Calibri"/>
              </a:rPr>
              <a:t> </a:t>
            </a:r>
            <a:r>
              <a:rPr sz="1300" spc="-10" dirty="0">
                <a:latin typeface="Calibri"/>
                <a:cs typeface="Calibri"/>
              </a:rPr>
              <a:t>de</a:t>
            </a:r>
            <a:r>
              <a:rPr sz="1300" spc="5" dirty="0">
                <a:latin typeface="Calibri"/>
                <a:cs typeface="Calibri"/>
              </a:rPr>
              <a:t> </a:t>
            </a:r>
            <a:r>
              <a:rPr sz="1300" spc="-5" dirty="0">
                <a:latin typeface="Calibri"/>
                <a:cs typeface="Calibri"/>
              </a:rPr>
              <a:t>incide</a:t>
            </a:r>
            <a:r>
              <a:rPr sz="1300" spc="-20" dirty="0">
                <a:latin typeface="Calibri"/>
                <a:cs typeface="Calibri"/>
              </a:rPr>
              <a:t>nt</a:t>
            </a:r>
            <a:r>
              <a:rPr sz="1300" spc="-10" dirty="0">
                <a:latin typeface="Calibri"/>
                <a:cs typeface="Calibri"/>
              </a:rPr>
              <a:t>es</a:t>
            </a:r>
            <a:r>
              <a:rPr sz="1300" spc="35" dirty="0">
                <a:latin typeface="Calibri"/>
                <a:cs typeface="Calibri"/>
              </a:rPr>
              <a:t> </a:t>
            </a:r>
            <a:r>
              <a:rPr sz="1300" spc="-20" dirty="0">
                <a:latin typeface="Calibri"/>
                <a:cs typeface="Calibri"/>
              </a:rPr>
              <a:t>c</a:t>
            </a:r>
            <a:r>
              <a:rPr sz="1300" spc="-10" dirty="0">
                <a:latin typeface="Calibri"/>
                <a:cs typeface="Calibri"/>
              </a:rPr>
              <a:t>on</a:t>
            </a:r>
            <a:r>
              <a:rPr sz="1300" spc="20" dirty="0">
                <a:latin typeface="Calibri"/>
                <a:cs typeface="Calibri"/>
              </a:rPr>
              <a:t> </a:t>
            </a:r>
            <a:r>
              <a:rPr sz="1300" spc="-15" dirty="0">
                <a:latin typeface="Calibri"/>
                <a:cs typeface="Calibri"/>
              </a:rPr>
              <a:t>m</a:t>
            </a:r>
            <a:r>
              <a:rPr sz="1300" spc="-25" dirty="0">
                <a:latin typeface="Calibri"/>
                <a:cs typeface="Calibri"/>
              </a:rPr>
              <a:t>a</a:t>
            </a:r>
            <a:r>
              <a:rPr sz="1300" spc="-20" dirty="0">
                <a:latin typeface="Calibri"/>
                <a:cs typeface="Calibri"/>
              </a:rPr>
              <a:t>t</a:t>
            </a:r>
            <a:r>
              <a:rPr sz="1300" spc="-10" dirty="0">
                <a:latin typeface="Calibri"/>
                <a:cs typeface="Calibri"/>
              </a:rPr>
              <a:t>e</a:t>
            </a:r>
            <a:r>
              <a:rPr sz="1300" dirty="0">
                <a:latin typeface="Calibri"/>
                <a:cs typeface="Calibri"/>
              </a:rPr>
              <a:t>r</a:t>
            </a:r>
            <a:r>
              <a:rPr sz="1300" spc="-5" dirty="0">
                <a:latin typeface="Calibri"/>
                <a:cs typeface="Calibri"/>
              </a:rPr>
              <a:t>iales</a:t>
            </a:r>
            <a:r>
              <a:rPr sz="1300" spc="15" dirty="0">
                <a:latin typeface="Calibri"/>
                <a:cs typeface="Calibri"/>
              </a:rPr>
              <a:t> </a:t>
            </a:r>
            <a:r>
              <a:rPr sz="1300" spc="-10" dirty="0">
                <a:latin typeface="Calibri"/>
                <a:cs typeface="Calibri"/>
              </a:rPr>
              <a:t>p</a:t>
            </a:r>
            <a:r>
              <a:rPr sz="1300" spc="-5" dirty="0">
                <a:latin typeface="Calibri"/>
                <a:cs typeface="Calibri"/>
              </a:rPr>
              <a:t>elig</a:t>
            </a:r>
            <a:r>
              <a:rPr sz="1300" spc="-30" dirty="0">
                <a:latin typeface="Calibri"/>
                <a:cs typeface="Calibri"/>
              </a:rPr>
              <a:t>r</a:t>
            </a:r>
            <a:r>
              <a:rPr sz="1300" spc="-10" dirty="0">
                <a:latin typeface="Calibri"/>
                <a:cs typeface="Calibri"/>
              </a:rPr>
              <a:t>osos</a:t>
            </a:r>
            <a:r>
              <a:rPr sz="1300" spc="-5" dirty="0">
                <a:latin typeface="Calibri"/>
                <a:cs typeface="Calibri"/>
              </a:rPr>
              <a:t>.</a:t>
            </a:r>
            <a:endParaRPr sz="1300" dirty="0">
              <a:latin typeface="Calibri"/>
              <a:cs typeface="Calibri"/>
            </a:endParaRPr>
          </a:p>
        </p:txBody>
      </p:sp>
      <p:graphicFrame>
        <p:nvGraphicFramePr>
          <p:cNvPr id="7" name="Gráfico 6"/>
          <p:cNvGraphicFramePr>
            <a:graphicFrameLocks/>
          </p:cNvGraphicFramePr>
          <p:nvPr>
            <p:extLst>
              <p:ext uri="{D42A27DB-BD31-4B8C-83A1-F6EECF244321}">
                <p14:modId xmlns:p14="http://schemas.microsoft.com/office/powerpoint/2010/main" val="3438978795"/>
              </p:ext>
            </p:extLst>
          </p:nvPr>
        </p:nvGraphicFramePr>
        <p:xfrm>
          <a:off x="6553200" y="3810000"/>
          <a:ext cx="4748783" cy="24335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1664128"/>
              </p:ext>
            </p:extLst>
          </p:nvPr>
        </p:nvGraphicFramePr>
        <p:xfrm>
          <a:off x="2133600" y="3693253"/>
          <a:ext cx="4140200" cy="26670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3123989955"/>
                    </a:ext>
                  </a:extLst>
                </a:gridCol>
                <a:gridCol w="2819400">
                  <a:extLst>
                    <a:ext uri="{9D8B030D-6E8A-4147-A177-3AD203B41FA5}">
                      <a16:colId xmlns:a16="http://schemas.microsoft.com/office/drawing/2014/main" val="2697570541"/>
                    </a:ext>
                  </a:extLst>
                </a:gridCol>
              </a:tblGrid>
              <a:tr h="381000">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a:effectLst/>
                        </a:rPr>
                        <a:t>Cuenta de Describa de manera breve el servicio que solicitó:</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11514617"/>
                  </a:ext>
                </a:extLst>
              </a:tr>
              <a:tr h="381000">
                <a:tc>
                  <a:txBody>
                    <a:bodyPr/>
                    <a:lstStyle/>
                    <a:p>
                      <a:pPr algn="l" fontAlgn="b"/>
                      <a:r>
                        <a:rPr lang="en-US" sz="1100" u="none" strike="noStrike">
                          <a:effectLst/>
                        </a:rPr>
                        <a:t>Capacitación Bomberil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83999839"/>
                  </a:ext>
                </a:extLst>
              </a:tr>
              <a:tr h="190500">
                <a:tc>
                  <a:txBody>
                    <a:bodyPr/>
                    <a:lstStyle/>
                    <a:p>
                      <a:pPr algn="l" fontAlgn="b"/>
                      <a:r>
                        <a:rPr lang="en-US" sz="1100" u="none" strike="noStrike">
                          <a:effectLst/>
                        </a:rPr>
                        <a:t>Legislación Bomberil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59736749"/>
                  </a:ext>
                </a:extLst>
              </a:tr>
              <a:tr h="190500">
                <a:tc>
                  <a:txBody>
                    <a:bodyPr/>
                    <a:lstStyle/>
                    <a:p>
                      <a:pPr algn="l" fontAlgn="b"/>
                      <a:r>
                        <a:rPr lang="en-US" sz="1100" u="none" strike="noStrike">
                          <a:effectLst/>
                        </a:rPr>
                        <a:t>Otros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96797499"/>
                  </a:ext>
                </a:extLst>
              </a:tr>
              <a:tr h="952500">
                <a:tc>
                  <a:txBody>
                    <a:bodyPr/>
                    <a:lstStyle/>
                    <a:p>
                      <a:pPr algn="l" fontAlgn="b"/>
                      <a:r>
                        <a:rPr lang="es-MX" sz="1100" u="none" strike="noStrike">
                          <a:effectLst/>
                        </a:rPr>
                        <a:t>Reglamentos generales, técnicos, administrativos  y operativos de la actividad bomberil</a:t>
                      </a:r>
                      <a:endParaRPr lang="es-MX"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01479940"/>
                  </a:ext>
                </a:extLst>
              </a:tr>
              <a:tr h="381000">
                <a:tc>
                  <a:txBody>
                    <a:bodyPr/>
                    <a:lstStyle/>
                    <a:p>
                      <a:pPr algn="l" fontAlgn="b"/>
                      <a:r>
                        <a:rPr lang="en-US" sz="1100" u="none" strike="noStrike">
                          <a:effectLst/>
                        </a:rPr>
                        <a:t>Solicitud de Información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05411408"/>
                  </a:ext>
                </a:extLst>
              </a:tr>
              <a:tr h="190500">
                <a:tc>
                  <a:txBody>
                    <a:bodyPr/>
                    <a:lstStyle/>
                    <a:p>
                      <a:pPr algn="l" fontAlgn="b"/>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22018110"/>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dirty="0"/>
              <a:t>P</a:t>
            </a:r>
            <a:r>
              <a:rPr spc="5" dirty="0"/>
              <a:t>R</a:t>
            </a:r>
            <a:r>
              <a:rPr dirty="0"/>
              <a:t>IMER</a:t>
            </a:r>
            <a:r>
              <a:rPr spc="-5" dirty="0"/>
              <a:t> </a:t>
            </a:r>
            <a:r>
              <a:rPr dirty="0"/>
              <a:t>SEMESTRE</a:t>
            </a:r>
            <a:r>
              <a:rPr spc="-30" dirty="0"/>
              <a:t> </a:t>
            </a:r>
            <a:r>
              <a:rPr dirty="0"/>
              <a:t>2</a:t>
            </a:r>
            <a:r>
              <a:rPr spc="5" dirty="0"/>
              <a:t>0</a:t>
            </a:r>
            <a:r>
              <a:rPr dirty="0"/>
              <a:t>20</a:t>
            </a:r>
          </a:p>
        </p:txBody>
      </p:sp>
      <p:sp>
        <p:nvSpPr>
          <p:cNvPr id="3" name="object 3"/>
          <p:cNvSpPr txBox="1"/>
          <p:nvPr/>
        </p:nvSpPr>
        <p:spPr>
          <a:xfrm>
            <a:off x="1708530" y="1987422"/>
            <a:ext cx="7570470" cy="615315"/>
          </a:xfrm>
          <a:prstGeom prst="rect">
            <a:avLst/>
          </a:prstGeom>
        </p:spPr>
        <p:txBody>
          <a:bodyPr vert="horz" wrap="square" lIns="0" tIns="0" rIns="0" bIns="0" rtlCol="0">
            <a:spAutoFit/>
          </a:bodyPr>
          <a:lstStyle/>
          <a:p>
            <a:pPr marL="12700">
              <a:lnSpc>
                <a:spcPct val="100000"/>
              </a:lnSpc>
            </a:pPr>
            <a:r>
              <a:rPr sz="1300" b="1" spc="-10" dirty="0">
                <a:latin typeface="Calibri"/>
                <a:cs typeface="Calibri"/>
              </a:rPr>
              <a:t>2.4</a:t>
            </a:r>
            <a:r>
              <a:rPr sz="1300" b="1" spc="20" dirty="0">
                <a:latin typeface="Calibri"/>
                <a:cs typeface="Calibri"/>
              </a:rPr>
              <a:t> </a:t>
            </a:r>
            <a:r>
              <a:rPr sz="1300" b="1" spc="-25" dirty="0">
                <a:latin typeface="Calibri"/>
                <a:cs typeface="Calibri"/>
              </a:rPr>
              <a:t>S</a:t>
            </a:r>
            <a:r>
              <a:rPr sz="1300" b="1" spc="-114" dirty="0">
                <a:latin typeface="Calibri"/>
                <a:cs typeface="Calibri"/>
              </a:rPr>
              <a:t>A</a:t>
            </a:r>
            <a:r>
              <a:rPr sz="1300" b="1" spc="-20" dirty="0">
                <a:latin typeface="Calibri"/>
                <a:cs typeface="Calibri"/>
              </a:rPr>
              <a:t>T</a:t>
            </a:r>
            <a:r>
              <a:rPr sz="1300" b="1" spc="-5" dirty="0">
                <a:latin typeface="Calibri"/>
                <a:cs typeface="Calibri"/>
              </a:rPr>
              <a:t>IS</a:t>
            </a:r>
            <a:r>
              <a:rPr sz="1300" b="1" spc="-80" dirty="0">
                <a:latin typeface="Calibri"/>
                <a:cs typeface="Calibri"/>
              </a:rPr>
              <a:t>F</a:t>
            </a:r>
            <a:r>
              <a:rPr sz="1300" b="1" spc="-30" dirty="0">
                <a:latin typeface="Calibri"/>
                <a:cs typeface="Calibri"/>
              </a:rPr>
              <a:t>A</a:t>
            </a:r>
            <a:r>
              <a:rPr sz="1300" b="1" spc="-10" dirty="0">
                <a:latin typeface="Calibri"/>
                <a:cs typeface="Calibri"/>
              </a:rPr>
              <a:t>CCIÓN</a:t>
            </a:r>
            <a:r>
              <a:rPr sz="1300" b="1" spc="25" dirty="0">
                <a:latin typeface="Calibri"/>
                <a:cs typeface="Calibri"/>
              </a:rPr>
              <a:t> </a:t>
            </a:r>
            <a:r>
              <a:rPr sz="1300" b="1" spc="-114" dirty="0">
                <a:latin typeface="Calibri"/>
                <a:cs typeface="Calibri"/>
              </a:rPr>
              <a:t>A</a:t>
            </a:r>
            <a:r>
              <a:rPr sz="1300" b="1" spc="-20" dirty="0">
                <a:latin typeface="Calibri"/>
                <a:cs typeface="Calibri"/>
              </a:rPr>
              <a:t>T</a:t>
            </a:r>
            <a:r>
              <a:rPr sz="1300" b="1" spc="-10" dirty="0">
                <a:latin typeface="Calibri"/>
                <a:cs typeface="Calibri"/>
              </a:rPr>
              <a:t>ENCIÓN</a:t>
            </a:r>
            <a:r>
              <a:rPr sz="1300" b="1" spc="30" dirty="0">
                <a:latin typeface="Calibri"/>
                <a:cs typeface="Calibri"/>
              </a:rPr>
              <a:t> </a:t>
            </a:r>
            <a:r>
              <a:rPr sz="1300" b="1" spc="-20" dirty="0">
                <a:latin typeface="Calibri"/>
                <a:cs typeface="Calibri"/>
              </a:rPr>
              <a:t>A</a:t>
            </a:r>
            <a:r>
              <a:rPr sz="1300" b="1" spc="-10" dirty="0">
                <a:latin typeface="Calibri"/>
                <a:cs typeface="Calibri"/>
              </a:rPr>
              <a:t>L</a:t>
            </a:r>
            <a:r>
              <a:rPr sz="1300" b="1" spc="20" dirty="0">
                <a:latin typeface="Calibri"/>
                <a:cs typeface="Calibri"/>
              </a:rPr>
              <a:t> </a:t>
            </a:r>
            <a:r>
              <a:rPr sz="1300" b="1" spc="-10" dirty="0">
                <a:latin typeface="Calibri"/>
                <a:cs typeface="Calibri"/>
              </a:rPr>
              <a:t>US</a:t>
            </a:r>
            <a:r>
              <a:rPr sz="1300" b="1" spc="-45" dirty="0">
                <a:latin typeface="Calibri"/>
                <a:cs typeface="Calibri"/>
              </a:rPr>
              <a:t>U</a:t>
            </a:r>
            <a:r>
              <a:rPr sz="1300" b="1" spc="-20" dirty="0">
                <a:latin typeface="Calibri"/>
                <a:cs typeface="Calibri"/>
              </a:rPr>
              <a:t>A</a:t>
            </a:r>
            <a:r>
              <a:rPr sz="1300" b="1" spc="-10" dirty="0">
                <a:latin typeface="Calibri"/>
                <a:cs typeface="Calibri"/>
              </a:rPr>
              <a:t>RIO</a:t>
            </a:r>
            <a:endParaRPr sz="1300" dirty="0">
              <a:latin typeface="Calibri"/>
              <a:cs typeface="Calibri"/>
            </a:endParaRPr>
          </a:p>
          <a:p>
            <a:pPr>
              <a:lnSpc>
                <a:spcPts val="550"/>
              </a:lnSpc>
              <a:spcBef>
                <a:spcPts val="10"/>
              </a:spcBef>
            </a:pPr>
            <a:endParaRPr sz="550" dirty="0"/>
          </a:p>
          <a:p>
            <a:pPr>
              <a:lnSpc>
                <a:spcPts val="1000"/>
              </a:lnSpc>
            </a:pPr>
            <a:endParaRPr sz="1000" dirty="0"/>
          </a:p>
          <a:p>
            <a:pPr marL="12700">
              <a:lnSpc>
                <a:spcPct val="100000"/>
              </a:lnSpc>
            </a:pPr>
            <a:r>
              <a:rPr sz="1300" spc="-15" dirty="0">
                <a:latin typeface="Calibri"/>
                <a:cs typeface="Calibri"/>
              </a:rPr>
              <a:t>L</a:t>
            </a:r>
            <a:r>
              <a:rPr sz="1300" spc="-10" dirty="0">
                <a:latin typeface="Calibri"/>
                <a:cs typeface="Calibri"/>
              </a:rPr>
              <a:t>a</a:t>
            </a:r>
            <a:r>
              <a:rPr sz="1300" spc="20" dirty="0">
                <a:latin typeface="Calibri"/>
                <a:cs typeface="Calibri"/>
              </a:rPr>
              <a:t> </a:t>
            </a:r>
            <a:r>
              <a:rPr sz="1300" spc="-10" dirty="0">
                <a:latin typeface="Calibri"/>
                <a:cs typeface="Calibri"/>
              </a:rPr>
              <a:t>h</a:t>
            </a:r>
            <a:r>
              <a:rPr sz="1300" spc="-5" dirty="0">
                <a:latin typeface="Calibri"/>
                <a:cs typeface="Calibri"/>
              </a:rPr>
              <a:t>er</a:t>
            </a:r>
            <a:r>
              <a:rPr sz="1300" spc="-25" dirty="0">
                <a:latin typeface="Calibri"/>
                <a:cs typeface="Calibri"/>
              </a:rPr>
              <a:t>r</a:t>
            </a:r>
            <a:r>
              <a:rPr sz="1300" spc="-10" dirty="0">
                <a:latin typeface="Calibri"/>
                <a:cs typeface="Calibri"/>
              </a:rPr>
              <a:t>amie</a:t>
            </a:r>
            <a:r>
              <a:rPr sz="1300" spc="-20" dirty="0">
                <a:latin typeface="Calibri"/>
                <a:cs typeface="Calibri"/>
              </a:rPr>
              <a:t>nt</a:t>
            </a:r>
            <a:r>
              <a:rPr sz="1300" spc="-10" dirty="0">
                <a:latin typeface="Calibri"/>
                <a:cs typeface="Calibri"/>
              </a:rPr>
              <a:t>a</a:t>
            </a:r>
            <a:r>
              <a:rPr sz="1300" spc="10" dirty="0">
                <a:latin typeface="Calibri"/>
                <a:cs typeface="Calibri"/>
              </a:rPr>
              <a:t> </a:t>
            </a:r>
            <a:r>
              <a:rPr sz="1300" spc="-10" dirty="0">
                <a:latin typeface="Calibri"/>
                <a:cs typeface="Calibri"/>
              </a:rPr>
              <a:t>que</a:t>
            </a:r>
            <a:r>
              <a:rPr sz="1300" spc="20" dirty="0">
                <a:latin typeface="Calibri"/>
                <a:cs typeface="Calibri"/>
              </a:rPr>
              <a:t> </a:t>
            </a:r>
            <a:r>
              <a:rPr sz="1300" spc="-10" dirty="0">
                <a:latin typeface="Calibri"/>
                <a:cs typeface="Calibri"/>
              </a:rPr>
              <a:t>se</a:t>
            </a:r>
            <a:r>
              <a:rPr sz="1300" spc="20" dirty="0">
                <a:latin typeface="Calibri"/>
                <a:cs typeface="Calibri"/>
              </a:rPr>
              <a:t> </a:t>
            </a:r>
            <a:r>
              <a:rPr sz="1300" spc="-5" dirty="0">
                <a:latin typeface="Calibri"/>
                <a:cs typeface="Calibri"/>
              </a:rPr>
              <a:t>apli</a:t>
            </a:r>
            <a:r>
              <a:rPr sz="1300" spc="-15" dirty="0">
                <a:latin typeface="Calibri"/>
                <a:cs typeface="Calibri"/>
              </a:rPr>
              <a:t>c</a:t>
            </a:r>
            <a:r>
              <a:rPr sz="1300" spc="-10" dirty="0">
                <a:latin typeface="Calibri"/>
                <a:cs typeface="Calibri"/>
              </a:rPr>
              <a:t>ó</a:t>
            </a:r>
            <a:r>
              <a:rPr sz="1300" spc="20" dirty="0">
                <a:latin typeface="Calibri"/>
                <a:cs typeface="Calibri"/>
              </a:rPr>
              <a:t> </a:t>
            </a:r>
            <a:r>
              <a:rPr sz="1300" spc="-20" dirty="0">
                <a:latin typeface="Calibri"/>
                <a:cs typeface="Calibri"/>
              </a:rPr>
              <a:t>c</a:t>
            </a:r>
            <a:r>
              <a:rPr sz="1300" spc="-10" dirty="0">
                <a:latin typeface="Calibri"/>
                <a:cs typeface="Calibri"/>
              </a:rPr>
              <a:t>omp</a:t>
            </a:r>
            <a:r>
              <a:rPr sz="1300" spc="-15" dirty="0">
                <a:latin typeface="Calibri"/>
                <a:cs typeface="Calibri"/>
              </a:rPr>
              <a:t>r</a:t>
            </a:r>
            <a:r>
              <a:rPr sz="1300" spc="-10" dirty="0">
                <a:latin typeface="Calibri"/>
                <a:cs typeface="Calibri"/>
              </a:rPr>
              <a:t>e</a:t>
            </a:r>
            <a:r>
              <a:rPr sz="1300" spc="-5" dirty="0">
                <a:latin typeface="Calibri"/>
                <a:cs typeface="Calibri"/>
              </a:rPr>
              <a:t>n</a:t>
            </a:r>
            <a:r>
              <a:rPr sz="1300" spc="-10" dirty="0">
                <a:latin typeface="Calibri"/>
                <a:cs typeface="Calibri"/>
              </a:rPr>
              <a:t>día</a:t>
            </a:r>
            <a:r>
              <a:rPr sz="1300" spc="10" dirty="0">
                <a:latin typeface="Calibri"/>
                <a:cs typeface="Calibri"/>
              </a:rPr>
              <a:t> </a:t>
            </a:r>
            <a:r>
              <a:rPr sz="1300" spc="-10" dirty="0">
                <a:latin typeface="Calibri"/>
                <a:cs typeface="Calibri"/>
              </a:rPr>
              <a:t>de</a:t>
            </a:r>
            <a:r>
              <a:rPr sz="1300" spc="20" dirty="0">
                <a:latin typeface="Calibri"/>
                <a:cs typeface="Calibri"/>
              </a:rPr>
              <a:t> </a:t>
            </a:r>
            <a:r>
              <a:rPr lang="es-CO" sz="1300" spc="-10" dirty="0">
                <a:latin typeface="Calibri"/>
                <a:cs typeface="Calibri"/>
              </a:rPr>
              <a:t>7</a:t>
            </a:r>
            <a:r>
              <a:rPr sz="1300" spc="5" dirty="0" smtClean="0">
                <a:latin typeface="Calibri"/>
                <a:cs typeface="Calibri"/>
              </a:rPr>
              <a:t> </a:t>
            </a:r>
            <a:r>
              <a:rPr sz="1300" spc="-10" dirty="0">
                <a:latin typeface="Calibri"/>
                <a:cs typeface="Calibri"/>
              </a:rPr>
              <a:t>p</a:t>
            </a:r>
            <a:r>
              <a:rPr sz="1300" spc="-15" dirty="0">
                <a:latin typeface="Calibri"/>
                <a:cs typeface="Calibri"/>
              </a:rPr>
              <a:t>r</a:t>
            </a:r>
            <a:r>
              <a:rPr sz="1300" spc="-10" dirty="0">
                <a:latin typeface="Calibri"/>
                <a:cs typeface="Calibri"/>
              </a:rPr>
              <a:t>egu</a:t>
            </a:r>
            <a:r>
              <a:rPr sz="1300" spc="-20" dirty="0">
                <a:latin typeface="Calibri"/>
                <a:cs typeface="Calibri"/>
              </a:rPr>
              <a:t>nt</a:t>
            </a:r>
            <a:r>
              <a:rPr sz="1300" spc="-10" dirty="0">
                <a:latin typeface="Calibri"/>
                <a:cs typeface="Calibri"/>
              </a:rPr>
              <a:t>as</a:t>
            </a:r>
            <a:r>
              <a:rPr sz="1300" spc="20" dirty="0">
                <a:latin typeface="Calibri"/>
                <a:cs typeface="Calibri"/>
              </a:rPr>
              <a:t> </a:t>
            </a:r>
            <a:r>
              <a:rPr sz="1300" spc="-10" dirty="0">
                <a:latin typeface="Calibri"/>
                <a:cs typeface="Calibri"/>
              </a:rPr>
              <a:t>c</a:t>
            </a:r>
            <a:r>
              <a:rPr sz="1300" spc="-5" dirty="0">
                <a:latin typeface="Calibri"/>
                <a:cs typeface="Calibri"/>
              </a:rPr>
              <a:t>er</a:t>
            </a:r>
            <a:r>
              <a:rPr sz="1300" spc="-25" dirty="0">
                <a:latin typeface="Calibri"/>
                <a:cs typeface="Calibri"/>
              </a:rPr>
              <a:t>r</a:t>
            </a:r>
            <a:r>
              <a:rPr sz="1300" spc="-10" dirty="0">
                <a:latin typeface="Calibri"/>
                <a:cs typeface="Calibri"/>
              </a:rPr>
              <a:t>adas,</a:t>
            </a:r>
            <a:r>
              <a:rPr sz="1300" spc="10" dirty="0">
                <a:latin typeface="Calibri"/>
                <a:cs typeface="Calibri"/>
              </a:rPr>
              <a:t> </a:t>
            </a:r>
            <a:r>
              <a:rPr sz="1300" spc="-5" dirty="0">
                <a:latin typeface="Calibri"/>
                <a:cs typeface="Calibri"/>
              </a:rPr>
              <a:t>las</a:t>
            </a:r>
            <a:r>
              <a:rPr sz="1300" spc="15" dirty="0">
                <a:latin typeface="Calibri"/>
                <a:cs typeface="Calibri"/>
              </a:rPr>
              <a:t> </a:t>
            </a:r>
            <a:r>
              <a:rPr sz="1300" spc="-10" dirty="0">
                <a:latin typeface="Calibri"/>
                <a:cs typeface="Calibri"/>
              </a:rPr>
              <a:t>c</a:t>
            </a:r>
            <a:r>
              <a:rPr sz="1300" spc="-5" dirty="0">
                <a:latin typeface="Calibri"/>
                <a:cs typeface="Calibri"/>
              </a:rPr>
              <a:t>u</a:t>
            </a:r>
            <a:r>
              <a:rPr sz="1300" spc="-10" dirty="0">
                <a:latin typeface="Calibri"/>
                <a:cs typeface="Calibri"/>
              </a:rPr>
              <a:t>ales</a:t>
            </a:r>
            <a:r>
              <a:rPr sz="1300" spc="20" dirty="0">
                <a:latin typeface="Calibri"/>
                <a:cs typeface="Calibri"/>
              </a:rPr>
              <a:t> </a:t>
            </a:r>
            <a:r>
              <a:rPr sz="1300" spc="-10" dirty="0">
                <a:latin typeface="Calibri"/>
                <a:cs typeface="Calibri"/>
              </a:rPr>
              <a:t>a</a:t>
            </a:r>
            <a:r>
              <a:rPr sz="1300" dirty="0">
                <a:latin typeface="Calibri"/>
                <a:cs typeface="Calibri"/>
              </a:rPr>
              <a:t>r</a:t>
            </a:r>
            <a:r>
              <a:rPr sz="1300" spc="-30" dirty="0">
                <a:latin typeface="Calibri"/>
                <a:cs typeface="Calibri"/>
              </a:rPr>
              <a:t>r</a:t>
            </a:r>
            <a:r>
              <a:rPr sz="1300" spc="-10" dirty="0">
                <a:latin typeface="Calibri"/>
                <a:cs typeface="Calibri"/>
              </a:rPr>
              <a:t>oja</a:t>
            </a:r>
            <a:r>
              <a:rPr sz="1300" spc="-30" dirty="0">
                <a:latin typeface="Calibri"/>
                <a:cs typeface="Calibri"/>
              </a:rPr>
              <a:t>r</a:t>
            </a:r>
            <a:r>
              <a:rPr sz="1300" spc="-10" dirty="0">
                <a:latin typeface="Calibri"/>
                <a:cs typeface="Calibri"/>
              </a:rPr>
              <a:t>on</a:t>
            </a:r>
            <a:r>
              <a:rPr sz="1300" spc="10" dirty="0">
                <a:latin typeface="Calibri"/>
                <a:cs typeface="Calibri"/>
              </a:rPr>
              <a:t> </a:t>
            </a:r>
            <a:r>
              <a:rPr sz="1300" spc="-5" dirty="0">
                <a:latin typeface="Calibri"/>
                <a:cs typeface="Calibri"/>
              </a:rPr>
              <a:t>los</a:t>
            </a:r>
            <a:r>
              <a:rPr sz="1300" spc="10" dirty="0">
                <a:latin typeface="Calibri"/>
                <a:cs typeface="Calibri"/>
              </a:rPr>
              <a:t> </a:t>
            </a:r>
            <a:r>
              <a:rPr sz="1300" spc="-5" dirty="0">
                <a:latin typeface="Calibri"/>
                <a:cs typeface="Calibri"/>
              </a:rPr>
              <a:t>siguie</a:t>
            </a:r>
            <a:r>
              <a:rPr sz="1300" spc="-20" dirty="0">
                <a:latin typeface="Calibri"/>
                <a:cs typeface="Calibri"/>
              </a:rPr>
              <a:t>nt</a:t>
            </a:r>
            <a:r>
              <a:rPr sz="1300" spc="-10" dirty="0">
                <a:latin typeface="Calibri"/>
                <a:cs typeface="Calibri"/>
              </a:rPr>
              <a:t>es</a:t>
            </a:r>
            <a:r>
              <a:rPr sz="1300" spc="45" dirty="0">
                <a:latin typeface="Calibri"/>
                <a:cs typeface="Calibri"/>
              </a:rPr>
              <a:t> </a:t>
            </a:r>
            <a:r>
              <a:rPr sz="1300" spc="-15" dirty="0">
                <a:latin typeface="Calibri"/>
                <a:cs typeface="Calibri"/>
              </a:rPr>
              <a:t>r</a:t>
            </a:r>
            <a:r>
              <a:rPr sz="1300" spc="-10" dirty="0">
                <a:latin typeface="Calibri"/>
                <a:cs typeface="Calibri"/>
              </a:rPr>
              <a:t>esul</a:t>
            </a:r>
            <a:r>
              <a:rPr sz="1300" spc="-20" dirty="0">
                <a:latin typeface="Calibri"/>
                <a:cs typeface="Calibri"/>
              </a:rPr>
              <a:t>t</a:t>
            </a:r>
            <a:r>
              <a:rPr sz="1300" spc="-10" dirty="0">
                <a:latin typeface="Calibri"/>
                <a:cs typeface="Calibri"/>
              </a:rPr>
              <a:t>ados:</a:t>
            </a:r>
            <a:endParaRPr sz="1300" dirty="0">
              <a:latin typeface="Calibri"/>
              <a:cs typeface="Calibri"/>
            </a:endParaRPr>
          </a:p>
        </p:txBody>
      </p:sp>
      <p:sp>
        <p:nvSpPr>
          <p:cNvPr id="4" name="object 4"/>
          <p:cNvSpPr txBox="1"/>
          <p:nvPr/>
        </p:nvSpPr>
        <p:spPr>
          <a:xfrm>
            <a:off x="1708530" y="2817251"/>
            <a:ext cx="2816860" cy="430887"/>
          </a:xfrm>
          <a:prstGeom prst="rect">
            <a:avLst/>
          </a:prstGeom>
        </p:spPr>
        <p:txBody>
          <a:bodyPr vert="horz" wrap="square" lIns="0" tIns="0" rIns="0" bIns="0" rtlCol="0">
            <a:spAutoFit/>
          </a:bodyPr>
          <a:lstStyle/>
          <a:p>
            <a:pPr marL="12700" marR="6350">
              <a:lnSpc>
                <a:spcPct val="100000"/>
              </a:lnSpc>
            </a:pPr>
            <a:r>
              <a:rPr lang="es-CO" sz="1400" b="1" spc="-20" dirty="0" smtClean="0">
                <a:effectLst>
                  <a:outerShdw blurRad="38100" dist="38100" dir="2700000" algn="tl">
                    <a:srgbClr val="000000">
                      <a:alpha val="43137"/>
                    </a:srgbClr>
                  </a:outerShdw>
                </a:effectLst>
                <a:latin typeface="Calibri"/>
                <a:cs typeface="Calibri"/>
              </a:rPr>
              <a:t>DESEMPEÑO DEL CANAL DEL CONTACTO QUE UTILIZÓ </a:t>
            </a:r>
            <a:endParaRPr sz="1400" dirty="0">
              <a:effectLst>
                <a:outerShdw blurRad="38100" dist="38100" dir="2700000" algn="tl">
                  <a:srgbClr val="000000">
                    <a:alpha val="43137"/>
                  </a:srgbClr>
                </a:outerShdw>
              </a:effectLst>
              <a:latin typeface="Calibri"/>
              <a:cs typeface="Calibri"/>
            </a:endParaRPr>
          </a:p>
        </p:txBody>
      </p:sp>
      <p:graphicFrame>
        <p:nvGraphicFramePr>
          <p:cNvPr id="5" name="Tabla 4"/>
          <p:cNvGraphicFramePr>
            <a:graphicFrameLocks noGrp="1"/>
          </p:cNvGraphicFramePr>
          <p:nvPr>
            <p:extLst>
              <p:ext uri="{D42A27DB-BD31-4B8C-83A1-F6EECF244321}">
                <p14:modId xmlns:p14="http://schemas.microsoft.com/office/powerpoint/2010/main" val="758890131"/>
              </p:ext>
            </p:extLst>
          </p:nvPr>
        </p:nvGraphicFramePr>
        <p:xfrm>
          <a:off x="2133600" y="3588641"/>
          <a:ext cx="4140200" cy="2095500"/>
        </p:xfrm>
        <a:graphic>
          <a:graphicData uri="http://schemas.openxmlformats.org/drawingml/2006/table">
            <a:tbl>
              <a:tblPr>
                <a:tableStyleId>{5C22544A-7EE6-4342-B048-85BDC9FD1C3A}</a:tableStyleId>
              </a:tblPr>
              <a:tblGrid>
                <a:gridCol w="1320800">
                  <a:extLst>
                    <a:ext uri="{9D8B030D-6E8A-4147-A177-3AD203B41FA5}">
                      <a16:colId xmlns:a16="http://schemas.microsoft.com/office/drawing/2014/main" val="1123904459"/>
                    </a:ext>
                  </a:extLst>
                </a:gridCol>
                <a:gridCol w="2819400">
                  <a:extLst>
                    <a:ext uri="{9D8B030D-6E8A-4147-A177-3AD203B41FA5}">
                      <a16:colId xmlns:a16="http://schemas.microsoft.com/office/drawing/2014/main" val="166508689"/>
                    </a:ext>
                  </a:extLst>
                </a:gridCol>
              </a:tblGrid>
              <a:tr h="381000">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a:effectLst/>
                        </a:rPr>
                        <a:t>Cuenta de Seleccione el (los) canal(es) de contacto utilizado (s)</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54614806"/>
                  </a:ext>
                </a:extLst>
              </a:tr>
              <a:tr h="381000">
                <a:tc>
                  <a:txBody>
                    <a:bodyPr/>
                    <a:lstStyle/>
                    <a:p>
                      <a:pPr algn="l" fontAlgn="ctr"/>
                      <a:r>
                        <a:rPr lang="en-US" sz="1100" u="none" strike="noStrike">
                          <a:effectLst/>
                        </a:rPr>
                        <a:t>Atención Personalizada</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26482184"/>
                  </a:ext>
                </a:extLst>
              </a:tr>
              <a:tr h="190500">
                <a:tc>
                  <a:txBody>
                    <a:bodyPr/>
                    <a:lstStyle/>
                    <a:p>
                      <a:pPr algn="l" fontAlgn="ctr"/>
                      <a:r>
                        <a:rPr lang="en-US" sz="1100" u="none" strike="noStrike">
                          <a:effectLst/>
                        </a:rPr>
                        <a:t>Chat institucional</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42291545"/>
                  </a:ext>
                </a:extLst>
              </a:tr>
              <a:tr h="190500">
                <a:tc>
                  <a:txBody>
                    <a:bodyPr/>
                    <a:lstStyle/>
                    <a:p>
                      <a:pPr algn="l" fontAlgn="ctr"/>
                      <a:r>
                        <a:rPr lang="en-US" sz="1100" u="none" strike="noStrike">
                          <a:effectLst/>
                        </a:rPr>
                        <a:t>Correo electrónico</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94417528"/>
                  </a:ext>
                </a:extLst>
              </a:tr>
              <a:tr h="381000">
                <a:tc>
                  <a:txBody>
                    <a:bodyPr/>
                    <a:lstStyle/>
                    <a:p>
                      <a:pPr algn="l" fontAlgn="ctr"/>
                      <a:r>
                        <a:rPr lang="en-US" sz="1100" u="none" strike="noStrike">
                          <a:effectLst/>
                        </a:rPr>
                        <a:t>Correspondencia certificada</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87469563"/>
                  </a:ext>
                </a:extLst>
              </a:tr>
              <a:tr h="190500">
                <a:tc>
                  <a:txBody>
                    <a:bodyPr/>
                    <a:lstStyle/>
                    <a:p>
                      <a:pPr algn="l" fontAlgn="ctr"/>
                      <a:r>
                        <a:rPr lang="en-US" sz="1100" u="none" strike="noStrike">
                          <a:effectLst/>
                        </a:rPr>
                        <a:t>Radicación personal</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14108220"/>
                  </a:ext>
                </a:extLst>
              </a:tr>
              <a:tr h="190500">
                <a:tc>
                  <a:txBody>
                    <a:bodyPr/>
                    <a:lstStyle/>
                    <a:p>
                      <a:pPr algn="l" fontAlgn="ctr"/>
                      <a:r>
                        <a:rPr lang="en-US" sz="1100" u="none" strike="noStrike">
                          <a:effectLst/>
                        </a:rPr>
                        <a:t>Teléfono o celular</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9163481"/>
                  </a:ext>
                </a:extLst>
              </a:tr>
              <a:tr h="190500">
                <a:tc>
                  <a:txBody>
                    <a:bodyPr/>
                    <a:lstStyle/>
                    <a:p>
                      <a:pPr algn="l" fontAlgn="ctr"/>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5721025"/>
                  </a:ext>
                </a:extLst>
              </a:tr>
            </a:tbl>
          </a:graphicData>
        </a:graphic>
      </p:graphicFrame>
      <p:graphicFrame>
        <p:nvGraphicFramePr>
          <p:cNvPr id="8" name="Gráfico 7"/>
          <p:cNvGraphicFramePr>
            <a:graphicFrameLocks/>
          </p:cNvGraphicFramePr>
          <p:nvPr>
            <p:extLst>
              <p:ext uri="{D42A27DB-BD31-4B8C-83A1-F6EECF244321}">
                <p14:modId xmlns:p14="http://schemas.microsoft.com/office/powerpoint/2010/main" val="3845521617"/>
              </p:ext>
            </p:extLst>
          </p:nvPr>
        </p:nvGraphicFramePr>
        <p:xfrm>
          <a:off x="6553200" y="3014757"/>
          <a:ext cx="4572000" cy="29337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308100">
              <a:lnSpc>
                <a:spcPct val="100000"/>
              </a:lnSpc>
            </a:pPr>
            <a:r>
              <a:rPr dirty="0"/>
              <a:t>I</a:t>
            </a:r>
            <a:r>
              <a:rPr spc="5" dirty="0"/>
              <a:t>N</a:t>
            </a:r>
            <a:r>
              <a:rPr dirty="0"/>
              <a:t>FORME</a:t>
            </a:r>
            <a:r>
              <a:rPr spc="-25" dirty="0"/>
              <a:t> </a:t>
            </a:r>
            <a:r>
              <a:rPr dirty="0"/>
              <a:t>E</a:t>
            </a:r>
            <a:r>
              <a:rPr spc="5" dirty="0"/>
              <a:t>N</a:t>
            </a:r>
            <a:r>
              <a:rPr dirty="0"/>
              <a:t>CUES</a:t>
            </a:r>
            <a:r>
              <a:rPr spc="-15" dirty="0"/>
              <a:t>T</a:t>
            </a:r>
            <a:r>
              <a:rPr dirty="0"/>
              <a:t>A</a:t>
            </a:r>
            <a:r>
              <a:rPr spc="-40" dirty="0"/>
              <a:t> </a:t>
            </a:r>
            <a:r>
              <a:rPr dirty="0"/>
              <a:t>S</a:t>
            </a:r>
            <a:r>
              <a:rPr spc="5" dirty="0"/>
              <a:t>A</a:t>
            </a:r>
            <a:r>
              <a:rPr dirty="0"/>
              <a:t>TISF</a:t>
            </a:r>
            <a:r>
              <a:rPr spc="5" dirty="0"/>
              <a:t>A</a:t>
            </a:r>
            <a:r>
              <a:rPr dirty="0"/>
              <a:t>CCIÓN</a:t>
            </a:r>
            <a:r>
              <a:rPr spc="-50" dirty="0"/>
              <a:t> </a:t>
            </a:r>
            <a:r>
              <a:rPr spc="5" dirty="0"/>
              <a:t>A</a:t>
            </a:r>
            <a:r>
              <a:rPr dirty="0"/>
              <a:t>L</a:t>
            </a:r>
            <a:r>
              <a:rPr spc="-15" dirty="0"/>
              <a:t> </a:t>
            </a:r>
            <a:r>
              <a:rPr dirty="0"/>
              <a:t>US</a:t>
            </a:r>
            <a:r>
              <a:rPr spc="5" dirty="0"/>
              <a:t>UA</a:t>
            </a:r>
            <a:r>
              <a:rPr dirty="0"/>
              <a:t>RIO</a:t>
            </a:r>
            <a:r>
              <a:rPr spc="-60" dirty="0"/>
              <a:t> </a:t>
            </a:r>
            <a:r>
              <a:rPr dirty="0"/>
              <a:t>P</a:t>
            </a:r>
            <a:r>
              <a:rPr spc="5" dirty="0"/>
              <a:t>R</a:t>
            </a:r>
            <a:r>
              <a:rPr dirty="0"/>
              <a:t>IMER</a:t>
            </a:r>
            <a:r>
              <a:rPr spc="-5" dirty="0"/>
              <a:t> </a:t>
            </a:r>
            <a:r>
              <a:rPr dirty="0"/>
              <a:t>SEMESTRE</a:t>
            </a:r>
            <a:r>
              <a:rPr spc="-30" dirty="0"/>
              <a:t> </a:t>
            </a:r>
            <a:r>
              <a:rPr dirty="0"/>
              <a:t>2</a:t>
            </a:r>
            <a:r>
              <a:rPr spc="5" dirty="0"/>
              <a:t>0</a:t>
            </a:r>
            <a:r>
              <a:rPr dirty="0"/>
              <a:t>20</a:t>
            </a:r>
          </a:p>
        </p:txBody>
      </p:sp>
      <p:sp>
        <p:nvSpPr>
          <p:cNvPr id="3" name="object 3"/>
          <p:cNvSpPr txBox="1"/>
          <p:nvPr/>
        </p:nvSpPr>
        <p:spPr>
          <a:xfrm>
            <a:off x="1693926" y="1765046"/>
            <a:ext cx="7243445" cy="276999"/>
          </a:xfrm>
          <a:prstGeom prst="rect">
            <a:avLst/>
          </a:prstGeom>
        </p:spPr>
        <p:txBody>
          <a:bodyPr vert="horz" wrap="square" lIns="0" tIns="0" rIns="0" bIns="0" rtlCol="0">
            <a:spAutoFit/>
          </a:bodyPr>
          <a:lstStyle/>
          <a:p>
            <a:pPr marL="12700">
              <a:lnSpc>
                <a:spcPct val="100000"/>
              </a:lnSpc>
            </a:pPr>
            <a:r>
              <a:rPr lang="es-CO" sz="1800" b="1" dirty="0" smtClean="0">
                <a:solidFill>
                  <a:srgbClr val="A4A4A4"/>
                </a:solidFill>
                <a:latin typeface="Calibri"/>
                <a:cs typeface="Calibri"/>
              </a:rPr>
              <a:t>CORDIALIDAD Y DISPOSICIÓN DEL SERVIDOR </a:t>
            </a:r>
            <a:endParaRPr sz="1800" dirty="0">
              <a:latin typeface="Calibri"/>
              <a:cs typeface="Calibri"/>
            </a:endParaRPr>
          </a:p>
        </p:txBody>
      </p:sp>
      <p:graphicFrame>
        <p:nvGraphicFramePr>
          <p:cNvPr id="4" name="Tabla 3"/>
          <p:cNvGraphicFramePr>
            <a:graphicFrameLocks noGrp="1"/>
          </p:cNvGraphicFramePr>
          <p:nvPr>
            <p:extLst>
              <p:ext uri="{D42A27DB-BD31-4B8C-83A1-F6EECF244321}">
                <p14:modId xmlns:p14="http://schemas.microsoft.com/office/powerpoint/2010/main" val="1945541910"/>
              </p:ext>
            </p:extLst>
          </p:nvPr>
        </p:nvGraphicFramePr>
        <p:xfrm>
          <a:off x="2743200" y="2964656"/>
          <a:ext cx="4292600" cy="1683543"/>
        </p:xfrm>
        <a:graphic>
          <a:graphicData uri="http://schemas.openxmlformats.org/drawingml/2006/table">
            <a:tbl>
              <a:tblPr>
                <a:tableStyleId>{5C22544A-7EE6-4342-B048-85BDC9FD1C3A}</a:tableStyleId>
              </a:tblPr>
              <a:tblGrid>
                <a:gridCol w="1369418">
                  <a:extLst>
                    <a:ext uri="{9D8B030D-6E8A-4147-A177-3AD203B41FA5}">
                      <a16:colId xmlns:a16="http://schemas.microsoft.com/office/drawing/2014/main" val="1761250652"/>
                    </a:ext>
                  </a:extLst>
                </a:gridCol>
                <a:gridCol w="2923182">
                  <a:extLst>
                    <a:ext uri="{9D8B030D-6E8A-4147-A177-3AD203B41FA5}">
                      <a16:colId xmlns:a16="http://schemas.microsoft.com/office/drawing/2014/main" val="1184325766"/>
                    </a:ext>
                  </a:extLst>
                </a:gridCol>
              </a:tblGrid>
              <a:tr h="481013">
                <a:tc>
                  <a:txBody>
                    <a:bodyPr/>
                    <a:lstStyle/>
                    <a:p>
                      <a:pPr algn="ctr" fontAlgn="ctr"/>
                      <a:r>
                        <a:rPr lang="en-US" sz="1100" u="none" strike="noStrike">
                          <a:effectLst/>
                        </a:rPr>
                        <a:t>Etiquetas de fila</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s-MX" sz="1100" u="none" strike="noStrike">
                          <a:effectLst/>
                        </a:rPr>
                        <a:t>Cuenta de Cordialidad y disposición del servidor2</a:t>
                      </a:r>
                      <a:endParaRPr lang="es-MX"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44403248"/>
                  </a:ext>
                </a:extLst>
              </a:tr>
              <a:tr h="240506">
                <a:tc>
                  <a:txBody>
                    <a:bodyPr/>
                    <a:lstStyle/>
                    <a:p>
                      <a:pPr algn="l" fontAlgn="b"/>
                      <a:r>
                        <a:rPr lang="en-US" sz="1100" u="none" strike="noStrike">
                          <a:effectLst/>
                        </a:rPr>
                        <a:t>Aceptable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57396647"/>
                  </a:ext>
                </a:extLst>
              </a:tr>
              <a:tr h="240506">
                <a:tc>
                  <a:txBody>
                    <a:bodyPr/>
                    <a:lstStyle/>
                    <a:p>
                      <a:pPr algn="l" fontAlgn="b"/>
                      <a:r>
                        <a:rPr lang="en-US" sz="1100" u="none" strike="noStrike">
                          <a:effectLst/>
                        </a:rPr>
                        <a:t>Bueno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9300144"/>
                  </a:ext>
                </a:extLst>
              </a:tr>
              <a:tr h="240506">
                <a:tc>
                  <a:txBody>
                    <a:bodyPr/>
                    <a:lstStyle/>
                    <a:p>
                      <a:pPr algn="l" fontAlgn="b"/>
                      <a:r>
                        <a:rPr lang="en-US" sz="1100" u="none" strike="noStrike">
                          <a:effectLst/>
                        </a:rPr>
                        <a:t>Deficiente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80378432"/>
                  </a:ext>
                </a:extLst>
              </a:tr>
              <a:tr h="240506">
                <a:tc>
                  <a:txBody>
                    <a:bodyPr/>
                    <a:lstStyle/>
                    <a:p>
                      <a:pPr algn="l" fontAlgn="b"/>
                      <a:r>
                        <a:rPr lang="en-US" sz="1100" u="none" strike="noStrike">
                          <a:effectLst/>
                        </a:rPr>
                        <a:t>Excelente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31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65988247"/>
                  </a:ext>
                </a:extLst>
              </a:tr>
              <a:tr h="240506">
                <a:tc>
                  <a:txBody>
                    <a:bodyPr/>
                    <a:lstStyle/>
                    <a:p>
                      <a:pPr algn="l" fontAlgn="b"/>
                      <a:r>
                        <a:rPr lang="en-US" sz="1100" u="none" strike="noStrike">
                          <a:effectLst/>
                        </a:rPr>
                        <a:t>Total general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dirty="0">
                          <a:effectLst/>
                        </a:rPr>
                        <a:t>36</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27567889"/>
                  </a:ext>
                </a:extLst>
              </a:tr>
            </a:tbl>
          </a:graphicData>
        </a:graphic>
      </p:graphicFrame>
      <p:graphicFrame>
        <p:nvGraphicFramePr>
          <p:cNvPr id="7" name="Gráfico 6"/>
          <p:cNvGraphicFramePr>
            <a:graphicFrameLocks/>
          </p:cNvGraphicFramePr>
          <p:nvPr>
            <p:extLst>
              <p:ext uri="{D42A27DB-BD31-4B8C-83A1-F6EECF244321}">
                <p14:modId xmlns:p14="http://schemas.microsoft.com/office/powerpoint/2010/main" val="1204582725"/>
              </p:ext>
            </p:extLst>
          </p:nvPr>
        </p:nvGraphicFramePr>
        <p:xfrm>
          <a:off x="7162800" y="2696764"/>
          <a:ext cx="4424363" cy="22193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739</TotalTime>
  <Words>1765</Words>
  <Application>Microsoft Office PowerPoint</Application>
  <PresentationFormat>Panorámica</PresentationFormat>
  <Paragraphs>240</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Century Gothic</vt:lpstr>
      <vt:lpstr>Times New Roman</vt:lpstr>
      <vt:lpstr>Office Theme</vt:lpstr>
      <vt:lpstr>Presentación de PowerPoint</vt:lpstr>
      <vt:lpstr>INFORME ENCUESTA SATISFACCIÓN AL USUARIO SEGUNDO SEMESTRE 2020</vt:lpstr>
      <vt:lpstr>INFORME ENCUESTA SATISFACCIÓN AL USUARIO SEGUNDO SEMESTRE 2020</vt:lpstr>
      <vt:lpstr>INFORME ENCUESTA SATISFACCIÓN AL USUARIO SEGUNDO SEMESTRE 2020</vt:lpstr>
      <vt:lpstr>INFORME ENCUESTA SATISFACCIÓN AL USUARIO SEGUNDO SEMESTRE 2020</vt:lpstr>
      <vt:lpstr>INFORME ENCUESTA SATISFACCIÓN AL USUARIO SEGUNDO SEMESTRE 2020</vt:lpstr>
      <vt:lpstr>INFORME ENCUESTA SATISFACCIÓN AL USUARIO SEGUNDO SEMESTRE 2020</vt:lpstr>
      <vt:lpstr>INFORME ENCUESTA SATISFACCIÓN AL USUARIO PRIMER SEMESTRE 2020</vt:lpstr>
      <vt:lpstr>INFORME ENCUESTA SATISFACCIÓN AL USUARIO PRIMER SEMESTRE 2020</vt:lpstr>
      <vt:lpstr>INFORME ENCUESTA SATISFACCIÓN AL USUARIO PRIMER SEMESTRE 2020</vt:lpstr>
      <vt:lpstr>INFORME ENCUESTA SATISFACCIÓN AL USUARIO PRIMER SEMESTRE 2020</vt:lpstr>
      <vt:lpstr>INFORME ENCUESTA SATISFACCIÓN AL USUARIO PRIMER SEMESTRE 2020</vt:lpstr>
      <vt:lpstr>INFORME ENCUESTA SATISFACCIÓN AL USUARIO SEGUNDO SEMESTRE 2020</vt:lpstr>
      <vt:lpstr>ANALISIS DE RESULTADO OBTENIDO</vt:lpstr>
      <vt:lpstr>ANALISIS DE RESULTADO OBTENIDO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radicacion</dc:creator>
  <cp:lastModifiedBy>Atención Ciudadano</cp:lastModifiedBy>
  <cp:revision>65</cp:revision>
  <dcterms:created xsi:type="dcterms:W3CDTF">2021-02-25T16:46:35Z</dcterms:created>
  <dcterms:modified xsi:type="dcterms:W3CDTF">2021-04-29T16:56:31Z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2021-02-25T00:00:00Z</vt:filetime>
  </property>
  <property fmtid="{D5CDD505-2E9C-101B-9397-08002B2CF9AE}" pid="3" name="LastSaved">
    <vt:filetime>2021-02-25T00:00:00Z</vt:filetime>
  </property>
</Properties>
</file>