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1.xml" ContentType="application/vnd.ms-office.chartstyle+xml"/>
  <Override PartName="/ppt/charts/colors1.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notesMasterIdLst>
    <p:notesMasterId r:id="rId18"/>
  </p:notesMasterIdLst>
  <p:sldIdLst>
    <p:sldId id="256" r:id="rId2"/>
    <p:sldId id="286" r:id="rId3"/>
    <p:sldId id="287" r:id="rId4"/>
    <p:sldId id="285" r:id="rId5"/>
    <p:sldId id="258" r:id="rId6"/>
    <p:sldId id="257" r:id="rId7"/>
    <p:sldId id="259" r:id="rId8"/>
    <p:sldId id="289" r:id="rId9"/>
    <p:sldId id="290" r:id="rId10"/>
    <p:sldId id="291" r:id="rId11"/>
    <p:sldId id="292" r:id="rId12"/>
    <p:sldId id="295" r:id="rId13"/>
    <p:sldId id="294" r:id="rId14"/>
    <p:sldId id="293" r:id="rId15"/>
    <p:sldId id="296" r:id="rId16"/>
    <p:sldId id="261" r:id="rId1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8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8"/>
    <p:restoredTop sz="92500"/>
  </p:normalViewPr>
  <p:slideViewPr>
    <p:cSldViewPr snapToGrid="0" snapToObjects="1">
      <p:cViewPr varScale="1">
        <p:scale>
          <a:sx n="103" d="100"/>
          <a:sy n="103" d="100"/>
        </p:scale>
        <p:origin x="13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C:\Users\radicacion\Desktop\Informe%20Encuestas\Encuesta%20satisfacci&#243;n%20Atenci&#243;n%20al%20Usuario.%20(respuestas)%20II%20semestre.xlsx" TargetMode="External"/><Relationship Id="rId2" Type="http://schemas.microsoft.com/office/2011/relationships/chartColorStyle" Target="colors1.xml"/><Relationship Id="rId1" Type="http://schemas.microsoft.com/office/2011/relationships/chartStyle" Target="style1.xml"/></Relationships>
</file>

<file path=ppt/charts/_rels/chart9.xml.rels><?xml version="1.0" encoding="UTF-8" standalone="yes"?>
<Relationships xmlns="http://schemas.openxmlformats.org/package/2006/relationships"><Relationship Id="rId1" Type="http://schemas.openxmlformats.org/officeDocument/2006/relationships/oleObject" Target="file:///C:\Users\USUARIO\Documents\ENCUESTAS%20DE%20SATISFACCI&#210;N\ENCUESTAS%20DE%20SATISFACCION%20SEGUNDO%20CUATRIMEST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dinámica1</c:name>
    <c:fmtId val="-1"/>
  </c:pivotSource>
  <c:chart>
    <c:title>
      <c:layout/>
      <c:overlay val="0"/>
    </c:title>
    <c:autoTitleDeleted val="0"/>
    <c:pivotFmts>
      <c:pivotFmt>
        <c:idx val="0"/>
        <c:marker>
          <c:symbol val="none"/>
        </c:marker>
      </c:pivotFmt>
      <c:pivotFmt>
        <c:idx val="1"/>
        <c:marker>
          <c:symbol val="none"/>
        </c:marker>
      </c:pivotFmt>
      <c:pivotFmt>
        <c:idx val="2"/>
        <c:marker>
          <c:symbol val="none"/>
        </c:marker>
      </c:pivotFmt>
    </c:pivotFmts>
    <c:plotArea>
      <c:layout/>
      <c:pieChart>
        <c:varyColors val="1"/>
        <c:ser>
          <c:idx val="0"/>
          <c:order val="0"/>
          <c:tx>
            <c:strRef>
              <c:f>DINÁMICAS!$B$3</c:f>
              <c:strCache>
                <c:ptCount val="1"/>
                <c:pt idx="0">
                  <c:v>Total</c:v>
                </c:pt>
              </c:strCache>
            </c:strRef>
          </c:tx>
          <c:cat>
            <c:strRef>
              <c:f>DINÁMICAS!$A$4:$A$9</c:f>
              <c:strCache>
                <c:ptCount val="5"/>
                <c:pt idx="0">
                  <c:v>Cuerpo de Bomberos</c:v>
                </c:pt>
                <c:pt idx="1">
                  <c:v>Entidad Pública</c:v>
                </c:pt>
                <c:pt idx="2">
                  <c:v>Entidad Territorial</c:v>
                </c:pt>
                <c:pt idx="3">
                  <c:v>Persona Jurìdica</c:v>
                </c:pt>
                <c:pt idx="4">
                  <c:v>Persona Natural</c:v>
                </c:pt>
              </c:strCache>
            </c:strRef>
          </c:cat>
          <c:val>
            <c:numRef>
              <c:f>DINÁMICAS!$B$4:$B$9</c:f>
              <c:numCache>
                <c:formatCode>General</c:formatCode>
                <c:ptCount val="5"/>
                <c:pt idx="0">
                  <c:v>33</c:v>
                </c:pt>
                <c:pt idx="1">
                  <c:v>2</c:v>
                </c:pt>
                <c:pt idx="2">
                  <c:v>14</c:v>
                </c:pt>
                <c:pt idx="3">
                  <c:v>5</c:v>
                </c:pt>
                <c:pt idx="4">
                  <c:v>5</c:v>
                </c:pt>
              </c:numCache>
            </c:numRef>
          </c:val>
          <c:extLst>
            <c:ext xmlns:c16="http://schemas.microsoft.com/office/drawing/2014/chart" uri="{C3380CC4-5D6E-409C-BE32-E72D297353CC}">
              <c16:uniqueId val="{00000000-851F-4D74-8668-B6FF374B1403}"/>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2753042233357192"/>
          <c:y val="0.34648390495122511"/>
          <c:w val="0.31186351706036747"/>
          <c:h val="0.48329339787543085"/>
        </c:manualLayout>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dinámica10</c:name>
    <c:fmtId val="-1"/>
  </c:pivotSource>
  <c:chart>
    <c:title>
      <c:layout/>
      <c:overlay val="0"/>
    </c:title>
    <c:autoTitleDeleted val="0"/>
    <c:pivotFmts>
      <c:pivotFmt>
        <c:idx val="0"/>
        <c:marker>
          <c:symbol val="none"/>
        </c:marker>
      </c:pivotFmt>
      <c:pivotFmt>
        <c:idx val="1"/>
        <c:marker>
          <c:symbol val="none"/>
        </c:marker>
      </c:pivotFmt>
      <c:pivotFmt>
        <c:idx val="2"/>
        <c:marker>
          <c:symbol val="none"/>
        </c:marker>
      </c:pivotFmt>
    </c:pivotFmts>
    <c:plotArea>
      <c:layout/>
      <c:lineChart>
        <c:grouping val="stacked"/>
        <c:varyColors val="0"/>
        <c:ser>
          <c:idx val="0"/>
          <c:order val="0"/>
          <c:tx>
            <c:strRef>
              <c:f>DINÁMICAS!$B$127</c:f>
              <c:strCache>
                <c:ptCount val="1"/>
                <c:pt idx="0">
                  <c:v>Total</c:v>
                </c:pt>
              </c:strCache>
            </c:strRef>
          </c:tx>
          <c:marker>
            <c:symbol val="none"/>
          </c:marker>
          <c:cat>
            <c:strRef>
              <c:f>DINÁMICAS!$A$128:$A$132</c:f>
              <c:strCache>
                <c:ptCount val="4"/>
                <c:pt idx="0">
                  <c:v>Aceptable</c:v>
                </c:pt>
                <c:pt idx="1">
                  <c:v>Bueno</c:v>
                </c:pt>
                <c:pt idx="2">
                  <c:v>Deficiente</c:v>
                </c:pt>
                <c:pt idx="3">
                  <c:v>Excelente</c:v>
                </c:pt>
              </c:strCache>
            </c:strRef>
          </c:cat>
          <c:val>
            <c:numRef>
              <c:f>DINÁMICAS!$B$128:$B$132</c:f>
              <c:numCache>
                <c:formatCode>General</c:formatCode>
                <c:ptCount val="4"/>
                <c:pt idx="0">
                  <c:v>1</c:v>
                </c:pt>
                <c:pt idx="1">
                  <c:v>11</c:v>
                </c:pt>
                <c:pt idx="2">
                  <c:v>4</c:v>
                </c:pt>
                <c:pt idx="3">
                  <c:v>43</c:v>
                </c:pt>
              </c:numCache>
            </c:numRef>
          </c:val>
          <c:smooth val="0"/>
          <c:extLst>
            <c:ext xmlns:c16="http://schemas.microsoft.com/office/drawing/2014/chart" uri="{C3380CC4-5D6E-409C-BE32-E72D297353CC}">
              <c16:uniqueId val="{00000000-7BE1-4902-8E2F-724F112485B8}"/>
            </c:ext>
          </c:extLst>
        </c:ser>
        <c:dLbls>
          <c:showLegendKey val="0"/>
          <c:showVal val="0"/>
          <c:showCatName val="0"/>
          <c:showSerName val="0"/>
          <c:showPercent val="0"/>
          <c:showBubbleSize val="0"/>
        </c:dLbls>
        <c:smooth val="0"/>
        <c:axId val="108275968"/>
        <c:axId val="108281856"/>
      </c:lineChart>
      <c:catAx>
        <c:axId val="108275968"/>
        <c:scaling>
          <c:orientation val="minMax"/>
        </c:scaling>
        <c:delete val="0"/>
        <c:axPos val="b"/>
        <c:numFmt formatCode="General" sourceLinked="0"/>
        <c:majorTickMark val="out"/>
        <c:minorTickMark val="none"/>
        <c:tickLblPos val="nextTo"/>
        <c:crossAx val="108281856"/>
        <c:crosses val="autoZero"/>
        <c:auto val="1"/>
        <c:lblAlgn val="ctr"/>
        <c:lblOffset val="100"/>
        <c:noMultiLvlLbl val="0"/>
      </c:catAx>
      <c:valAx>
        <c:axId val="108281856"/>
        <c:scaling>
          <c:orientation val="minMax"/>
        </c:scaling>
        <c:delete val="0"/>
        <c:axPos val="l"/>
        <c:majorGridlines/>
        <c:numFmt formatCode="General" sourceLinked="1"/>
        <c:majorTickMark val="out"/>
        <c:minorTickMark val="none"/>
        <c:tickLblPos val="nextTo"/>
        <c:crossAx val="108275968"/>
        <c:crosses val="autoZero"/>
        <c:crossBetween val="between"/>
      </c:valAx>
    </c:plotArea>
    <c:legend>
      <c:legendPos val="r"/>
      <c:layout/>
      <c:overlay val="0"/>
    </c:legend>
    <c:plotVisOnly val="1"/>
    <c:dispBlanksAs val="zero"/>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dinámica11</c:name>
    <c:fmtId val="-1"/>
  </c:pivotSource>
  <c:chart>
    <c:title>
      <c:layout/>
      <c:overlay val="0"/>
    </c:title>
    <c:autoTitleDeleted val="0"/>
    <c:pivotFmts>
      <c:pivotFmt>
        <c:idx val="0"/>
        <c:marker>
          <c:symbol val="none"/>
        </c:marker>
      </c:pivotFmt>
      <c:pivotFmt>
        <c:idx val="1"/>
        <c:marker>
          <c:symbol val="none"/>
        </c:marker>
      </c:pivotFmt>
      <c:pivotFmt>
        <c:idx val="2"/>
        <c:marker>
          <c:symbol val="none"/>
        </c:marker>
      </c:pivotFmt>
    </c:pivotFmts>
    <c:plotArea>
      <c:layout/>
      <c:lineChart>
        <c:grouping val="standard"/>
        <c:varyColors val="0"/>
        <c:ser>
          <c:idx val="0"/>
          <c:order val="0"/>
          <c:tx>
            <c:strRef>
              <c:f>DINÁMICAS!$B$142</c:f>
              <c:strCache>
                <c:ptCount val="1"/>
                <c:pt idx="0">
                  <c:v>Total</c:v>
                </c:pt>
              </c:strCache>
            </c:strRef>
          </c:tx>
          <c:marker>
            <c:symbol val="none"/>
          </c:marker>
          <c:cat>
            <c:strRef>
              <c:f>DINÁMICAS!$A$143:$A$147</c:f>
              <c:strCache>
                <c:ptCount val="4"/>
                <c:pt idx="0">
                  <c:v>Aceptable</c:v>
                </c:pt>
                <c:pt idx="1">
                  <c:v>Bueno</c:v>
                </c:pt>
                <c:pt idx="2">
                  <c:v>Deficiente</c:v>
                </c:pt>
                <c:pt idx="3">
                  <c:v>Excelente</c:v>
                </c:pt>
              </c:strCache>
            </c:strRef>
          </c:cat>
          <c:val>
            <c:numRef>
              <c:f>DINÁMICAS!$B$143:$B$147</c:f>
              <c:numCache>
                <c:formatCode>General</c:formatCode>
                <c:ptCount val="4"/>
                <c:pt idx="0">
                  <c:v>3</c:v>
                </c:pt>
                <c:pt idx="1">
                  <c:v>12</c:v>
                </c:pt>
                <c:pt idx="2">
                  <c:v>5</c:v>
                </c:pt>
                <c:pt idx="3">
                  <c:v>39</c:v>
                </c:pt>
              </c:numCache>
            </c:numRef>
          </c:val>
          <c:smooth val="0"/>
          <c:extLst>
            <c:ext xmlns:c16="http://schemas.microsoft.com/office/drawing/2014/chart" uri="{C3380CC4-5D6E-409C-BE32-E72D297353CC}">
              <c16:uniqueId val="{00000000-8536-4A27-AC1F-28E62FE47DD8}"/>
            </c:ext>
          </c:extLst>
        </c:ser>
        <c:dLbls>
          <c:showLegendKey val="0"/>
          <c:showVal val="0"/>
          <c:showCatName val="0"/>
          <c:showSerName val="0"/>
          <c:showPercent val="0"/>
          <c:showBubbleSize val="0"/>
        </c:dLbls>
        <c:smooth val="0"/>
        <c:axId val="108274048"/>
        <c:axId val="108296064"/>
      </c:lineChart>
      <c:catAx>
        <c:axId val="108274048"/>
        <c:scaling>
          <c:orientation val="minMax"/>
        </c:scaling>
        <c:delete val="0"/>
        <c:axPos val="b"/>
        <c:numFmt formatCode="General" sourceLinked="0"/>
        <c:majorTickMark val="out"/>
        <c:minorTickMark val="none"/>
        <c:tickLblPos val="nextTo"/>
        <c:crossAx val="108296064"/>
        <c:crosses val="autoZero"/>
        <c:auto val="1"/>
        <c:lblAlgn val="ctr"/>
        <c:lblOffset val="100"/>
        <c:noMultiLvlLbl val="0"/>
      </c:catAx>
      <c:valAx>
        <c:axId val="108296064"/>
        <c:scaling>
          <c:orientation val="minMax"/>
        </c:scaling>
        <c:delete val="0"/>
        <c:axPos val="l"/>
        <c:majorGridlines/>
        <c:numFmt formatCode="General" sourceLinked="1"/>
        <c:majorTickMark val="out"/>
        <c:minorTickMark val="none"/>
        <c:tickLblPos val="nextTo"/>
        <c:crossAx val="108274048"/>
        <c:crosses val="autoZero"/>
        <c:crossBetween val="between"/>
      </c:valAx>
    </c:plotArea>
    <c:legend>
      <c:legendPos val="r"/>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dinámica5</c:name>
    <c:fmtId val="-1"/>
  </c:pivotSource>
  <c:chart>
    <c:title>
      <c:layout/>
      <c:overlay val="0"/>
    </c:title>
    <c:autoTitleDeleted val="0"/>
    <c:pivotFmts>
      <c:pivotFmt>
        <c:idx val="0"/>
        <c:marker>
          <c:symbol val="none"/>
        </c:marker>
      </c:pivotFmt>
      <c:pivotFmt>
        <c:idx val="1"/>
        <c:marker>
          <c:symbol val="none"/>
        </c:marker>
      </c:pivotFmt>
      <c:pivotFmt>
        <c:idx val="2"/>
        <c:marker>
          <c:symbol val="none"/>
        </c:marker>
      </c:pivotFmt>
    </c:pivotFmts>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DINÁMICAS!$B$55</c:f>
              <c:strCache>
                <c:ptCount val="1"/>
                <c:pt idx="0">
                  <c:v>Total</c:v>
                </c:pt>
              </c:strCache>
            </c:strRef>
          </c:tx>
          <c:invertIfNegative val="0"/>
          <c:cat>
            <c:strRef>
              <c:f>DINÁMICAS!$A$56:$A$62</c:f>
              <c:strCache>
                <c:ptCount val="6"/>
                <c:pt idx="0">
                  <c:v>Atención Personalizada</c:v>
                </c:pt>
                <c:pt idx="1">
                  <c:v>Buzón de sugerencias</c:v>
                </c:pt>
                <c:pt idx="2">
                  <c:v>Chat institucional</c:v>
                </c:pt>
                <c:pt idx="3">
                  <c:v>Correo electrónico</c:v>
                </c:pt>
                <c:pt idx="4">
                  <c:v>Radicación personal</c:v>
                </c:pt>
                <c:pt idx="5">
                  <c:v>Teléfono o celular</c:v>
                </c:pt>
              </c:strCache>
            </c:strRef>
          </c:cat>
          <c:val>
            <c:numRef>
              <c:f>DINÁMICAS!$B$56:$B$62</c:f>
              <c:numCache>
                <c:formatCode>General</c:formatCode>
                <c:ptCount val="6"/>
                <c:pt idx="0">
                  <c:v>4</c:v>
                </c:pt>
                <c:pt idx="1">
                  <c:v>2</c:v>
                </c:pt>
                <c:pt idx="2">
                  <c:v>7</c:v>
                </c:pt>
                <c:pt idx="3">
                  <c:v>38</c:v>
                </c:pt>
                <c:pt idx="4">
                  <c:v>3</c:v>
                </c:pt>
                <c:pt idx="5">
                  <c:v>5</c:v>
                </c:pt>
              </c:numCache>
            </c:numRef>
          </c:val>
          <c:extLst>
            <c:ext xmlns:c16="http://schemas.microsoft.com/office/drawing/2014/chart" uri="{C3380CC4-5D6E-409C-BE32-E72D297353CC}">
              <c16:uniqueId val="{00000000-C361-48C2-B3E9-1C9E4187D1A0}"/>
            </c:ext>
          </c:extLst>
        </c:ser>
        <c:dLbls>
          <c:showLegendKey val="0"/>
          <c:showVal val="0"/>
          <c:showCatName val="0"/>
          <c:showSerName val="0"/>
          <c:showPercent val="0"/>
          <c:showBubbleSize val="0"/>
        </c:dLbls>
        <c:gapWidth val="150"/>
        <c:shape val="box"/>
        <c:axId val="81233792"/>
        <c:axId val="81235328"/>
        <c:axId val="0"/>
      </c:bar3DChart>
      <c:catAx>
        <c:axId val="81233792"/>
        <c:scaling>
          <c:orientation val="minMax"/>
        </c:scaling>
        <c:delete val="0"/>
        <c:axPos val="b"/>
        <c:numFmt formatCode="General" sourceLinked="0"/>
        <c:majorTickMark val="out"/>
        <c:minorTickMark val="none"/>
        <c:tickLblPos val="nextTo"/>
        <c:crossAx val="81235328"/>
        <c:crosses val="autoZero"/>
        <c:auto val="1"/>
        <c:lblAlgn val="ctr"/>
        <c:lblOffset val="100"/>
        <c:noMultiLvlLbl val="0"/>
      </c:catAx>
      <c:valAx>
        <c:axId val="81235328"/>
        <c:scaling>
          <c:orientation val="minMax"/>
        </c:scaling>
        <c:delete val="0"/>
        <c:axPos val="l"/>
        <c:majorGridlines/>
        <c:numFmt formatCode="General" sourceLinked="1"/>
        <c:majorTickMark val="out"/>
        <c:minorTickMark val="none"/>
        <c:tickLblPos val="nextTo"/>
        <c:crossAx val="81233792"/>
        <c:crosses val="autoZero"/>
        <c:crossBetween val="between"/>
      </c:valAx>
    </c:plotArea>
    <c:legend>
      <c:legendPos val="r"/>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dinámica3</c:name>
    <c:fmtId val="-1"/>
  </c:pivotSource>
  <c:chart>
    <c:title>
      <c:layout/>
      <c:overlay val="0"/>
    </c:title>
    <c:autoTitleDeleted val="0"/>
    <c:pivotFmts>
      <c:pivotFmt>
        <c:idx val="0"/>
        <c:marker>
          <c:symbol val="none"/>
        </c:marker>
      </c:pivotFmt>
      <c:pivotFmt>
        <c:idx val="1"/>
        <c:marker>
          <c:symbol val="none"/>
        </c:marker>
      </c:pivotFmt>
      <c:pivotFmt>
        <c:idx val="2"/>
        <c:marker>
          <c:symbol val="none"/>
        </c:marker>
      </c:pivotFmt>
    </c:pivotFmts>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DINÁMICAS!$B$18</c:f>
              <c:strCache>
                <c:ptCount val="1"/>
                <c:pt idx="0">
                  <c:v>Total</c:v>
                </c:pt>
              </c:strCache>
            </c:strRef>
          </c:tx>
          <c:invertIfNegative val="0"/>
          <c:cat>
            <c:strRef>
              <c:f>DINÁMICAS!$A$19:$A$40</c:f>
              <c:strCache>
                <c:ptCount val="21"/>
                <c:pt idx="0">
                  <c:v>Antioquia</c:v>
                </c:pt>
                <c:pt idx="1">
                  <c:v>Arauca</c:v>
                </c:pt>
                <c:pt idx="2">
                  <c:v>Atlántico</c:v>
                </c:pt>
                <c:pt idx="3">
                  <c:v>Bogotá</c:v>
                </c:pt>
                <c:pt idx="4">
                  <c:v>Bolivar</c:v>
                </c:pt>
                <c:pt idx="5">
                  <c:v>Boyacá</c:v>
                </c:pt>
                <c:pt idx="6">
                  <c:v>Caldas</c:v>
                </c:pt>
                <c:pt idx="7">
                  <c:v>Caquetá</c:v>
                </c:pt>
                <c:pt idx="8">
                  <c:v>Casanare </c:v>
                </c:pt>
                <c:pt idx="9">
                  <c:v>Chocó</c:v>
                </c:pt>
                <c:pt idx="10">
                  <c:v>Cordoba</c:v>
                </c:pt>
                <c:pt idx="11">
                  <c:v>Cundinamarca</c:v>
                </c:pt>
                <c:pt idx="12">
                  <c:v>La Guajira</c:v>
                </c:pt>
                <c:pt idx="13">
                  <c:v>Magdalena</c:v>
                </c:pt>
                <c:pt idx="14">
                  <c:v>Meta</c:v>
                </c:pt>
                <c:pt idx="15">
                  <c:v>Norte de Santander</c:v>
                </c:pt>
                <c:pt idx="16">
                  <c:v>Putumayo</c:v>
                </c:pt>
                <c:pt idx="17">
                  <c:v>Risaralda</c:v>
                </c:pt>
                <c:pt idx="18">
                  <c:v>Santander</c:v>
                </c:pt>
                <c:pt idx="19">
                  <c:v>Tolima</c:v>
                </c:pt>
                <c:pt idx="20">
                  <c:v>Valle del Cauca</c:v>
                </c:pt>
              </c:strCache>
            </c:strRef>
          </c:cat>
          <c:val>
            <c:numRef>
              <c:f>DINÁMICAS!$B$19:$B$40</c:f>
              <c:numCache>
                <c:formatCode>General</c:formatCode>
                <c:ptCount val="21"/>
                <c:pt idx="0">
                  <c:v>4</c:v>
                </c:pt>
                <c:pt idx="1">
                  <c:v>2</c:v>
                </c:pt>
                <c:pt idx="2">
                  <c:v>3</c:v>
                </c:pt>
                <c:pt idx="3">
                  <c:v>3</c:v>
                </c:pt>
                <c:pt idx="4">
                  <c:v>2</c:v>
                </c:pt>
                <c:pt idx="5">
                  <c:v>8</c:v>
                </c:pt>
                <c:pt idx="6">
                  <c:v>4</c:v>
                </c:pt>
                <c:pt idx="7">
                  <c:v>1</c:v>
                </c:pt>
                <c:pt idx="8">
                  <c:v>2</c:v>
                </c:pt>
                <c:pt idx="9">
                  <c:v>1</c:v>
                </c:pt>
                <c:pt idx="10">
                  <c:v>2</c:v>
                </c:pt>
                <c:pt idx="11">
                  <c:v>4</c:v>
                </c:pt>
                <c:pt idx="12">
                  <c:v>1</c:v>
                </c:pt>
                <c:pt idx="13">
                  <c:v>1</c:v>
                </c:pt>
                <c:pt idx="14">
                  <c:v>2</c:v>
                </c:pt>
                <c:pt idx="15">
                  <c:v>2</c:v>
                </c:pt>
                <c:pt idx="16">
                  <c:v>1</c:v>
                </c:pt>
                <c:pt idx="17">
                  <c:v>2</c:v>
                </c:pt>
                <c:pt idx="18">
                  <c:v>6</c:v>
                </c:pt>
                <c:pt idx="19">
                  <c:v>5</c:v>
                </c:pt>
                <c:pt idx="20">
                  <c:v>3</c:v>
                </c:pt>
              </c:numCache>
            </c:numRef>
          </c:val>
          <c:extLst>
            <c:ext xmlns:c16="http://schemas.microsoft.com/office/drawing/2014/chart" uri="{C3380CC4-5D6E-409C-BE32-E72D297353CC}">
              <c16:uniqueId val="{00000000-8A3F-4460-87E5-338214B376F7}"/>
            </c:ext>
          </c:extLst>
        </c:ser>
        <c:dLbls>
          <c:showLegendKey val="0"/>
          <c:showVal val="0"/>
          <c:showCatName val="0"/>
          <c:showSerName val="0"/>
          <c:showPercent val="0"/>
          <c:showBubbleSize val="0"/>
        </c:dLbls>
        <c:gapWidth val="150"/>
        <c:shape val="box"/>
        <c:axId val="43286912"/>
        <c:axId val="43289984"/>
        <c:axId val="0"/>
      </c:bar3DChart>
      <c:catAx>
        <c:axId val="43286912"/>
        <c:scaling>
          <c:orientation val="minMax"/>
        </c:scaling>
        <c:delete val="0"/>
        <c:axPos val="b"/>
        <c:numFmt formatCode="General" sourceLinked="0"/>
        <c:majorTickMark val="out"/>
        <c:minorTickMark val="none"/>
        <c:tickLblPos val="nextTo"/>
        <c:crossAx val="43289984"/>
        <c:crosses val="autoZero"/>
        <c:auto val="1"/>
        <c:lblAlgn val="ctr"/>
        <c:lblOffset val="100"/>
        <c:noMultiLvlLbl val="0"/>
      </c:catAx>
      <c:valAx>
        <c:axId val="43289984"/>
        <c:scaling>
          <c:orientation val="minMax"/>
        </c:scaling>
        <c:delete val="0"/>
        <c:axPos val="l"/>
        <c:majorGridlines/>
        <c:numFmt formatCode="General" sourceLinked="1"/>
        <c:majorTickMark val="out"/>
        <c:minorTickMark val="none"/>
        <c:tickLblPos val="nextTo"/>
        <c:crossAx val="43286912"/>
        <c:crosses val="autoZero"/>
        <c:crossBetween val="between"/>
      </c:valAx>
    </c:plotArea>
    <c:legend>
      <c:legendPos val="r"/>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dinámica4</c:name>
    <c:fmtId val="-1"/>
  </c:pivotSource>
  <c:chart>
    <c:title>
      <c:layout/>
      <c:overlay val="0"/>
    </c:title>
    <c:autoTitleDeleted val="0"/>
    <c:pivotFmts>
      <c:pivotFmt>
        <c:idx val="0"/>
        <c:marker>
          <c:symbol val="none"/>
        </c:marker>
      </c:pivotFmt>
      <c:pivotFmt>
        <c:idx val="1"/>
        <c:marker>
          <c:symbol val="none"/>
        </c:marker>
      </c:pivotFmt>
      <c:pivotFmt>
        <c:idx val="2"/>
        <c:marker>
          <c:symbol val="none"/>
        </c:marker>
      </c:pivotFmt>
    </c:pivotFmts>
    <c:view3D>
      <c:rotX val="15"/>
      <c:rotY val="20"/>
      <c:rAngAx val="1"/>
    </c:view3D>
    <c:floor>
      <c:thickness val="0"/>
    </c:floor>
    <c:sideWall>
      <c:thickness val="0"/>
    </c:sideWall>
    <c:backWall>
      <c:thickness val="0"/>
    </c:backWall>
    <c:plotArea>
      <c:layout>
        <c:manualLayout>
          <c:layoutTarget val="inner"/>
          <c:xMode val="edge"/>
          <c:yMode val="edge"/>
          <c:x val="0.20810039370078739"/>
          <c:y val="0.20187809857101197"/>
          <c:w val="0.77642847769028867"/>
          <c:h val="0.38236147564887724"/>
        </c:manualLayout>
      </c:layout>
      <c:bar3DChart>
        <c:barDir val="col"/>
        <c:grouping val="stacked"/>
        <c:varyColors val="0"/>
        <c:ser>
          <c:idx val="0"/>
          <c:order val="0"/>
          <c:tx>
            <c:strRef>
              <c:f>DINÁMICAS!$B$43</c:f>
              <c:strCache>
                <c:ptCount val="1"/>
                <c:pt idx="0">
                  <c:v>Total</c:v>
                </c:pt>
              </c:strCache>
            </c:strRef>
          </c:tx>
          <c:invertIfNegative val="0"/>
          <c:cat>
            <c:strRef>
              <c:f>DINÁMICAS!$A$44:$A$49</c:f>
              <c:strCache>
                <c:ptCount val="5"/>
                <c:pt idx="0">
                  <c:v>Fortalecimiento Bomberil</c:v>
                </c:pt>
                <c:pt idx="1">
                  <c:v>Legislación Bomberil</c:v>
                </c:pt>
                <c:pt idx="2">
                  <c:v>Otros</c:v>
                </c:pt>
                <c:pt idx="3">
                  <c:v>Reglamentos generales, técnicos, administrativos  y operativos de la actividad bomberil</c:v>
                </c:pt>
                <c:pt idx="4">
                  <c:v>Solicitud de información</c:v>
                </c:pt>
              </c:strCache>
            </c:strRef>
          </c:cat>
          <c:val>
            <c:numRef>
              <c:f>DINÁMICAS!$B$44:$B$49</c:f>
              <c:numCache>
                <c:formatCode>General</c:formatCode>
                <c:ptCount val="5"/>
                <c:pt idx="0">
                  <c:v>1</c:v>
                </c:pt>
                <c:pt idx="1">
                  <c:v>12</c:v>
                </c:pt>
                <c:pt idx="2">
                  <c:v>19</c:v>
                </c:pt>
                <c:pt idx="3">
                  <c:v>19</c:v>
                </c:pt>
                <c:pt idx="4">
                  <c:v>8</c:v>
                </c:pt>
              </c:numCache>
            </c:numRef>
          </c:val>
          <c:extLst>
            <c:ext xmlns:c16="http://schemas.microsoft.com/office/drawing/2014/chart" uri="{C3380CC4-5D6E-409C-BE32-E72D297353CC}">
              <c16:uniqueId val="{00000000-0950-4059-A2B0-F45937F6DA81}"/>
            </c:ext>
          </c:extLst>
        </c:ser>
        <c:dLbls>
          <c:showLegendKey val="0"/>
          <c:showVal val="0"/>
          <c:showCatName val="0"/>
          <c:showSerName val="0"/>
          <c:showPercent val="0"/>
          <c:showBubbleSize val="0"/>
        </c:dLbls>
        <c:gapWidth val="150"/>
        <c:shape val="cylinder"/>
        <c:axId val="119502336"/>
        <c:axId val="119599104"/>
        <c:axId val="0"/>
      </c:bar3DChart>
      <c:catAx>
        <c:axId val="119502336"/>
        <c:scaling>
          <c:orientation val="minMax"/>
        </c:scaling>
        <c:delete val="0"/>
        <c:axPos val="b"/>
        <c:numFmt formatCode="General" sourceLinked="0"/>
        <c:majorTickMark val="out"/>
        <c:minorTickMark val="none"/>
        <c:tickLblPos val="nextTo"/>
        <c:crossAx val="119599104"/>
        <c:crosses val="autoZero"/>
        <c:auto val="1"/>
        <c:lblAlgn val="ctr"/>
        <c:lblOffset val="100"/>
        <c:noMultiLvlLbl val="0"/>
      </c:catAx>
      <c:valAx>
        <c:axId val="119599104"/>
        <c:scaling>
          <c:orientation val="minMax"/>
        </c:scaling>
        <c:delete val="0"/>
        <c:axPos val="l"/>
        <c:majorGridlines/>
        <c:numFmt formatCode="General" sourceLinked="1"/>
        <c:majorTickMark val="out"/>
        <c:minorTickMark val="none"/>
        <c:tickLblPos val="nextTo"/>
        <c:crossAx val="119502336"/>
        <c:crosses val="autoZero"/>
        <c:crossBetween val="between"/>
      </c:valAx>
    </c:plotArea>
    <c:legend>
      <c:legendPos val="r"/>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dinámica5</c:name>
    <c:fmtId val="-1"/>
  </c:pivotSource>
  <c:chart>
    <c:title>
      <c:layout/>
      <c:overlay val="0"/>
    </c:title>
    <c:autoTitleDeleted val="0"/>
    <c:pivotFmts>
      <c:pivotFmt>
        <c:idx val="0"/>
        <c:marker>
          <c:symbol val="none"/>
        </c:marker>
      </c:pivotFmt>
      <c:pivotFmt>
        <c:idx val="1"/>
        <c:marker>
          <c:symbol val="none"/>
        </c:marker>
      </c:pivotFmt>
      <c:pivotFmt>
        <c:idx val="2"/>
        <c:marker>
          <c:symbol val="none"/>
        </c:marker>
      </c:pivotFmt>
    </c:pivotFmts>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DINÁMICAS!$B$55</c:f>
              <c:strCache>
                <c:ptCount val="1"/>
                <c:pt idx="0">
                  <c:v>Total</c:v>
                </c:pt>
              </c:strCache>
            </c:strRef>
          </c:tx>
          <c:invertIfNegative val="0"/>
          <c:cat>
            <c:strRef>
              <c:f>DINÁMICAS!$A$56:$A$62</c:f>
              <c:strCache>
                <c:ptCount val="6"/>
                <c:pt idx="0">
                  <c:v>Atención Personalizada</c:v>
                </c:pt>
                <c:pt idx="1">
                  <c:v>Buzón de sugerencias</c:v>
                </c:pt>
                <c:pt idx="2">
                  <c:v>Chat institucional</c:v>
                </c:pt>
                <c:pt idx="3">
                  <c:v>Correo electrónico</c:v>
                </c:pt>
                <c:pt idx="4">
                  <c:v>Radicación personal</c:v>
                </c:pt>
                <c:pt idx="5">
                  <c:v>Teléfono o celular</c:v>
                </c:pt>
              </c:strCache>
            </c:strRef>
          </c:cat>
          <c:val>
            <c:numRef>
              <c:f>DINÁMICAS!$B$56:$B$62</c:f>
              <c:numCache>
                <c:formatCode>General</c:formatCode>
                <c:ptCount val="6"/>
                <c:pt idx="0">
                  <c:v>4</c:v>
                </c:pt>
                <c:pt idx="1">
                  <c:v>2</c:v>
                </c:pt>
                <c:pt idx="2">
                  <c:v>7</c:v>
                </c:pt>
                <c:pt idx="3">
                  <c:v>38</c:v>
                </c:pt>
                <c:pt idx="4">
                  <c:v>3</c:v>
                </c:pt>
                <c:pt idx="5">
                  <c:v>5</c:v>
                </c:pt>
              </c:numCache>
            </c:numRef>
          </c:val>
          <c:extLst>
            <c:ext xmlns:c16="http://schemas.microsoft.com/office/drawing/2014/chart" uri="{C3380CC4-5D6E-409C-BE32-E72D297353CC}">
              <c16:uniqueId val="{00000000-B778-42D9-A418-D29C2BA62707}"/>
            </c:ext>
          </c:extLst>
        </c:ser>
        <c:dLbls>
          <c:showLegendKey val="0"/>
          <c:showVal val="0"/>
          <c:showCatName val="0"/>
          <c:showSerName val="0"/>
          <c:showPercent val="0"/>
          <c:showBubbleSize val="0"/>
        </c:dLbls>
        <c:gapWidth val="150"/>
        <c:shape val="box"/>
        <c:axId val="111384064"/>
        <c:axId val="111385984"/>
        <c:axId val="0"/>
      </c:bar3DChart>
      <c:catAx>
        <c:axId val="111384064"/>
        <c:scaling>
          <c:orientation val="minMax"/>
        </c:scaling>
        <c:delete val="0"/>
        <c:axPos val="b"/>
        <c:numFmt formatCode="General" sourceLinked="0"/>
        <c:majorTickMark val="out"/>
        <c:minorTickMark val="none"/>
        <c:tickLblPos val="nextTo"/>
        <c:crossAx val="111385984"/>
        <c:crosses val="autoZero"/>
        <c:auto val="1"/>
        <c:lblAlgn val="ctr"/>
        <c:lblOffset val="100"/>
        <c:noMultiLvlLbl val="0"/>
      </c:catAx>
      <c:valAx>
        <c:axId val="111385984"/>
        <c:scaling>
          <c:orientation val="minMax"/>
        </c:scaling>
        <c:delete val="0"/>
        <c:axPos val="l"/>
        <c:majorGridlines/>
        <c:numFmt formatCode="General" sourceLinked="1"/>
        <c:majorTickMark val="out"/>
        <c:minorTickMark val="none"/>
        <c:tickLblPos val="nextTo"/>
        <c:crossAx val="111384064"/>
        <c:crosses val="autoZero"/>
        <c:crossBetween val="between"/>
      </c:valAx>
    </c:plotArea>
    <c:legend>
      <c:legendPos val="r"/>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dinámica7</c:name>
    <c:fmtId val="-1"/>
  </c:pivotSource>
  <c:chart>
    <c:title>
      <c:layout/>
      <c:overlay val="0"/>
    </c:title>
    <c:autoTitleDeleted val="0"/>
    <c:pivotFmts>
      <c:pivotFmt>
        <c:idx val="0"/>
      </c:pivotFmt>
      <c:pivotFmt>
        <c:idx val="1"/>
      </c:pivotFmt>
      <c:pivotFmt>
        <c:idx val="2"/>
      </c:pivotFmt>
    </c:pivotFmts>
    <c:plotArea>
      <c:layout/>
      <c:lineChart>
        <c:grouping val="standard"/>
        <c:varyColors val="0"/>
        <c:ser>
          <c:idx val="0"/>
          <c:order val="0"/>
          <c:tx>
            <c:strRef>
              <c:f>DINÁMICAS!$B$82</c:f>
              <c:strCache>
                <c:ptCount val="1"/>
                <c:pt idx="0">
                  <c:v>Total</c:v>
                </c:pt>
              </c:strCache>
            </c:strRef>
          </c:tx>
          <c:cat>
            <c:strRef>
              <c:f>DINÁMICAS!$A$83:$A$87</c:f>
              <c:strCache>
                <c:ptCount val="4"/>
                <c:pt idx="0">
                  <c:v>Aceptable</c:v>
                </c:pt>
                <c:pt idx="1">
                  <c:v>Bueno</c:v>
                </c:pt>
                <c:pt idx="2">
                  <c:v>Deficiente</c:v>
                </c:pt>
                <c:pt idx="3">
                  <c:v>Excelente</c:v>
                </c:pt>
              </c:strCache>
            </c:strRef>
          </c:cat>
          <c:val>
            <c:numRef>
              <c:f>DINÁMICAS!$B$83:$B$87</c:f>
              <c:numCache>
                <c:formatCode>General</c:formatCode>
                <c:ptCount val="4"/>
                <c:pt idx="0">
                  <c:v>1</c:v>
                </c:pt>
                <c:pt idx="1">
                  <c:v>10</c:v>
                </c:pt>
                <c:pt idx="2">
                  <c:v>4</c:v>
                </c:pt>
                <c:pt idx="3">
                  <c:v>44</c:v>
                </c:pt>
              </c:numCache>
            </c:numRef>
          </c:val>
          <c:smooth val="0"/>
          <c:extLst>
            <c:ext xmlns:c16="http://schemas.microsoft.com/office/drawing/2014/chart" uri="{C3380CC4-5D6E-409C-BE32-E72D297353CC}">
              <c16:uniqueId val="{00000000-4CB4-4EB2-855B-D8BAED02BC75}"/>
            </c:ext>
          </c:extLst>
        </c:ser>
        <c:dLbls>
          <c:showLegendKey val="0"/>
          <c:showVal val="0"/>
          <c:showCatName val="0"/>
          <c:showSerName val="0"/>
          <c:showPercent val="0"/>
          <c:showBubbleSize val="0"/>
        </c:dLbls>
        <c:marker val="1"/>
        <c:smooth val="0"/>
        <c:axId val="62707200"/>
        <c:axId val="62708736"/>
      </c:lineChart>
      <c:catAx>
        <c:axId val="62707200"/>
        <c:scaling>
          <c:orientation val="minMax"/>
        </c:scaling>
        <c:delete val="0"/>
        <c:axPos val="b"/>
        <c:numFmt formatCode="General" sourceLinked="0"/>
        <c:majorTickMark val="out"/>
        <c:minorTickMark val="none"/>
        <c:tickLblPos val="nextTo"/>
        <c:crossAx val="62708736"/>
        <c:crosses val="autoZero"/>
        <c:auto val="1"/>
        <c:lblAlgn val="ctr"/>
        <c:lblOffset val="100"/>
        <c:noMultiLvlLbl val="0"/>
      </c:catAx>
      <c:valAx>
        <c:axId val="62708736"/>
        <c:scaling>
          <c:orientation val="minMax"/>
        </c:scaling>
        <c:delete val="0"/>
        <c:axPos val="l"/>
        <c:majorGridlines/>
        <c:numFmt formatCode="General" sourceLinked="1"/>
        <c:majorTickMark val="out"/>
        <c:minorTickMark val="none"/>
        <c:tickLblPos val="nextTo"/>
        <c:crossAx val="62707200"/>
        <c:crosses val="autoZero"/>
        <c:crossBetween val="between"/>
      </c:valAx>
    </c:plotArea>
    <c:legend>
      <c:legendPos val="r"/>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dinámica8</c:name>
    <c:fmtId val="-1"/>
  </c:pivotSource>
  <c:chart>
    <c:title>
      <c:layout/>
      <c:overlay val="0"/>
    </c:title>
    <c:autoTitleDeleted val="0"/>
    <c:pivotFmts>
      <c:pivotFmt>
        <c:idx val="0"/>
      </c:pivotFmt>
      <c:pivotFmt>
        <c:idx val="1"/>
      </c:pivotFmt>
      <c:pivotFmt>
        <c:idx val="2"/>
      </c:pivotFmt>
    </c:pivotFmts>
    <c:plotArea>
      <c:layout/>
      <c:lineChart>
        <c:grouping val="stacked"/>
        <c:varyColors val="0"/>
        <c:ser>
          <c:idx val="0"/>
          <c:order val="0"/>
          <c:tx>
            <c:strRef>
              <c:f>DINÁMICAS!$B$97</c:f>
              <c:strCache>
                <c:ptCount val="1"/>
                <c:pt idx="0">
                  <c:v>Total</c:v>
                </c:pt>
              </c:strCache>
            </c:strRef>
          </c:tx>
          <c:cat>
            <c:strRef>
              <c:f>DINÁMICAS!$A$98:$A$102</c:f>
              <c:strCache>
                <c:ptCount val="4"/>
                <c:pt idx="0">
                  <c:v>Aceptable</c:v>
                </c:pt>
                <c:pt idx="1">
                  <c:v>Bueno</c:v>
                </c:pt>
                <c:pt idx="2">
                  <c:v>Deficiente</c:v>
                </c:pt>
                <c:pt idx="3">
                  <c:v>Excelente</c:v>
                </c:pt>
              </c:strCache>
            </c:strRef>
          </c:cat>
          <c:val>
            <c:numRef>
              <c:f>DINÁMICAS!$B$98:$B$102</c:f>
              <c:numCache>
                <c:formatCode>General</c:formatCode>
                <c:ptCount val="4"/>
                <c:pt idx="0">
                  <c:v>1</c:v>
                </c:pt>
                <c:pt idx="1">
                  <c:v>11</c:v>
                </c:pt>
                <c:pt idx="2">
                  <c:v>4</c:v>
                </c:pt>
                <c:pt idx="3">
                  <c:v>43</c:v>
                </c:pt>
              </c:numCache>
            </c:numRef>
          </c:val>
          <c:smooth val="0"/>
          <c:extLst>
            <c:ext xmlns:c16="http://schemas.microsoft.com/office/drawing/2014/chart" uri="{C3380CC4-5D6E-409C-BE32-E72D297353CC}">
              <c16:uniqueId val="{00000000-0790-4015-A92B-D24F55AD1D3C}"/>
            </c:ext>
          </c:extLst>
        </c:ser>
        <c:dLbls>
          <c:showLegendKey val="0"/>
          <c:showVal val="0"/>
          <c:showCatName val="0"/>
          <c:showSerName val="0"/>
          <c:showPercent val="0"/>
          <c:showBubbleSize val="0"/>
        </c:dLbls>
        <c:marker val="1"/>
        <c:smooth val="0"/>
        <c:axId val="107076224"/>
        <c:axId val="107083648"/>
      </c:lineChart>
      <c:catAx>
        <c:axId val="107076224"/>
        <c:scaling>
          <c:orientation val="minMax"/>
        </c:scaling>
        <c:delete val="0"/>
        <c:axPos val="b"/>
        <c:numFmt formatCode="General" sourceLinked="0"/>
        <c:majorTickMark val="out"/>
        <c:minorTickMark val="none"/>
        <c:tickLblPos val="nextTo"/>
        <c:crossAx val="107083648"/>
        <c:crosses val="autoZero"/>
        <c:auto val="1"/>
        <c:lblAlgn val="ctr"/>
        <c:lblOffset val="100"/>
        <c:noMultiLvlLbl val="0"/>
      </c:catAx>
      <c:valAx>
        <c:axId val="107083648"/>
        <c:scaling>
          <c:orientation val="minMax"/>
        </c:scaling>
        <c:delete val="0"/>
        <c:axPos val="l"/>
        <c:majorGridlines/>
        <c:numFmt formatCode="General" sourceLinked="1"/>
        <c:majorTickMark val="out"/>
        <c:minorTickMark val="none"/>
        <c:tickLblPos val="nextTo"/>
        <c:crossAx val="107076224"/>
        <c:crosses val="autoZero"/>
        <c:crossBetween val="between"/>
      </c:valAx>
    </c:plotArea>
    <c:legend>
      <c:legendPos val="r"/>
      <c:layout/>
      <c:overlay val="0"/>
    </c:legend>
    <c:plotVisOnly val="1"/>
    <c:dispBlanksAs val="zero"/>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barChart>
        <c:barDir val="col"/>
        <c:grouping val="clustered"/>
        <c:varyColors val="0"/>
        <c:dLbls>
          <c:showLegendKey val="0"/>
          <c:showVal val="0"/>
          <c:showCatName val="0"/>
          <c:showSerName val="0"/>
          <c:showPercent val="0"/>
          <c:showBubbleSize val="0"/>
        </c:dLbls>
        <c:gapWidth val="219"/>
        <c:overlap val="-27"/>
        <c:axId val="108469632"/>
        <c:axId val="108471424"/>
      </c:barChart>
      <c:catAx>
        <c:axId val="10846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471424"/>
        <c:crosses val="autoZero"/>
        <c:auto val="1"/>
        <c:lblAlgn val="ctr"/>
        <c:lblOffset val="100"/>
        <c:noMultiLvlLbl val="0"/>
      </c:catAx>
      <c:valAx>
        <c:axId val="108471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46963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SEGUNDO CUATRIMESTRE.xlsx]DINÁMICAS!Tabla dinámica9</c:name>
    <c:fmtId val="-1"/>
  </c:pivotSource>
  <c:chart>
    <c:title>
      <c:layout/>
      <c:overlay val="0"/>
    </c:title>
    <c:autoTitleDeleted val="0"/>
    <c:pivotFmts>
      <c:pivotFmt>
        <c:idx val="0"/>
      </c:pivotFmt>
      <c:pivotFmt>
        <c:idx val="1"/>
      </c:pivotFmt>
      <c:pivotFmt>
        <c:idx val="2"/>
      </c:pivotFmt>
    </c:pivotFmts>
    <c:plotArea>
      <c:layout/>
      <c:lineChart>
        <c:grouping val="stacked"/>
        <c:varyColors val="0"/>
        <c:ser>
          <c:idx val="0"/>
          <c:order val="0"/>
          <c:tx>
            <c:strRef>
              <c:f>DINÁMICAS!$B$113</c:f>
              <c:strCache>
                <c:ptCount val="1"/>
                <c:pt idx="0">
                  <c:v>Total</c:v>
                </c:pt>
              </c:strCache>
            </c:strRef>
          </c:tx>
          <c:cat>
            <c:strRef>
              <c:f>DINÁMICAS!$A$114:$A$118</c:f>
              <c:strCache>
                <c:ptCount val="4"/>
                <c:pt idx="0">
                  <c:v>Aceptable</c:v>
                </c:pt>
                <c:pt idx="1">
                  <c:v>Bueno</c:v>
                </c:pt>
                <c:pt idx="2">
                  <c:v>Deficiente</c:v>
                </c:pt>
                <c:pt idx="3">
                  <c:v>Excelente</c:v>
                </c:pt>
              </c:strCache>
            </c:strRef>
          </c:cat>
          <c:val>
            <c:numRef>
              <c:f>DINÁMICAS!$B$114:$B$118</c:f>
              <c:numCache>
                <c:formatCode>General</c:formatCode>
                <c:ptCount val="4"/>
                <c:pt idx="0">
                  <c:v>1</c:v>
                </c:pt>
                <c:pt idx="1">
                  <c:v>11</c:v>
                </c:pt>
                <c:pt idx="2">
                  <c:v>4</c:v>
                </c:pt>
                <c:pt idx="3">
                  <c:v>43</c:v>
                </c:pt>
              </c:numCache>
            </c:numRef>
          </c:val>
          <c:smooth val="0"/>
          <c:extLst>
            <c:ext xmlns:c16="http://schemas.microsoft.com/office/drawing/2014/chart" uri="{C3380CC4-5D6E-409C-BE32-E72D297353CC}">
              <c16:uniqueId val="{00000000-8226-4533-BABC-542CBA8AF09A}"/>
            </c:ext>
          </c:extLst>
        </c:ser>
        <c:dLbls>
          <c:showLegendKey val="0"/>
          <c:showVal val="0"/>
          <c:showCatName val="0"/>
          <c:showSerName val="0"/>
          <c:showPercent val="0"/>
          <c:showBubbleSize val="0"/>
        </c:dLbls>
        <c:marker val="1"/>
        <c:smooth val="0"/>
        <c:axId val="108200704"/>
        <c:axId val="108202624"/>
      </c:lineChart>
      <c:catAx>
        <c:axId val="108200704"/>
        <c:scaling>
          <c:orientation val="minMax"/>
        </c:scaling>
        <c:delete val="0"/>
        <c:axPos val="b"/>
        <c:numFmt formatCode="General" sourceLinked="0"/>
        <c:majorTickMark val="out"/>
        <c:minorTickMark val="none"/>
        <c:tickLblPos val="nextTo"/>
        <c:crossAx val="108202624"/>
        <c:crosses val="autoZero"/>
        <c:auto val="1"/>
        <c:lblAlgn val="ctr"/>
        <c:lblOffset val="100"/>
        <c:noMultiLvlLbl val="0"/>
      </c:catAx>
      <c:valAx>
        <c:axId val="108202624"/>
        <c:scaling>
          <c:orientation val="minMax"/>
        </c:scaling>
        <c:delete val="0"/>
        <c:axPos val="l"/>
        <c:majorGridlines/>
        <c:numFmt formatCode="General" sourceLinked="1"/>
        <c:majorTickMark val="out"/>
        <c:minorTickMark val="none"/>
        <c:tickLblPos val="nextTo"/>
        <c:crossAx val="108200704"/>
        <c:crosses val="autoZero"/>
        <c:crossBetween val="between"/>
      </c:valAx>
    </c:plotArea>
    <c:legend>
      <c:legendPos val="r"/>
      <c:layout/>
      <c:overlay val="0"/>
    </c:legend>
    <c:plotVisOnly val="1"/>
    <c:dispBlanksAs val="zero"/>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EE7D9D-3489-194E-94D5-A6CBB3B08956}" type="datetimeFigureOut">
              <a:rPr lang="es-CO" smtClean="0"/>
              <a:t>6/10/2021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8230AC-A898-3048-A6A3-101DC4B9F9A3}" type="slidenum">
              <a:rPr lang="es-CO" smtClean="0"/>
              <a:t>‹Nº›</a:t>
            </a:fld>
            <a:endParaRPr lang="es-CO"/>
          </a:p>
        </p:txBody>
      </p:sp>
    </p:spTree>
    <p:extLst>
      <p:ext uri="{BB962C8B-B14F-4D97-AF65-F5344CB8AC3E}">
        <p14:creationId xmlns:p14="http://schemas.microsoft.com/office/powerpoint/2010/main" val="25427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064323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67714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577873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3632537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98588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20980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1848622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58905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1704491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1007897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25511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‹Nº›</a:t>
            </a:fld>
            <a:endParaRPr lang="en-US" dirty="0"/>
          </a:p>
        </p:txBody>
      </p:sp>
    </p:spTree>
    <p:extLst>
      <p:ext uri="{BB962C8B-B14F-4D97-AF65-F5344CB8AC3E}">
        <p14:creationId xmlns:p14="http://schemas.microsoft.com/office/powerpoint/2010/main" val="369059862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object 3"/>
          <p:cNvSpPr txBox="1"/>
          <p:nvPr/>
        </p:nvSpPr>
        <p:spPr>
          <a:xfrm>
            <a:off x="4801068" y="849409"/>
            <a:ext cx="4935220" cy="4580741"/>
          </a:xfrm>
          <a:prstGeom prst="rect">
            <a:avLst/>
          </a:prstGeom>
        </p:spPr>
        <p:txBody>
          <a:bodyPr vert="horz" wrap="square" lIns="0" tIns="0" rIns="0" bIns="0" rtlCol="0">
            <a:spAutoFit/>
          </a:bodyPr>
          <a:lstStyle/>
          <a:p>
            <a:pPr indent="85725" algn="ctr">
              <a:lnSpc>
                <a:spcPct val="100000"/>
              </a:lnSpc>
            </a:pPr>
            <a:r>
              <a:rPr sz="3200" b="1" spc="-10" dirty="0">
                <a:solidFill>
                  <a:srgbClr val="001F5F"/>
                </a:solidFill>
                <a:latin typeface="Century Gothic"/>
                <a:cs typeface="Century Gothic"/>
              </a:rPr>
              <a:t>Gestión</a:t>
            </a:r>
            <a:r>
              <a:rPr sz="3200" b="1" spc="-15" dirty="0">
                <a:solidFill>
                  <a:srgbClr val="001F5F"/>
                </a:solidFill>
                <a:latin typeface="Century Gothic"/>
                <a:cs typeface="Century Gothic"/>
              </a:rPr>
              <a:t> </a:t>
            </a:r>
            <a:r>
              <a:rPr sz="3200" b="1" spc="-10" dirty="0">
                <a:solidFill>
                  <a:srgbClr val="001F5F"/>
                </a:solidFill>
                <a:latin typeface="Century Gothic"/>
                <a:cs typeface="Century Gothic"/>
              </a:rPr>
              <a:t>Atención</a:t>
            </a:r>
            <a:r>
              <a:rPr sz="3200" b="1" spc="-15" dirty="0">
                <a:solidFill>
                  <a:srgbClr val="001F5F"/>
                </a:solidFill>
                <a:latin typeface="Century Gothic"/>
                <a:cs typeface="Century Gothic"/>
              </a:rPr>
              <a:t> </a:t>
            </a:r>
            <a:r>
              <a:rPr sz="3200" b="1" spc="-10" dirty="0">
                <a:solidFill>
                  <a:srgbClr val="001F5F"/>
                </a:solidFill>
                <a:latin typeface="Century Gothic"/>
                <a:cs typeface="Century Gothic"/>
              </a:rPr>
              <a:t>al</a:t>
            </a:r>
            <a:r>
              <a:rPr sz="3200" b="1" dirty="0">
                <a:solidFill>
                  <a:srgbClr val="001F5F"/>
                </a:solidFill>
                <a:latin typeface="Century Gothic"/>
                <a:cs typeface="Century Gothic"/>
              </a:rPr>
              <a:t> </a:t>
            </a:r>
            <a:r>
              <a:rPr sz="3200" b="1" dirty="0" smtClean="0">
                <a:solidFill>
                  <a:srgbClr val="001F5F"/>
                </a:solidFill>
                <a:latin typeface="Century Gothic"/>
                <a:cs typeface="Century Gothic"/>
              </a:rPr>
              <a:t>Usuario</a:t>
            </a:r>
            <a:endParaRPr lang="es-CO" sz="3200" b="1" dirty="0" smtClean="0">
              <a:solidFill>
                <a:srgbClr val="001F5F"/>
              </a:solidFill>
              <a:latin typeface="Century Gothic"/>
              <a:cs typeface="Century Gothic"/>
            </a:endParaRPr>
          </a:p>
          <a:p>
            <a:pPr indent="85725" algn="ctr">
              <a:lnSpc>
                <a:spcPct val="100000"/>
              </a:lnSpc>
            </a:pPr>
            <a:endParaRPr lang="es-CO" sz="3200" b="1" dirty="0">
              <a:solidFill>
                <a:srgbClr val="001F5F"/>
              </a:solidFill>
              <a:latin typeface="Century Gothic"/>
              <a:cs typeface="Century Gothic"/>
            </a:endParaRPr>
          </a:p>
          <a:p>
            <a:pPr indent="85725" algn="ctr"/>
            <a:endParaRPr lang="es-CO" sz="3200" b="1" spc="-10" dirty="0" smtClean="0">
              <a:solidFill>
                <a:srgbClr val="001F5F"/>
              </a:solidFill>
              <a:latin typeface="Century Gothic"/>
              <a:cs typeface="Century Gothic"/>
            </a:endParaRPr>
          </a:p>
          <a:p>
            <a:pPr indent="85725" algn="ctr"/>
            <a:endParaRPr lang="es-CO" sz="3200" b="1" spc="-10" dirty="0">
              <a:solidFill>
                <a:srgbClr val="001F5F"/>
              </a:solidFill>
              <a:latin typeface="Century Gothic"/>
              <a:cs typeface="Century Gothic"/>
            </a:endParaRPr>
          </a:p>
          <a:p>
            <a:pPr indent="85725" algn="ctr"/>
            <a:r>
              <a:rPr lang="es-CO" sz="3200" b="1" spc="-10" dirty="0" smtClean="0">
                <a:solidFill>
                  <a:srgbClr val="001F5F"/>
                </a:solidFill>
                <a:latin typeface="Century Gothic"/>
                <a:cs typeface="Century Gothic"/>
              </a:rPr>
              <a:t>Informe </a:t>
            </a:r>
            <a:r>
              <a:rPr lang="es-CO" sz="3200" b="1" spc="-10" dirty="0">
                <a:solidFill>
                  <a:srgbClr val="001F5F"/>
                </a:solidFill>
                <a:latin typeface="Century Gothic"/>
                <a:cs typeface="Century Gothic"/>
              </a:rPr>
              <a:t>Encuestas de satisfacción de usuarios del </a:t>
            </a:r>
            <a:r>
              <a:rPr lang="es-CO" sz="3200" b="1" spc="-10" dirty="0" smtClean="0">
                <a:solidFill>
                  <a:srgbClr val="001F5F"/>
                </a:solidFill>
                <a:latin typeface="Century Gothic"/>
                <a:cs typeface="Century Gothic"/>
              </a:rPr>
              <a:t>2do Cuatrimestre</a:t>
            </a:r>
            <a:endParaRPr sz="3200" b="1" spc="-10" dirty="0">
              <a:solidFill>
                <a:srgbClr val="001F5F"/>
              </a:solidFill>
              <a:latin typeface="Century Gothic"/>
              <a:cs typeface="Century Gothic"/>
            </a:endParaRPr>
          </a:p>
          <a:p>
            <a:pPr algn="ctr">
              <a:lnSpc>
                <a:spcPts val="850"/>
              </a:lnSpc>
              <a:spcBef>
                <a:spcPts val="41"/>
              </a:spcBef>
            </a:pPr>
            <a:endParaRPr sz="850" dirty="0"/>
          </a:p>
          <a:p>
            <a:pPr>
              <a:lnSpc>
                <a:spcPts val="1000"/>
              </a:lnSpc>
            </a:pPr>
            <a:endParaRPr sz="1000" dirty="0"/>
          </a:p>
          <a:p>
            <a:pPr>
              <a:lnSpc>
                <a:spcPts val="1000"/>
              </a:lnSpc>
            </a:pPr>
            <a:endParaRPr sz="1000" dirty="0"/>
          </a:p>
          <a:p>
            <a:pPr marL="12700" marR="17780">
              <a:lnSpc>
                <a:spcPts val="2060"/>
              </a:lnSpc>
            </a:pPr>
            <a:endParaRPr lang="es-CO" sz="1800" b="1" dirty="0" smtClean="0">
              <a:solidFill>
                <a:srgbClr val="001F5F"/>
              </a:solidFill>
              <a:latin typeface="Century Gothic"/>
              <a:cs typeface="Century Gothic"/>
            </a:endParaRPr>
          </a:p>
        </p:txBody>
      </p:sp>
      <p:sp>
        <p:nvSpPr>
          <p:cNvPr id="4" name="object 4"/>
          <p:cNvSpPr txBox="1"/>
          <p:nvPr/>
        </p:nvSpPr>
        <p:spPr>
          <a:xfrm>
            <a:off x="6770388" y="5251543"/>
            <a:ext cx="996579" cy="492443"/>
          </a:xfrm>
          <a:prstGeom prst="rect">
            <a:avLst/>
          </a:prstGeom>
        </p:spPr>
        <p:txBody>
          <a:bodyPr vert="horz" wrap="square" lIns="0" tIns="0" rIns="0" bIns="0" rtlCol="0">
            <a:spAutoFit/>
          </a:bodyPr>
          <a:lstStyle/>
          <a:p>
            <a:pPr marL="12700">
              <a:lnSpc>
                <a:spcPct val="100000"/>
              </a:lnSpc>
            </a:pPr>
            <a:r>
              <a:rPr sz="3200" b="1" dirty="0" smtClean="0">
                <a:solidFill>
                  <a:srgbClr val="001F5F"/>
                </a:solidFill>
                <a:latin typeface="Century Gothic"/>
                <a:cs typeface="Century Gothic"/>
              </a:rPr>
              <a:t>202</a:t>
            </a:r>
            <a:r>
              <a:rPr lang="es-CO" sz="3200" b="1" dirty="0" smtClean="0">
                <a:solidFill>
                  <a:srgbClr val="001F5F"/>
                </a:solidFill>
                <a:latin typeface="Century Gothic"/>
                <a:cs typeface="Century Gothic"/>
              </a:rPr>
              <a:t>1</a:t>
            </a:r>
            <a:endParaRPr sz="3200" dirty="0">
              <a:latin typeface="Century Gothic"/>
              <a:cs typeface="Century Gothic"/>
            </a:endParaRPr>
          </a:p>
        </p:txBody>
      </p:sp>
    </p:spTree>
    <p:extLst>
      <p:ext uri="{BB962C8B-B14F-4D97-AF65-F5344CB8AC3E}">
        <p14:creationId xmlns:p14="http://schemas.microsoft.com/office/powerpoint/2010/main" val="3838151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23"/>
          <p:cNvSpPr txBox="1"/>
          <p:nvPr/>
        </p:nvSpPr>
        <p:spPr>
          <a:xfrm>
            <a:off x="1982120" y="1319728"/>
            <a:ext cx="3734435" cy="830997"/>
          </a:xfrm>
          <a:prstGeom prst="rect">
            <a:avLst/>
          </a:prstGeom>
        </p:spPr>
        <p:txBody>
          <a:bodyPr vert="horz" wrap="square" lIns="0" tIns="0" rIns="0" bIns="0" rtlCol="0">
            <a:spAutoFit/>
          </a:bodyPr>
          <a:lstStyle/>
          <a:p>
            <a:pPr marL="12700" algn="ctr">
              <a:lnSpc>
                <a:spcPct val="100000"/>
              </a:lnSpc>
            </a:pPr>
            <a:r>
              <a:rPr lang="es-CO" b="1" spc="-20" dirty="0" smtClean="0">
                <a:solidFill>
                  <a:srgbClr val="A4A4A4"/>
                </a:solidFill>
                <a:latin typeface="Calibri"/>
                <a:cs typeface="Calibri"/>
              </a:rPr>
              <a:t>DISPONIBILIDAD DEL SERVIDOR PARA AYUDAR A  RESPONDER DUDAS INQUIETUDES O SOLICITUDES </a:t>
            </a:r>
            <a:endParaRPr sz="1800" dirty="0">
              <a:latin typeface="Calibri"/>
              <a:cs typeface="Calibri"/>
            </a:endParaRPr>
          </a:p>
        </p:txBody>
      </p:sp>
      <p:sp>
        <p:nvSpPr>
          <p:cNvPr id="3" name="object 2"/>
          <p:cNvSpPr txBox="1">
            <a:spLocks noGrp="1"/>
          </p:cNvSpPr>
          <p:nvPr>
            <p:ph type="title"/>
          </p:nvPr>
        </p:nvSpPr>
        <p:spPr>
          <a:xfrm>
            <a:off x="306356" y="481516"/>
            <a:ext cx="10820399" cy="307777"/>
          </a:xfrm>
          <a:prstGeom prst="rect">
            <a:avLst/>
          </a:prstGeom>
        </p:spPr>
        <p:txBody>
          <a:bodyPr vert="horz" wrap="square" lIns="0" tIns="0" rIns="0" bIns="0" rtlCol="0">
            <a:spAutoFit/>
          </a:bodyPr>
          <a:lstStyle/>
          <a:p>
            <a:pPr marL="1308100" algn="ctr">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4" name="4 Tabla"/>
          <p:cNvGraphicFramePr>
            <a:graphicFrameLocks noGrp="1"/>
          </p:cNvGraphicFramePr>
          <p:nvPr>
            <p:extLst>
              <p:ext uri="{D42A27DB-BD31-4B8C-83A1-F6EECF244321}">
                <p14:modId xmlns:p14="http://schemas.microsoft.com/office/powerpoint/2010/main" val="1625794983"/>
              </p:ext>
            </p:extLst>
          </p:nvPr>
        </p:nvGraphicFramePr>
        <p:xfrm>
          <a:off x="1595535" y="2724539"/>
          <a:ext cx="4635500" cy="15240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571500">
                <a:tc>
                  <a:txBody>
                    <a:bodyPr/>
                    <a:lstStyle/>
                    <a:p>
                      <a:pPr algn="ctr" fontAlgn="ctr"/>
                      <a:r>
                        <a:rPr lang="es-ES" sz="1100" u="none" strike="noStrike" dirty="0">
                          <a:effectLst/>
                        </a:rPr>
                        <a:t>Etiquetas de fila</a:t>
                      </a:r>
                      <a:endParaRPr lang="es-ES" sz="1100" b="1" i="0" u="none" strike="noStrike" dirty="0">
                        <a:solidFill>
                          <a:srgbClr val="000000"/>
                        </a:solidFill>
                        <a:effectLst/>
                        <a:latin typeface="Calibri"/>
                      </a:endParaRPr>
                    </a:p>
                  </a:txBody>
                  <a:tcPr marL="9525" marR="9525" marT="9525" marB="0" anchor="ctr"/>
                </a:tc>
                <a:tc>
                  <a:txBody>
                    <a:bodyPr/>
                    <a:lstStyle/>
                    <a:p>
                      <a:pPr algn="ctr" fontAlgn="ctr"/>
                      <a:r>
                        <a:rPr lang="es-ES" sz="1100" u="none" strike="noStrike">
                          <a:effectLst/>
                        </a:rPr>
                        <a:t>Cuenta de La disponibilidad del servidor para ayudarle a responder sus dudas, inquietudes o solicitudes</a:t>
                      </a:r>
                      <a:endParaRPr lang="es-ES" sz="11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b"/>
                      <a:r>
                        <a:rPr lang="es-ES" sz="1100" u="none" strike="noStrike" dirty="0">
                          <a:effectLst/>
                        </a:rPr>
                        <a:t>Aceptable</a:t>
                      </a:r>
                      <a:endParaRPr lang="es-ES" sz="1100" b="0" i="0" u="none" strike="noStrike" dirty="0">
                        <a:solidFill>
                          <a:srgbClr val="000000"/>
                        </a:solidFill>
                        <a:effectLst/>
                        <a:latin typeface="Calibri"/>
                      </a:endParaRPr>
                    </a:p>
                  </a:txBody>
                  <a:tcPr marL="9525" marR="9525" marT="9525" marB="0" anchor="b"/>
                </a:tc>
                <a:tc>
                  <a:txBody>
                    <a:bodyPr/>
                    <a:lstStyle/>
                    <a:p>
                      <a:pPr algn="ctr" fontAlgn="ctr"/>
                      <a:r>
                        <a:rPr lang="es-ES" sz="1100" u="none" strike="noStrike" dirty="0">
                          <a:effectLst/>
                        </a:rPr>
                        <a:t>1</a:t>
                      </a:r>
                      <a:endParaRPr lang="es-E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b"/>
                      <a:r>
                        <a:rPr lang="es-ES" sz="1100" u="none" strike="noStrike">
                          <a:effectLst/>
                        </a:rPr>
                        <a:t>Bueno</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dirty="0">
                          <a:effectLst/>
                        </a:rPr>
                        <a:t>11</a:t>
                      </a:r>
                      <a:endParaRPr lang="es-E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b"/>
                      <a:r>
                        <a:rPr lang="es-ES" sz="1100" u="none" strike="noStrike">
                          <a:effectLst/>
                        </a:rPr>
                        <a:t>Deficiente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dirty="0">
                          <a:effectLst/>
                        </a:rPr>
                        <a:t>4</a:t>
                      </a:r>
                      <a:endParaRPr lang="es-E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b"/>
                      <a:r>
                        <a:rPr lang="es-ES" sz="1100" u="none" strike="noStrike">
                          <a:effectLst/>
                        </a:rPr>
                        <a:t>Excelente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dirty="0">
                          <a:effectLst/>
                        </a:rPr>
                        <a:t>43</a:t>
                      </a:r>
                      <a:endParaRPr lang="es-ES"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b"/>
                      <a:r>
                        <a:rPr lang="es-ES" sz="1100" u="none" strike="noStrike">
                          <a:effectLst/>
                        </a:rPr>
                        <a:t>Total general</a:t>
                      </a:r>
                      <a:endParaRPr lang="es-ES" sz="1100" b="1" i="0" u="none" strike="noStrike">
                        <a:solidFill>
                          <a:srgbClr val="000000"/>
                        </a:solidFill>
                        <a:effectLst/>
                        <a:latin typeface="Calibri"/>
                      </a:endParaRPr>
                    </a:p>
                  </a:txBody>
                  <a:tcPr marL="9525" marR="9525" marT="9525" marB="0" anchor="b"/>
                </a:tc>
                <a:tc>
                  <a:txBody>
                    <a:bodyPr/>
                    <a:lstStyle/>
                    <a:p>
                      <a:pPr algn="ctr" fontAlgn="ctr"/>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5" name="13 Gráfico"/>
          <p:cNvGraphicFramePr>
            <a:graphicFrameLocks/>
          </p:cNvGraphicFramePr>
          <p:nvPr>
            <p:extLst>
              <p:ext uri="{D42A27DB-BD31-4B8C-83A1-F6EECF244321}">
                <p14:modId xmlns:p14="http://schemas.microsoft.com/office/powerpoint/2010/main" val="749094327"/>
              </p:ext>
            </p:extLst>
          </p:nvPr>
        </p:nvGraphicFramePr>
        <p:xfrm>
          <a:off x="6853335" y="2049625"/>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568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1712587" y="1397323"/>
            <a:ext cx="3230245" cy="553998"/>
          </a:xfrm>
          <a:prstGeom prst="rect">
            <a:avLst/>
          </a:prstGeom>
        </p:spPr>
        <p:txBody>
          <a:bodyPr vert="horz" wrap="square" lIns="0" tIns="0" rIns="0" bIns="0" rtlCol="0">
            <a:spAutoFit/>
          </a:bodyPr>
          <a:lstStyle/>
          <a:p>
            <a:pPr marL="12700" algn="ctr">
              <a:lnSpc>
                <a:spcPct val="100000"/>
              </a:lnSpc>
            </a:pPr>
            <a:r>
              <a:rPr sz="1800" b="1" dirty="0" smtClean="0">
                <a:solidFill>
                  <a:srgbClr val="A4A4A4"/>
                </a:solidFill>
                <a:latin typeface="Calibri"/>
                <a:cs typeface="Calibri"/>
              </a:rPr>
              <a:t>C</a:t>
            </a:r>
            <a:r>
              <a:rPr lang="es-CO" sz="1800" b="1" dirty="0" smtClean="0">
                <a:solidFill>
                  <a:srgbClr val="A4A4A4"/>
                </a:solidFill>
                <a:latin typeface="Calibri"/>
                <a:cs typeface="Calibri"/>
              </a:rPr>
              <a:t>ONOCIMIENTO Y DOMINIO DEL TEMA </a:t>
            </a:r>
            <a:endParaRPr sz="1800" dirty="0">
              <a:latin typeface="Calibri"/>
              <a:cs typeface="Calibri"/>
            </a:endParaRPr>
          </a:p>
        </p:txBody>
      </p:sp>
      <p:graphicFrame>
        <p:nvGraphicFramePr>
          <p:cNvPr id="3" name="Gráfico 2"/>
          <p:cNvGraphicFramePr>
            <a:graphicFrameLocks/>
          </p:cNvGraphicFramePr>
          <p:nvPr>
            <p:extLst>
              <p:ext uri="{D42A27DB-BD31-4B8C-83A1-F6EECF244321}">
                <p14:modId xmlns:p14="http://schemas.microsoft.com/office/powerpoint/2010/main" val="975940996"/>
              </p:ext>
            </p:extLst>
          </p:nvPr>
        </p:nvGraphicFramePr>
        <p:xfrm>
          <a:off x="7018175" y="2294221"/>
          <a:ext cx="2305049" cy="2057401"/>
        </p:xfrm>
        <a:graphic>
          <a:graphicData uri="http://schemas.openxmlformats.org/drawingml/2006/chart">
            <c:chart xmlns:c="http://schemas.openxmlformats.org/drawingml/2006/chart" xmlns:r="http://schemas.openxmlformats.org/officeDocument/2006/relationships" r:id="rId3"/>
          </a:graphicData>
        </a:graphic>
      </p:graphicFrame>
      <p:sp>
        <p:nvSpPr>
          <p:cNvPr id="4" name="object 2"/>
          <p:cNvSpPr txBox="1">
            <a:spLocks noGrp="1"/>
          </p:cNvSpPr>
          <p:nvPr>
            <p:ph type="title"/>
          </p:nvPr>
        </p:nvSpPr>
        <p:spPr>
          <a:xfrm>
            <a:off x="1138075" y="602212"/>
            <a:ext cx="10820399" cy="307777"/>
          </a:xfrm>
          <a:prstGeom prst="rect">
            <a:avLst/>
          </a:prstGeom>
        </p:spPr>
        <p:txBody>
          <a:bodyPr vert="horz" wrap="square" lIns="0" tIns="0" rIns="0" bIns="0" rtlCol="0">
            <a:spAutoFit/>
          </a:bodyPr>
          <a:lstStyle/>
          <a:p>
            <a:pPr marL="1308100" algn="l">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5" name="5 Tabla"/>
          <p:cNvGraphicFramePr>
            <a:graphicFrameLocks noGrp="1"/>
          </p:cNvGraphicFramePr>
          <p:nvPr>
            <p:extLst>
              <p:ext uri="{D42A27DB-BD31-4B8C-83A1-F6EECF244321}">
                <p14:modId xmlns:p14="http://schemas.microsoft.com/office/powerpoint/2010/main" val="932071842"/>
              </p:ext>
            </p:extLst>
          </p:nvPr>
        </p:nvGraphicFramePr>
        <p:xfrm>
          <a:off x="1246057" y="2751421"/>
          <a:ext cx="4635500" cy="11430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190500">
                <a:tc>
                  <a:txBody>
                    <a:bodyPr/>
                    <a:lstStyle/>
                    <a:p>
                      <a:pPr algn="ctr" fontAlgn="b"/>
                      <a:r>
                        <a:rPr lang="es-ES" sz="1100" u="none" strike="noStrike" dirty="0">
                          <a:effectLst/>
                        </a:rPr>
                        <a:t>Etiquetas de fila</a:t>
                      </a:r>
                      <a:endParaRPr lang="es-ES" sz="1100" b="1" i="0" u="none" strike="noStrike" dirty="0">
                        <a:solidFill>
                          <a:srgbClr val="000000"/>
                        </a:solidFill>
                        <a:effectLst/>
                        <a:latin typeface="Calibri"/>
                      </a:endParaRPr>
                    </a:p>
                  </a:txBody>
                  <a:tcPr marL="9525" marR="9525" marT="9525" marB="0" anchor="b"/>
                </a:tc>
                <a:tc>
                  <a:txBody>
                    <a:bodyPr/>
                    <a:lstStyle/>
                    <a:p>
                      <a:pPr algn="ctr" fontAlgn="ctr"/>
                      <a:r>
                        <a:rPr lang="es-ES" sz="1100" u="none" strike="noStrike" dirty="0">
                          <a:effectLst/>
                        </a:rPr>
                        <a:t>Cuenta de El conocimiento y dominio del tema</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b"/>
                      <a:r>
                        <a:rPr lang="es-ES" sz="1100" u="none" strike="noStrike">
                          <a:effectLst/>
                        </a:rPr>
                        <a:t>Aceptable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1</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b"/>
                      <a:r>
                        <a:rPr lang="es-ES" sz="1100" u="none" strike="noStrike">
                          <a:effectLst/>
                        </a:rPr>
                        <a:t>Bueno</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11</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b"/>
                      <a:r>
                        <a:rPr lang="es-ES" sz="1100" u="none" strike="noStrike">
                          <a:effectLst/>
                        </a:rPr>
                        <a:t>Deficiente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4</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b"/>
                      <a:r>
                        <a:rPr lang="es-ES" sz="1100" u="none" strike="noStrike">
                          <a:effectLst/>
                        </a:rPr>
                        <a:t>Excelente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43</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b"/>
                      <a:r>
                        <a:rPr lang="es-ES" sz="1100" u="none" strike="noStrike" dirty="0">
                          <a:effectLst/>
                        </a:rPr>
                        <a:t>Total general</a:t>
                      </a:r>
                      <a:endParaRPr lang="es-ES" sz="1100" b="1" i="0" u="none" strike="noStrike" dirty="0">
                        <a:solidFill>
                          <a:srgbClr val="000000"/>
                        </a:solidFill>
                        <a:effectLst/>
                        <a:latin typeface="Calibri"/>
                      </a:endParaRPr>
                    </a:p>
                  </a:txBody>
                  <a:tcPr marL="9525" marR="9525" marT="9525" marB="0" anchor="b"/>
                </a:tc>
                <a:tc>
                  <a:txBody>
                    <a:bodyPr/>
                    <a:lstStyle/>
                    <a:p>
                      <a:pPr algn="ctr" fontAlgn="ctr"/>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6" name="15 Gráfico"/>
          <p:cNvGraphicFramePr>
            <a:graphicFrameLocks/>
          </p:cNvGraphicFramePr>
          <p:nvPr>
            <p:extLst>
              <p:ext uri="{D42A27DB-BD31-4B8C-83A1-F6EECF244321}">
                <p14:modId xmlns:p14="http://schemas.microsoft.com/office/powerpoint/2010/main" val="2080412749"/>
              </p:ext>
            </p:extLst>
          </p:nvPr>
        </p:nvGraphicFramePr>
        <p:xfrm>
          <a:off x="6435012" y="1951321"/>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10978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2416708" y="1713128"/>
            <a:ext cx="2383552" cy="276999"/>
          </a:xfrm>
          <a:prstGeom prst="rect">
            <a:avLst/>
          </a:prstGeom>
        </p:spPr>
        <p:txBody>
          <a:bodyPr vert="horz" wrap="square" lIns="0" tIns="0" rIns="0" bIns="0" rtlCol="0">
            <a:spAutoFit/>
          </a:bodyPr>
          <a:lstStyle/>
          <a:p>
            <a:pPr marL="12700">
              <a:lnSpc>
                <a:spcPct val="100000"/>
              </a:lnSpc>
            </a:pPr>
            <a:r>
              <a:rPr lang="es-CO" b="1" dirty="0" smtClean="0">
                <a:solidFill>
                  <a:srgbClr val="A4A4A4"/>
                </a:solidFill>
                <a:latin typeface="Calibri"/>
                <a:cs typeface="Calibri"/>
              </a:rPr>
              <a:t>CALIDAD DE RESPUESTA</a:t>
            </a:r>
            <a:endParaRPr sz="1800" dirty="0">
              <a:latin typeface="Calibri"/>
              <a:cs typeface="Calibri"/>
            </a:endParaRPr>
          </a:p>
        </p:txBody>
      </p:sp>
      <p:sp>
        <p:nvSpPr>
          <p:cNvPr id="3" name="object 2"/>
          <p:cNvSpPr txBox="1">
            <a:spLocks noGrp="1"/>
          </p:cNvSpPr>
          <p:nvPr>
            <p:ph type="title"/>
          </p:nvPr>
        </p:nvSpPr>
        <p:spPr>
          <a:xfrm>
            <a:off x="838200" y="627313"/>
            <a:ext cx="10820399" cy="307777"/>
          </a:xfrm>
          <a:prstGeom prst="rect">
            <a:avLst/>
          </a:prstGeom>
        </p:spPr>
        <p:txBody>
          <a:bodyPr vert="horz" wrap="square" lIns="0" tIns="0" rIns="0" bIns="0" rtlCol="0">
            <a:spAutoFit/>
          </a:bodyPr>
          <a:lstStyle/>
          <a:p>
            <a:pPr marL="1308100" algn="l">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4" name="5 Tabla"/>
          <p:cNvGraphicFramePr>
            <a:graphicFrameLocks noGrp="1"/>
          </p:cNvGraphicFramePr>
          <p:nvPr>
            <p:extLst>
              <p:ext uri="{D42A27DB-BD31-4B8C-83A1-F6EECF244321}">
                <p14:modId xmlns:p14="http://schemas.microsoft.com/office/powerpoint/2010/main" val="305429429"/>
              </p:ext>
            </p:extLst>
          </p:nvPr>
        </p:nvGraphicFramePr>
        <p:xfrm>
          <a:off x="1290734" y="2736980"/>
          <a:ext cx="4635500" cy="13335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381000">
                <a:tc>
                  <a:txBody>
                    <a:bodyPr/>
                    <a:lstStyle/>
                    <a:p>
                      <a:pPr algn="ctr" fontAlgn="ctr"/>
                      <a:r>
                        <a:rPr lang="es-ES" sz="1100" u="none" strike="noStrike" dirty="0">
                          <a:effectLst/>
                        </a:rPr>
                        <a:t>Etiquetas de fila</a:t>
                      </a:r>
                      <a:endParaRPr lang="es-ES" sz="1100" b="1" i="0" u="none" strike="noStrike" dirty="0">
                        <a:solidFill>
                          <a:srgbClr val="000000"/>
                        </a:solidFill>
                        <a:effectLst/>
                        <a:latin typeface="Calibri"/>
                      </a:endParaRPr>
                    </a:p>
                  </a:txBody>
                  <a:tcPr marL="9525" marR="9525" marT="9525" marB="0" anchor="ctr"/>
                </a:tc>
                <a:tc>
                  <a:txBody>
                    <a:bodyPr/>
                    <a:lstStyle/>
                    <a:p>
                      <a:pPr algn="ctr" fontAlgn="ctr"/>
                      <a:r>
                        <a:rPr lang="es-ES" sz="1100" u="none" strike="noStrike">
                          <a:effectLst/>
                        </a:rPr>
                        <a:t>Cuenta de La calidad de la respuesta a su solicitud</a:t>
                      </a:r>
                      <a:endParaRPr lang="es-ES" sz="11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ctr"/>
                      <a:r>
                        <a:rPr lang="es-ES" sz="1100" u="none" strike="noStrike">
                          <a:effectLst/>
                        </a:rPr>
                        <a:t>Aceptable</a:t>
                      </a:r>
                      <a:endParaRPr lang="es-ES" sz="1100" b="0"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1</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es-ES" sz="1100" u="none" strike="noStrike">
                          <a:effectLst/>
                        </a:rPr>
                        <a:t>Bueno</a:t>
                      </a:r>
                      <a:endParaRPr lang="es-ES" sz="1100" b="0"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11</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es-ES" sz="1100" u="none" strike="noStrike">
                          <a:effectLst/>
                        </a:rPr>
                        <a:t>Deficiente</a:t>
                      </a:r>
                      <a:endParaRPr lang="es-ES" sz="1100" b="0"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4</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es-ES" sz="1100" u="none" strike="noStrike">
                          <a:effectLst/>
                        </a:rPr>
                        <a:t>Excelente</a:t>
                      </a:r>
                      <a:endParaRPr lang="es-ES" sz="1100" b="0"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43</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es-ES" sz="1100" u="none" strike="noStrike" dirty="0">
                          <a:effectLst/>
                        </a:rPr>
                        <a:t>Total general</a:t>
                      </a:r>
                      <a:endParaRPr lang="es-ES" sz="1100" b="1" i="0" u="none" strike="noStrike" dirty="0">
                        <a:solidFill>
                          <a:srgbClr val="000000"/>
                        </a:solidFill>
                        <a:effectLst/>
                        <a:latin typeface="Calibri"/>
                      </a:endParaRPr>
                    </a:p>
                  </a:txBody>
                  <a:tcPr marL="9525" marR="9525" marT="9525" marB="0" anchor="ctr"/>
                </a:tc>
                <a:tc>
                  <a:txBody>
                    <a:bodyPr/>
                    <a:lstStyle/>
                    <a:p>
                      <a:pPr algn="ctr" fontAlgn="ctr"/>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5" name="16 Gráfico"/>
          <p:cNvGraphicFramePr>
            <a:graphicFrameLocks/>
          </p:cNvGraphicFramePr>
          <p:nvPr>
            <p:extLst>
              <p:ext uri="{D42A27DB-BD31-4B8C-83A1-F6EECF244321}">
                <p14:modId xmlns:p14="http://schemas.microsoft.com/office/powerpoint/2010/main" val="240327096"/>
              </p:ext>
            </p:extLst>
          </p:nvPr>
        </p:nvGraphicFramePr>
        <p:xfrm>
          <a:off x="6615404" y="1851628"/>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0676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1899200" y="1639943"/>
            <a:ext cx="3460750" cy="553998"/>
          </a:xfrm>
          <a:prstGeom prst="rect">
            <a:avLst/>
          </a:prstGeom>
        </p:spPr>
        <p:txBody>
          <a:bodyPr vert="horz" wrap="square" lIns="0" tIns="0" rIns="0" bIns="0" rtlCol="0">
            <a:spAutoFit/>
          </a:bodyPr>
          <a:lstStyle/>
          <a:p>
            <a:pPr marL="12700" algn="ctr">
              <a:lnSpc>
                <a:spcPct val="100000"/>
              </a:lnSpc>
            </a:pPr>
            <a:r>
              <a:rPr lang="es-CO" b="1" dirty="0" smtClean="0">
                <a:solidFill>
                  <a:srgbClr val="A4A4A4"/>
                </a:solidFill>
                <a:latin typeface="Calibri"/>
                <a:cs typeface="Calibri"/>
              </a:rPr>
              <a:t>TIEMPO DE ESPERA PARA ATENCION  O RESPUESTA </a:t>
            </a:r>
            <a:endParaRPr sz="1800" dirty="0">
              <a:latin typeface="Calibri"/>
              <a:cs typeface="Calibri"/>
            </a:endParaRPr>
          </a:p>
        </p:txBody>
      </p:sp>
      <p:sp>
        <p:nvSpPr>
          <p:cNvPr id="3" name="object 2"/>
          <p:cNvSpPr txBox="1">
            <a:spLocks noGrp="1"/>
          </p:cNvSpPr>
          <p:nvPr>
            <p:ph type="title"/>
          </p:nvPr>
        </p:nvSpPr>
        <p:spPr>
          <a:xfrm>
            <a:off x="1043474" y="617982"/>
            <a:ext cx="10820399" cy="307777"/>
          </a:xfrm>
          <a:prstGeom prst="rect">
            <a:avLst/>
          </a:prstGeom>
        </p:spPr>
        <p:txBody>
          <a:bodyPr vert="horz" wrap="square" lIns="0" tIns="0" rIns="0" bIns="0" rtlCol="0">
            <a:spAutoFit/>
          </a:bodyPr>
          <a:lstStyle/>
          <a:p>
            <a:pPr marL="1308100" algn="l">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4" name="5 Tabla"/>
          <p:cNvGraphicFramePr>
            <a:graphicFrameLocks noGrp="1"/>
          </p:cNvGraphicFramePr>
          <p:nvPr>
            <p:extLst>
              <p:ext uri="{D42A27DB-BD31-4B8C-83A1-F6EECF244321}">
                <p14:modId xmlns:p14="http://schemas.microsoft.com/office/powerpoint/2010/main" val="1925078380"/>
              </p:ext>
            </p:extLst>
          </p:nvPr>
        </p:nvGraphicFramePr>
        <p:xfrm>
          <a:off x="1488234" y="2992017"/>
          <a:ext cx="4635500" cy="13335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381000">
                <a:tc>
                  <a:txBody>
                    <a:bodyPr/>
                    <a:lstStyle/>
                    <a:p>
                      <a:pPr algn="ctr" fontAlgn="ctr"/>
                      <a:r>
                        <a:rPr lang="es-ES" sz="1100" u="none" strike="noStrike">
                          <a:effectLst/>
                        </a:rPr>
                        <a:t>Etiquetas de fila</a:t>
                      </a:r>
                      <a:endParaRPr lang="es-ES" sz="1100" b="1"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Cuenta de Tiempo de espera para atención o respuesta</a:t>
                      </a:r>
                      <a:endParaRPr lang="es-ES" sz="11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b"/>
                      <a:r>
                        <a:rPr lang="es-ES" sz="1100" u="none" strike="noStrike">
                          <a:effectLst/>
                        </a:rPr>
                        <a:t>Aceptable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3</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b"/>
                      <a:r>
                        <a:rPr lang="es-ES" sz="1100" u="none" strike="noStrike">
                          <a:effectLst/>
                        </a:rPr>
                        <a:t>Bueno</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12</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b"/>
                      <a:r>
                        <a:rPr lang="es-ES" sz="1100" u="none" strike="noStrike">
                          <a:effectLst/>
                        </a:rPr>
                        <a:t>Deficiente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5</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b"/>
                      <a:r>
                        <a:rPr lang="es-ES" sz="1100" u="none" strike="noStrike">
                          <a:effectLst/>
                        </a:rPr>
                        <a:t>Excelente</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39</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b"/>
                      <a:r>
                        <a:rPr lang="es-ES" sz="1100" u="none" strike="noStrike" dirty="0">
                          <a:effectLst/>
                        </a:rPr>
                        <a:t>Total general</a:t>
                      </a:r>
                      <a:endParaRPr lang="es-ES" sz="1100" b="1" i="0" u="none" strike="noStrike" dirty="0">
                        <a:solidFill>
                          <a:srgbClr val="000000"/>
                        </a:solidFill>
                        <a:effectLst/>
                        <a:latin typeface="Calibri"/>
                      </a:endParaRPr>
                    </a:p>
                  </a:txBody>
                  <a:tcPr marL="9525" marR="9525" marT="9525" marB="0" anchor="b"/>
                </a:tc>
                <a:tc>
                  <a:txBody>
                    <a:bodyPr/>
                    <a:lstStyle/>
                    <a:p>
                      <a:pPr algn="ctr" fontAlgn="ctr"/>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5" name="17 Gráfico"/>
          <p:cNvGraphicFramePr>
            <a:graphicFrameLocks/>
          </p:cNvGraphicFramePr>
          <p:nvPr>
            <p:extLst>
              <p:ext uri="{D42A27DB-BD31-4B8C-83A1-F6EECF244321}">
                <p14:modId xmlns:p14="http://schemas.microsoft.com/office/powerpoint/2010/main" val="1777713943"/>
              </p:ext>
            </p:extLst>
          </p:nvPr>
        </p:nvGraphicFramePr>
        <p:xfrm>
          <a:off x="6543870" y="2109966"/>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9936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65438" y="558761"/>
            <a:ext cx="10491337" cy="307777"/>
          </a:xfrm>
          <a:prstGeom prst="rect">
            <a:avLst/>
          </a:prstGeom>
        </p:spPr>
        <p:txBody>
          <a:bodyPr vert="horz" wrap="square" lIns="0" tIns="0" rIns="0" bIns="0" rtlCol="0">
            <a:spAutoFit/>
          </a:bodyPr>
          <a:lstStyle/>
          <a:p>
            <a:pPr marL="2155825">
              <a:lnSpc>
                <a:spcPct val="100000"/>
              </a:lnSpc>
            </a:pPr>
            <a:r>
              <a:rPr sz="2000" b="1" dirty="0"/>
              <a:t>A</a:t>
            </a:r>
            <a:r>
              <a:rPr sz="2000" b="1" spc="5" dirty="0"/>
              <a:t>N</a:t>
            </a:r>
            <a:r>
              <a:rPr sz="2000" b="1" dirty="0"/>
              <a:t>ALI</a:t>
            </a:r>
            <a:r>
              <a:rPr sz="2000" b="1" spc="-10" dirty="0"/>
              <a:t>S</a:t>
            </a:r>
            <a:r>
              <a:rPr sz="2000" b="1" dirty="0"/>
              <a:t>IS</a:t>
            </a:r>
            <a:r>
              <a:rPr sz="2000" b="1" spc="-45" dirty="0"/>
              <a:t> </a:t>
            </a:r>
            <a:r>
              <a:rPr sz="2000" b="1" dirty="0"/>
              <a:t>DE </a:t>
            </a:r>
            <a:r>
              <a:rPr sz="2000" b="1" dirty="0" smtClean="0"/>
              <a:t>RESUL</a:t>
            </a:r>
            <a:r>
              <a:rPr sz="2000" b="1" spc="-10" dirty="0" smtClean="0"/>
              <a:t>T</a:t>
            </a:r>
            <a:r>
              <a:rPr sz="2000" b="1" dirty="0" smtClean="0"/>
              <a:t>ADO</a:t>
            </a:r>
            <a:r>
              <a:rPr lang="es-CO" sz="2000" b="1" dirty="0" smtClean="0"/>
              <a:t> </a:t>
            </a:r>
            <a:r>
              <a:rPr sz="2000" b="1" dirty="0" smtClean="0"/>
              <a:t>OBTEN</a:t>
            </a:r>
            <a:r>
              <a:rPr sz="2000" b="1" spc="5" dirty="0" smtClean="0"/>
              <a:t>I</a:t>
            </a:r>
            <a:r>
              <a:rPr sz="2000" b="1" dirty="0" smtClean="0"/>
              <a:t>DO</a:t>
            </a:r>
            <a:endParaRPr sz="2000" b="1" dirty="0"/>
          </a:p>
        </p:txBody>
      </p:sp>
      <p:sp>
        <p:nvSpPr>
          <p:cNvPr id="3" name="object 3"/>
          <p:cNvSpPr txBox="1"/>
          <p:nvPr/>
        </p:nvSpPr>
        <p:spPr>
          <a:xfrm>
            <a:off x="1124758" y="1582402"/>
            <a:ext cx="10147935" cy="4129336"/>
          </a:xfrm>
          <a:prstGeom prst="rect">
            <a:avLst/>
          </a:prstGeom>
        </p:spPr>
        <p:txBody>
          <a:bodyPr vert="horz" wrap="square" lIns="0" tIns="0" rIns="0" bIns="0" rtlCol="0">
            <a:spAutoFit/>
          </a:bodyPr>
          <a:lstStyle/>
          <a:p>
            <a:pPr marL="12065">
              <a:lnSpc>
                <a:spcPct val="100000"/>
              </a:lnSpc>
              <a:tabLst>
                <a:tab pos="299085" algn="l"/>
              </a:tabLst>
            </a:pPr>
            <a:r>
              <a:rPr lang="es-CO" sz="1600" dirty="0" smtClean="0">
                <a:latin typeface="Calibri"/>
                <a:cs typeface="Calibri"/>
              </a:rPr>
              <a:t>Teniendo en cuenta las preguntas de satisfacción de servicio podemos concluir que:</a:t>
            </a:r>
          </a:p>
          <a:p>
            <a:pPr marL="299085" indent="-287020">
              <a:lnSpc>
                <a:spcPct val="100000"/>
              </a:lnSpc>
              <a:buFont typeface="Arial"/>
              <a:buChar char="•"/>
              <a:tabLst>
                <a:tab pos="299085" algn="l"/>
              </a:tabLst>
            </a:pPr>
            <a:endParaRPr lang="es-CO" sz="1600" dirty="0" smtClean="0">
              <a:latin typeface="Calibri"/>
              <a:cs typeface="Calibri"/>
            </a:endParaRPr>
          </a:p>
          <a:p>
            <a:pPr marL="299085" lvl="0" indent="-287020">
              <a:buFont typeface="Arial"/>
              <a:buChar char="•"/>
              <a:tabLst>
                <a:tab pos="299085" algn="l"/>
              </a:tabLst>
            </a:pPr>
            <a:r>
              <a:rPr lang="es-CO" sz="1600" spc="-30" dirty="0">
                <a:latin typeface="Calibri"/>
                <a:cs typeface="Calibri"/>
              </a:rPr>
              <a:t>Sobre la calidad respuesta a las solicitudes el </a:t>
            </a:r>
            <a:r>
              <a:rPr lang="es-CO" sz="1600" spc="-30" dirty="0" smtClean="0">
                <a:latin typeface="Calibri"/>
                <a:cs typeface="Calibri"/>
              </a:rPr>
              <a:t>73% (43) </a:t>
            </a:r>
            <a:r>
              <a:rPr lang="es-CO" sz="1600" spc="-30" dirty="0">
                <a:latin typeface="Calibri"/>
                <a:cs typeface="Calibri"/>
              </a:rPr>
              <a:t>indicó como excelente, </a:t>
            </a:r>
            <a:r>
              <a:rPr lang="es-CO" sz="1600" spc="-30" dirty="0" smtClean="0">
                <a:latin typeface="Calibri"/>
                <a:cs typeface="Calibri"/>
              </a:rPr>
              <a:t>19% (11) </a:t>
            </a:r>
            <a:r>
              <a:rPr lang="es-CO" sz="1600" spc="-30" dirty="0">
                <a:latin typeface="Calibri"/>
                <a:cs typeface="Calibri"/>
              </a:rPr>
              <a:t>bueno</a:t>
            </a:r>
            <a:endParaRPr lang="en-US" sz="1600" spc="-30" dirty="0">
              <a:latin typeface="Calibri"/>
              <a:cs typeface="Calibri"/>
            </a:endParaRPr>
          </a:p>
          <a:p>
            <a:pPr marL="299085" indent="-287020">
              <a:lnSpc>
                <a:spcPct val="100000"/>
              </a:lnSpc>
              <a:buFont typeface="Arial"/>
              <a:buChar char="•"/>
              <a:tabLst>
                <a:tab pos="299085" algn="l"/>
              </a:tabLst>
            </a:pPr>
            <a:endParaRPr sz="1600" dirty="0">
              <a:latin typeface="Calibri"/>
              <a:cs typeface="Calibri"/>
            </a:endParaRPr>
          </a:p>
          <a:p>
            <a:pPr marL="299085" indent="-287020">
              <a:buFont typeface="Arial"/>
              <a:buChar char="•"/>
              <a:tabLst>
                <a:tab pos="299085" algn="l"/>
              </a:tabLst>
            </a:pPr>
            <a:r>
              <a:rPr lang="es-CO" sz="1600" spc="-30" dirty="0">
                <a:latin typeface="Calibri"/>
                <a:cs typeface="Calibri"/>
              </a:rPr>
              <a:t>Sobre el tiempo de espera para la atención </a:t>
            </a:r>
            <a:r>
              <a:rPr lang="es-CO" sz="1600" spc="-30" dirty="0" smtClean="0">
                <a:latin typeface="Calibri"/>
                <a:cs typeface="Calibri"/>
              </a:rPr>
              <a:t>66% (39) </a:t>
            </a:r>
            <a:r>
              <a:rPr lang="es-CO" sz="1600" spc="-30" dirty="0">
                <a:latin typeface="Calibri"/>
                <a:cs typeface="Calibri"/>
              </a:rPr>
              <a:t>calificaron como excelente, </a:t>
            </a:r>
            <a:r>
              <a:rPr lang="es-CO" sz="1600" spc="-30" dirty="0" smtClean="0">
                <a:latin typeface="Calibri"/>
                <a:cs typeface="Calibri"/>
              </a:rPr>
              <a:t>20% (12) </a:t>
            </a:r>
            <a:r>
              <a:rPr lang="es-CO" sz="1600" spc="-30" dirty="0">
                <a:latin typeface="Calibri"/>
                <a:cs typeface="Calibri"/>
              </a:rPr>
              <a:t>bueno.</a:t>
            </a:r>
            <a:endParaRPr lang="en-US" sz="1600" spc="-30" dirty="0">
              <a:latin typeface="Calibri"/>
              <a:cs typeface="Calibri"/>
            </a:endParaRPr>
          </a:p>
          <a:p>
            <a:pPr>
              <a:lnSpc>
                <a:spcPts val="650"/>
              </a:lnSpc>
              <a:spcBef>
                <a:spcPts val="30"/>
              </a:spcBef>
              <a:buFont typeface="Arial"/>
              <a:buChar char="•"/>
            </a:pPr>
            <a:endParaRPr sz="800" dirty="0"/>
          </a:p>
          <a:p>
            <a:pPr>
              <a:lnSpc>
                <a:spcPts val="1000"/>
              </a:lnSpc>
              <a:buFont typeface="Arial"/>
              <a:buChar char="•"/>
            </a:pPr>
            <a:endParaRPr sz="1050" dirty="0"/>
          </a:p>
          <a:p>
            <a:pPr marL="12700" marR="6350" algn="just">
              <a:lnSpc>
                <a:spcPct val="100000"/>
              </a:lnSpc>
            </a:pPr>
            <a:r>
              <a:rPr sz="1600" spc="-30" dirty="0">
                <a:latin typeface="Calibri"/>
                <a:cs typeface="Calibri"/>
              </a:rPr>
              <a:t>P</a:t>
            </a:r>
            <a:r>
              <a:rPr sz="1600" dirty="0">
                <a:latin typeface="Calibri"/>
                <a:cs typeface="Calibri"/>
              </a:rPr>
              <a:t>or </a:t>
            </a:r>
            <a:r>
              <a:rPr sz="1600" spc="-114" dirty="0">
                <a:latin typeface="Calibri"/>
                <a:cs typeface="Calibri"/>
              </a:rPr>
              <a:t> </a:t>
            </a:r>
            <a:r>
              <a:rPr sz="1600" spc="-15" dirty="0">
                <a:latin typeface="Calibri"/>
                <a:cs typeface="Calibri"/>
              </a:rPr>
              <a:t>l</a:t>
            </a:r>
            <a:r>
              <a:rPr sz="1600" dirty="0">
                <a:latin typeface="Calibri"/>
                <a:cs typeface="Calibri"/>
              </a:rPr>
              <a:t>o </a:t>
            </a:r>
            <a:r>
              <a:rPr sz="1600" spc="-114" dirty="0">
                <a:latin typeface="Calibri"/>
                <a:cs typeface="Calibri"/>
              </a:rPr>
              <a:t> </a:t>
            </a:r>
            <a:r>
              <a:rPr sz="1600" dirty="0">
                <a:latin typeface="Calibri"/>
                <a:cs typeface="Calibri"/>
              </a:rPr>
              <a:t>a</a:t>
            </a:r>
            <a:r>
              <a:rPr sz="1600" spc="-20" dirty="0">
                <a:latin typeface="Calibri"/>
                <a:cs typeface="Calibri"/>
              </a:rPr>
              <a:t>n</a:t>
            </a:r>
            <a:r>
              <a:rPr sz="1600" spc="-15" dirty="0">
                <a:latin typeface="Calibri"/>
                <a:cs typeface="Calibri"/>
              </a:rPr>
              <a:t>t</a:t>
            </a:r>
            <a:r>
              <a:rPr sz="1600" dirty="0">
                <a:latin typeface="Calibri"/>
                <a:cs typeface="Calibri"/>
              </a:rPr>
              <a:t>erio</a:t>
            </a:r>
            <a:r>
              <a:rPr sz="1600" spc="-114" dirty="0">
                <a:latin typeface="Calibri"/>
                <a:cs typeface="Calibri"/>
              </a:rPr>
              <a:t>r</a:t>
            </a:r>
            <a:r>
              <a:rPr sz="1600" dirty="0">
                <a:latin typeface="Calibri"/>
                <a:cs typeface="Calibri"/>
              </a:rPr>
              <a:t>, </a:t>
            </a:r>
            <a:r>
              <a:rPr sz="1600" spc="-120" dirty="0">
                <a:latin typeface="Calibri"/>
                <a:cs typeface="Calibri"/>
              </a:rPr>
              <a:t> </a:t>
            </a:r>
            <a:r>
              <a:rPr sz="1600" dirty="0">
                <a:latin typeface="Calibri"/>
                <a:cs typeface="Calibri"/>
              </a:rPr>
              <a:t>se </a:t>
            </a:r>
            <a:r>
              <a:rPr sz="1600" spc="-120" dirty="0">
                <a:latin typeface="Calibri"/>
                <a:cs typeface="Calibri"/>
              </a:rPr>
              <a:t> </a:t>
            </a:r>
            <a:r>
              <a:rPr sz="1600" spc="-10" dirty="0">
                <a:latin typeface="Calibri"/>
                <a:cs typeface="Calibri"/>
              </a:rPr>
              <a:t>su</a:t>
            </a:r>
            <a:r>
              <a:rPr sz="1600" dirty="0">
                <a:latin typeface="Calibri"/>
                <a:cs typeface="Calibri"/>
              </a:rPr>
              <a:t>gie</a:t>
            </a:r>
            <a:r>
              <a:rPr sz="1600" spc="-25" dirty="0">
                <a:latin typeface="Calibri"/>
                <a:cs typeface="Calibri"/>
              </a:rPr>
              <a:t>r</a:t>
            </a:r>
            <a:r>
              <a:rPr sz="1600" dirty="0">
                <a:latin typeface="Calibri"/>
                <a:cs typeface="Calibri"/>
              </a:rPr>
              <a:t>e </a:t>
            </a:r>
            <a:r>
              <a:rPr sz="1600" spc="-120" dirty="0">
                <a:latin typeface="Calibri"/>
                <a:cs typeface="Calibri"/>
              </a:rPr>
              <a:t> </a:t>
            </a:r>
            <a:r>
              <a:rPr sz="1600" dirty="0">
                <a:latin typeface="Calibri"/>
                <a:cs typeface="Calibri"/>
              </a:rPr>
              <a:t>s</a:t>
            </a:r>
            <a:r>
              <a:rPr sz="1600" spc="5" dirty="0">
                <a:latin typeface="Calibri"/>
                <a:cs typeface="Calibri"/>
              </a:rPr>
              <a:t>o</a:t>
            </a:r>
            <a:r>
              <a:rPr sz="1600" spc="-10" dirty="0">
                <a:latin typeface="Calibri"/>
                <a:cs typeface="Calibri"/>
              </a:rPr>
              <a:t>c</a:t>
            </a:r>
            <a:r>
              <a:rPr sz="1600" dirty="0">
                <a:latin typeface="Calibri"/>
                <a:cs typeface="Calibri"/>
              </a:rPr>
              <a:t>iali</a:t>
            </a:r>
            <a:r>
              <a:rPr sz="1600" spc="-25" dirty="0">
                <a:latin typeface="Calibri"/>
                <a:cs typeface="Calibri"/>
              </a:rPr>
              <a:t>z</a:t>
            </a:r>
            <a:r>
              <a:rPr sz="1600" dirty="0">
                <a:latin typeface="Calibri"/>
                <a:cs typeface="Calibri"/>
              </a:rPr>
              <a:t>ar </a:t>
            </a:r>
            <a:r>
              <a:rPr sz="1600" spc="-114" dirty="0">
                <a:latin typeface="Calibri"/>
                <a:cs typeface="Calibri"/>
              </a:rPr>
              <a:t> </a:t>
            </a:r>
            <a:r>
              <a:rPr sz="1600" dirty="0">
                <a:latin typeface="Calibri"/>
                <a:cs typeface="Calibri"/>
              </a:rPr>
              <a:t>a </a:t>
            </a:r>
            <a:r>
              <a:rPr sz="1600" spc="-120" dirty="0">
                <a:latin typeface="Calibri"/>
                <a:cs typeface="Calibri"/>
              </a:rPr>
              <a:t> </a:t>
            </a:r>
            <a:r>
              <a:rPr sz="1600" dirty="0">
                <a:latin typeface="Calibri"/>
                <a:cs typeface="Calibri"/>
              </a:rPr>
              <a:t>los </a:t>
            </a:r>
            <a:r>
              <a:rPr sz="1600" spc="-114" dirty="0">
                <a:latin typeface="Calibri"/>
                <a:cs typeface="Calibri"/>
              </a:rPr>
              <a:t> </a:t>
            </a:r>
            <a:r>
              <a:rPr sz="1600" dirty="0">
                <a:latin typeface="Calibri"/>
                <a:cs typeface="Calibri"/>
              </a:rPr>
              <a:t>fu</a:t>
            </a:r>
            <a:r>
              <a:rPr sz="1600" spc="-10" dirty="0">
                <a:latin typeface="Calibri"/>
                <a:cs typeface="Calibri"/>
              </a:rPr>
              <a:t>nc</a:t>
            </a:r>
            <a:r>
              <a:rPr sz="1600" dirty="0">
                <a:latin typeface="Calibri"/>
                <a:cs typeface="Calibri"/>
              </a:rPr>
              <a:t>io</a:t>
            </a:r>
            <a:r>
              <a:rPr sz="1600" spc="-10" dirty="0">
                <a:latin typeface="Calibri"/>
                <a:cs typeface="Calibri"/>
              </a:rPr>
              <a:t>n</a:t>
            </a:r>
            <a:r>
              <a:rPr sz="1600" dirty="0">
                <a:latin typeface="Calibri"/>
                <a:cs typeface="Calibri"/>
              </a:rPr>
              <a:t>ari</a:t>
            </a:r>
            <a:r>
              <a:rPr sz="1600" spc="5" dirty="0">
                <a:latin typeface="Calibri"/>
                <a:cs typeface="Calibri"/>
              </a:rPr>
              <a:t>o</a:t>
            </a:r>
            <a:r>
              <a:rPr sz="1600" dirty="0">
                <a:latin typeface="Calibri"/>
                <a:cs typeface="Calibri"/>
              </a:rPr>
              <a:t>s </a:t>
            </a:r>
            <a:r>
              <a:rPr sz="1600" spc="-114" dirty="0">
                <a:latin typeface="Calibri"/>
                <a:cs typeface="Calibri"/>
              </a:rPr>
              <a:t> </a:t>
            </a:r>
            <a:r>
              <a:rPr sz="1600" dirty="0">
                <a:latin typeface="Calibri"/>
                <a:cs typeface="Calibri"/>
              </a:rPr>
              <a:t>y </a:t>
            </a:r>
            <a:r>
              <a:rPr sz="1600" spc="-114" dirty="0">
                <a:latin typeface="Calibri"/>
                <a:cs typeface="Calibri"/>
              </a:rPr>
              <a:t> </a:t>
            </a:r>
            <a:r>
              <a:rPr sz="1600" spc="-30" dirty="0">
                <a:latin typeface="Calibri"/>
                <a:cs typeface="Calibri"/>
              </a:rPr>
              <a:t>c</a:t>
            </a:r>
            <a:r>
              <a:rPr sz="1600" dirty="0">
                <a:latin typeface="Calibri"/>
                <a:cs typeface="Calibri"/>
              </a:rPr>
              <a:t>o</a:t>
            </a:r>
            <a:r>
              <a:rPr sz="1600" spc="-15" dirty="0">
                <a:latin typeface="Calibri"/>
                <a:cs typeface="Calibri"/>
              </a:rPr>
              <a:t>n</a:t>
            </a:r>
            <a:r>
              <a:rPr sz="1600" dirty="0">
                <a:latin typeface="Calibri"/>
                <a:cs typeface="Calibri"/>
              </a:rPr>
              <a:t>t</a:t>
            </a:r>
            <a:r>
              <a:rPr sz="1600" spc="-25" dirty="0">
                <a:latin typeface="Calibri"/>
                <a:cs typeface="Calibri"/>
              </a:rPr>
              <a:t>r</a:t>
            </a:r>
            <a:r>
              <a:rPr sz="1600" spc="-15" dirty="0">
                <a:latin typeface="Calibri"/>
                <a:cs typeface="Calibri"/>
              </a:rPr>
              <a:t>a</a:t>
            </a:r>
            <a:r>
              <a:rPr sz="1600" dirty="0">
                <a:latin typeface="Calibri"/>
                <a:cs typeface="Calibri"/>
              </a:rPr>
              <a:t>ti</a:t>
            </a:r>
            <a:r>
              <a:rPr sz="1600" spc="-10" dirty="0">
                <a:latin typeface="Calibri"/>
                <a:cs typeface="Calibri"/>
              </a:rPr>
              <a:t>s</a:t>
            </a:r>
            <a:r>
              <a:rPr sz="1600" spc="-15" dirty="0">
                <a:latin typeface="Calibri"/>
                <a:cs typeface="Calibri"/>
              </a:rPr>
              <a:t>t</a:t>
            </a:r>
            <a:r>
              <a:rPr sz="1600" dirty="0">
                <a:latin typeface="Calibri"/>
                <a:cs typeface="Calibri"/>
              </a:rPr>
              <a:t>as </a:t>
            </a:r>
            <a:r>
              <a:rPr sz="1600" spc="-120" dirty="0">
                <a:latin typeface="Calibri"/>
                <a:cs typeface="Calibri"/>
              </a:rPr>
              <a:t> </a:t>
            </a:r>
            <a:r>
              <a:rPr sz="1600" spc="-5" dirty="0">
                <a:latin typeface="Calibri"/>
                <a:cs typeface="Calibri"/>
              </a:rPr>
              <a:t>e</a:t>
            </a:r>
            <a:r>
              <a:rPr sz="1600" dirty="0">
                <a:latin typeface="Calibri"/>
                <a:cs typeface="Calibri"/>
              </a:rPr>
              <a:t>l </a:t>
            </a:r>
            <a:r>
              <a:rPr sz="1600" spc="-114" dirty="0">
                <a:latin typeface="Calibri"/>
                <a:cs typeface="Calibri"/>
              </a:rPr>
              <a:t> </a:t>
            </a:r>
            <a:r>
              <a:rPr sz="1600" spc="-20" dirty="0">
                <a:latin typeface="Calibri"/>
                <a:cs typeface="Calibri"/>
              </a:rPr>
              <a:t>f</a:t>
            </a:r>
            <a:r>
              <a:rPr sz="1600" spc="-10" dirty="0">
                <a:latin typeface="Calibri"/>
                <a:cs typeface="Calibri"/>
              </a:rPr>
              <a:t>o</a:t>
            </a:r>
            <a:r>
              <a:rPr sz="1600" dirty="0">
                <a:latin typeface="Calibri"/>
                <a:cs typeface="Calibri"/>
              </a:rPr>
              <a:t>rm</a:t>
            </a:r>
            <a:r>
              <a:rPr sz="1600" spc="-20" dirty="0">
                <a:latin typeface="Calibri"/>
                <a:cs typeface="Calibri"/>
              </a:rPr>
              <a:t>a</a:t>
            </a:r>
            <a:r>
              <a:rPr sz="1600" spc="-15" dirty="0">
                <a:latin typeface="Calibri"/>
                <a:cs typeface="Calibri"/>
              </a:rPr>
              <a:t>t</a:t>
            </a:r>
            <a:r>
              <a:rPr sz="1600" dirty="0">
                <a:latin typeface="Calibri"/>
                <a:cs typeface="Calibri"/>
              </a:rPr>
              <a:t>o </a:t>
            </a:r>
            <a:r>
              <a:rPr sz="1600" spc="-125" dirty="0">
                <a:latin typeface="Calibri"/>
                <a:cs typeface="Calibri"/>
              </a:rPr>
              <a:t> </a:t>
            </a:r>
            <a:r>
              <a:rPr sz="1600" spc="-5" dirty="0">
                <a:latin typeface="Calibri"/>
                <a:cs typeface="Calibri"/>
              </a:rPr>
              <a:t>qu</a:t>
            </a:r>
            <a:r>
              <a:rPr sz="1600" dirty="0">
                <a:latin typeface="Calibri"/>
                <a:cs typeface="Calibri"/>
              </a:rPr>
              <a:t>e </a:t>
            </a:r>
            <a:r>
              <a:rPr sz="1600" spc="-125" dirty="0">
                <a:latin typeface="Calibri"/>
                <a:cs typeface="Calibri"/>
              </a:rPr>
              <a:t> </a:t>
            </a:r>
            <a:r>
              <a:rPr sz="1600" spc="5" dirty="0" err="1">
                <a:latin typeface="Calibri"/>
                <a:cs typeface="Calibri"/>
              </a:rPr>
              <a:t>d</a:t>
            </a:r>
            <a:r>
              <a:rPr sz="1600" dirty="0" err="1">
                <a:latin typeface="Calibri"/>
                <a:cs typeface="Calibri"/>
              </a:rPr>
              <a:t>eben</a:t>
            </a:r>
            <a:r>
              <a:rPr sz="1600" dirty="0">
                <a:latin typeface="Calibri"/>
                <a:cs typeface="Calibri"/>
              </a:rPr>
              <a:t> </a:t>
            </a:r>
            <a:r>
              <a:rPr sz="1600" spc="-120" dirty="0">
                <a:latin typeface="Calibri"/>
                <a:cs typeface="Calibri"/>
              </a:rPr>
              <a:t> </a:t>
            </a:r>
            <a:r>
              <a:rPr lang="es-CO" sz="1600" dirty="0" smtClean="0">
                <a:latin typeface="Calibri"/>
                <a:cs typeface="Calibri"/>
              </a:rPr>
              <a:t>diligenciar</a:t>
            </a:r>
            <a:r>
              <a:rPr sz="1600" dirty="0" smtClean="0">
                <a:latin typeface="Calibri"/>
                <a:cs typeface="Calibri"/>
              </a:rPr>
              <a:t> </a:t>
            </a:r>
            <a:r>
              <a:rPr sz="1600" spc="-114" dirty="0" smtClean="0">
                <a:latin typeface="Calibri"/>
                <a:cs typeface="Calibri"/>
              </a:rPr>
              <a:t> </a:t>
            </a:r>
            <a:r>
              <a:rPr sz="1600" dirty="0">
                <a:latin typeface="Calibri"/>
                <a:cs typeface="Calibri"/>
              </a:rPr>
              <a:t>los </a:t>
            </a:r>
            <a:r>
              <a:rPr sz="1600" spc="-114" dirty="0">
                <a:latin typeface="Calibri"/>
                <a:cs typeface="Calibri"/>
              </a:rPr>
              <a:t> </a:t>
            </a:r>
            <a:r>
              <a:rPr sz="1600" spc="-10" dirty="0">
                <a:latin typeface="Calibri"/>
                <a:cs typeface="Calibri"/>
              </a:rPr>
              <a:t>u</a:t>
            </a:r>
            <a:r>
              <a:rPr sz="1600" dirty="0">
                <a:latin typeface="Calibri"/>
                <a:cs typeface="Calibri"/>
              </a:rPr>
              <a:t>suarios </a:t>
            </a:r>
            <a:r>
              <a:rPr sz="1600" spc="-114" dirty="0">
                <a:latin typeface="Calibri"/>
                <a:cs typeface="Calibri"/>
              </a:rPr>
              <a:t> </a:t>
            </a:r>
            <a:r>
              <a:rPr sz="1600" spc="-10" dirty="0">
                <a:latin typeface="Calibri"/>
                <a:cs typeface="Calibri"/>
              </a:rPr>
              <a:t>p</a:t>
            </a:r>
            <a:r>
              <a:rPr sz="1600" dirty="0">
                <a:latin typeface="Calibri"/>
                <a:cs typeface="Calibri"/>
              </a:rPr>
              <a:t>a</a:t>
            </a:r>
            <a:r>
              <a:rPr sz="1600" spc="-25" dirty="0">
                <a:latin typeface="Calibri"/>
                <a:cs typeface="Calibri"/>
              </a:rPr>
              <a:t>r</a:t>
            </a:r>
            <a:r>
              <a:rPr sz="1600" dirty="0">
                <a:latin typeface="Calibri"/>
                <a:cs typeface="Calibri"/>
              </a:rPr>
              <a:t>a </a:t>
            </a:r>
            <a:r>
              <a:rPr sz="1600" spc="-120" dirty="0">
                <a:latin typeface="Calibri"/>
                <a:cs typeface="Calibri"/>
              </a:rPr>
              <a:t> </a:t>
            </a:r>
            <a:r>
              <a:rPr sz="1600" dirty="0">
                <a:latin typeface="Calibri"/>
                <a:cs typeface="Calibri"/>
              </a:rPr>
              <a:t>la </a:t>
            </a:r>
            <a:r>
              <a:rPr sz="1600" spc="-120" dirty="0">
                <a:latin typeface="Calibri"/>
                <a:cs typeface="Calibri"/>
              </a:rPr>
              <a:t> </a:t>
            </a:r>
            <a:r>
              <a:rPr sz="1600" spc="-20" dirty="0">
                <a:latin typeface="Calibri"/>
                <a:cs typeface="Calibri"/>
              </a:rPr>
              <a:t>c</a:t>
            </a:r>
            <a:r>
              <a:rPr sz="1600" dirty="0">
                <a:latin typeface="Calibri"/>
                <a:cs typeface="Calibri"/>
              </a:rPr>
              <a:t>ali</a:t>
            </a:r>
            <a:r>
              <a:rPr sz="1600" spc="5" dirty="0">
                <a:latin typeface="Calibri"/>
                <a:cs typeface="Calibri"/>
              </a:rPr>
              <a:t>f</a:t>
            </a:r>
            <a:r>
              <a:rPr sz="1600" dirty="0">
                <a:latin typeface="Calibri"/>
                <a:cs typeface="Calibri"/>
              </a:rPr>
              <a:t>i</a:t>
            </a:r>
            <a:r>
              <a:rPr sz="1600" spc="-20" dirty="0">
                <a:latin typeface="Calibri"/>
                <a:cs typeface="Calibri"/>
              </a:rPr>
              <a:t>c</a:t>
            </a:r>
            <a:r>
              <a:rPr sz="1600" dirty="0">
                <a:latin typeface="Calibri"/>
                <a:cs typeface="Calibri"/>
              </a:rPr>
              <a:t>a</a:t>
            </a:r>
            <a:r>
              <a:rPr sz="1600" spc="-10" dirty="0">
                <a:latin typeface="Calibri"/>
                <a:cs typeface="Calibri"/>
              </a:rPr>
              <a:t>c</a:t>
            </a:r>
            <a:r>
              <a:rPr sz="1600" dirty="0">
                <a:latin typeface="Calibri"/>
                <a:cs typeface="Calibri"/>
              </a:rPr>
              <a:t>ión </a:t>
            </a:r>
            <a:r>
              <a:rPr sz="1600" spc="-120" dirty="0">
                <a:latin typeface="Calibri"/>
                <a:cs typeface="Calibri"/>
              </a:rPr>
              <a:t> </a:t>
            </a:r>
            <a:r>
              <a:rPr sz="1600" spc="-5" dirty="0">
                <a:latin typeface="Calibri"/>
                <a:cs typeface="Calibri"/>
              </a:rPr>
              <a:t>d</a:t>
            </a:r>
            <a:r>
              <a:rPr sz="1600" dirty="0">
                <a:latin typeface="Calibri"/>
                <a:cs typeface="Calibri"/>
              </a:rPr>
              <a:t>e </a:t>
            </a:r>
            <a:r>
              <a:rPr sz="1600" spc="-120" dirty="0">
                <a:latin typeface="Calibri"/>
                <a:cs typeface="Calibri"/>
              </a:rPr>
              <a:t> </a:t>
            </a:r>
            <a:r>
              <a:rPr sz="1600" dirty="0">
                <a:latin typeface="Calibri"/>
                <a:cs typeface="Calibri"/>
              </a:rPr>
              <a:t>la </a:t>
            </a:r>
            <a:r>
              <a:rPr sz="1600" spc="-15" dirty="0" err="1" smtClean="0">
                <a:latin typeface="Calibri"/>
                <a:cs typeface="Calibri"/>
              </a:rPr>
              <a:t>at</a:t>
            </a:r>
            <a:r>
              <a:rPr sz="1600" dirty="0" err="1" smtClean="0">
                <a:latin typeface="Calibri"/>
                <a:cs typeface="Calibri"/>
              </a:rPr>
              <a:t>e</a:t>
            </a:r>
            <a:r>
              <a:rPr sz="1600" spc="-10" dirty="0" err="1" smtClean="0">
                <a:latin typeface="Calibri"/>
                <a:cs typeface="Calibri"/>
              </a:rPr>
              <a:t>nc</a:t>
            </a:r>
            <a:r>
              <a:rPr sz="1600" dirty="0" err="1" smtClean="0">
                <a:latin typeface="Calibri"/>
                <a:cs typeface="Calibri"/>
              </a:rPr>
              <a:t>ión</a:t>
            </a:r>
            <a:r>
              <a:rPr lang="es-CO" sz="1600" dirty="0" smtClean="0">
                <a:latin typeface="Calibri"/>
                <a:cs typeface="Calibri"/>
              </a:rPr>
              <a:t> para tener una amplia información sobre la calidad de los servicios </a:t>
            </a:r>
            <a:endParaRPr sz="1600" dirty="0">
              <a:latin typeface="Calibri"/>
              <a:cs typeface="Calibri"/>
            </a:endParaRPr>
          </a:p>
          <a:p>
            <a:pPr>
              <a:lnSpc>
                <a:spcPts val="650"/>
              </a:lnSpc>
              <a:spcBef>
                <a:spcPts val="31"/>
              </a:spcBef>
            </a:pPr>
            <a:endParaRPr sz="800" dirty="0"/>
          </a:p>
          <a:p>
            <a:pPr>
              <a:lnSpc>
                <a:spcPts val="1000"/>
              </a:lnSpc>
            </a:pPr>
            <a:endParaRPr sz="1050" dirty="0"/>
          </a:p>
          <a:p>
            <a:pPr marL="299085" indent="-287020">
              <a:lnSpc>
                <a:spcPct val="100000"/>
              </a:lnSpc>
              <a:buFont typeface="Arial"/>
              <a:buChar char="•"/>
              <a:tabLst>
                <a:tab pos="299085" algn="l"/>
              </a:tabLst>
            </a:pPr>
            <a:r>
              <a:rPr sz="1600" dirty="0">
                <a:latin typeface="Calibri"/>
                <a:cs typeface="Calibri"/>
              </a:rPr>
              <a:t>Se</a:t>
            </a:r>
            <a:r>
              <a:rPr sz="1600" spc="-20" dirty="0">
                <a:latin typeface="Calibri"/>
                <a:cs typeface="Calibri"/>
              </a:rPr>
              <a:t> </a:t>
            </a:r>
            <a:r>
              <a:rPr sz="1600" spc="-25" dirty="0">
                <a:latin typeface="Calibri"/>
                <a:cs typeface="Calibri"/>
              </a:rPr>
              <a:t>r</a:t>
            </a:r>
            <a:r>
              <a:rPr sz="1600" dirty="0">
                <a:latin typeface="Calibri"/>
                <a:cs typeface="Calibri"/>
              </a:rPr>
              <a:t>eali</a:t>
            </a:r>
            <a:r>
              <a:rPr sz="1600" spc="-30" dirty="0">
                <a:latin typeface="Calibri"/>
                <a:cs typeface="Calibri"/>
              </a:rPr>
              <a:t>z</a:t>
            </a:r>
            <a:r>
              <a:rPr sz="1600" dirty="0">
                <a:latin typeface="Calibri"/>
                <a:cs typeface="Calibri"/>
              </a:rPr>
              <a:t>a</a:t>
            </a:r>
            <a:r>
              <a:rPr sz="1600" spc="15" dirty="0">
                <a:latin typeface="Calibri"/>
                <a:cs typeface="Calibri"/>
              </a:rPr>
              <a:t> </a:t>
            </a:r>
            <a:r>
              <a:rPr sz="1600" dirty="0" err="1">
                <a:latin typeface="Calibri"/>
                <a:cs typeface="Calibri"/>
              </a:rPr>
              <a:t>i</a:t>
            </a:r>
            <a:r>
              <a:rPr sz="1600" spc="-20" dirty="0" err="1">
                <a:latin typeface="Calibri"/>
                <a:cs typeface="Calibri"/>
              </a:rPr>
              <a:t>nf</a:t>
            </a:r>
            <a:r>
              <a:rPr sz="1600" dirty="0" err="1">
                <a:latin typeface="Calibri"/>
                <a:cs typeface="Calibri"/>
              </a:rPr>
              <a:t>or</a:t>
            </a:r>
            <a:r>
              <a:rPr sz="1600" spc="-10" dirty="0" err="1">
                <a:latin typeface="Calibri"/>
                <a:cs typeface="Calibri"/>
              </a:rPr>
              <a:t>m</a:t>
            </a:r>
            <a:r>
              <a:rPr sz="1600" dirty="0" err="1">
                <a:latin typeface="Calibri"/>
                <a:cs typeface="Calibri"/>
              </a:rPr>
              <a:t>e</a:t>
            </a:r>
            <a:r>
              <a:rPr sz="1600" spc="-20" dirty="0">
                <a:latin typeface="Calibri"/>
                <a:cs typeface="Calibri"/>
              </a:rPr>
              <a:t> </a:t>
            </a:r>
            <a:r>
              <a:rPr lang="es-CO" sz="1600" dirty="0" smtClean="0">
                <a:latin typeface="Calibri"/>
                <a:cs typeface="Calibri"/>
              </a:rPr>
              <a:t>cuatrimestral</a:t>
            </a:r>
            <a:r>
              <a:rPr sz="1600" spc="-5" dirty="0" smtClean="0">
                <a:latin typeface="Calibri"/>
                <a:cs typeface="Calibri"/>
              </a:rPr>
              <a:t> </a:t>
            </a:r>
            <a:r>
              <a:rPr sz="1600" spc="-25" dirty="0">
                <a:latin typeface="Calibri"/>
                <a:cs typeface="Calibri"/>
              </a:rPr>
              <a:t>y</a:t>
            </a:r>
            <a:r>
              <a:rPr sz="1600" dirty="0">
                <a:latin typeface="Calibri"/>
                <a:cs typeface="Calibri"/>
              </a:rPr>
              <a:t>a</a:t>
            </a:r>
            <a:r>
              <a:rPr sz="1600" spc="-5" dirty="0">
                <a:latin typeface="Calibri"/>
                <a:cs typeface="Calibri"/>
              </a:rPr>
              <a:t> </a:t>
            </a:r>
            <a:r>
              <a:rPr sz="1600" spc="-10" dirty="0">
                <a:latin typeface="Calibri"/>
                <a:cs typeface="Calibri"/>
              </a:rPr>
              <a:t>qu</a:t>
            </a:r>
            <a:r>
              <a:rPr sz="1600" dirty="0">
                <a:latin typeface="Calibri"/>
                <a:cs typeface="Calibri"/>
              </a:rPr>
              <a:t>e,</a:t>
            </a:r>
            <a:r>
              <a:rPr sz="1600" spc="15" dirty="0">
                <a:latin typeface="Calibri"/>
                <a:cs typeface="Calibri"/>
              </a:rPr>
              <a:t> </a:t>
            </a:r>
            <a:r>
              <a:rPr sz="1600" spc="-5" dirty="0">
                <a:latin typeface="Calibri"/>
                <a:cs typeface="Calibri"/>
              </a:rPr>
              <a:t>e</a:t>
            </a:r>
            <a:r>
              <a:rPr sz="1600" dirty="0">
                <a:latin typeface="Calibri"/>
                <a:cs typeface="Calibri"/>
              </a:rPr>
              <a:t>l</a:t>
            </a:r>
            <a:r>
              <a:rPr sz="1600" spc="-5" dirty="0">
                <a:latin typeface="Calibri"/>
                <a:cs typeface="Calibri"/>
              </a:rPr>
              <a:t> </a:t>
            </a:r>
            <a:r>
              <a:rPr sz="1600" spc="-15" dirty="0">
                <a:latin typeface="Calibri"/>
                <a:cs typeface="Calibri"/>
              </a:rPr>
              <a:t>t</a:t>
            </a:r>
            <a:r>
              <a:rPr sz="1600" dirty="0">
                <a:latin typeface="Calibri"/>
                <a:cs typeface="Calibri"/>
              </a:rPr>
              <a:t>a</a:t>
            </a:r>
            <a:r>
              <a:rPr sz="1600" spc="-10" dirty="0">
                <a:latin typeface="Calibri"/>
                <a:cs typeface="Calibri"/>
              </a:rPr>
              <a:t>m</a:t>
            </a:r>
            <a:r>
              <a:rPr sz="1600" dirty="0">
                <a:latin typeface="Calibri"/>
                <a:cs typeface="Calibri"/>
              </a:rPr>
              <a:t>a</a:t>
            </a:r>
            <a:r>
              <a:rPr sz="1600" spc="-10" dirty="0">
                <a:latin typeface="Calibri"/>
                <a:cs typeface="Calibri"/>
              </a:rPr>
              <a:t>ñ</a:t>
            </a:r>
            <a:r>
              <a:rPr sz="1600" dirty="0">
                <a:latin typeface="Calibri"/>
                <a:cs typeface="Calibri"/>
              </a:rPr>
              <a:t>o</a:t>
            </a:r>
            <a:r>
              <a:rPr sz="1600" spc="-5" dirty="0">
                <a:latin typeface="Calibri"/>
                <a:cs typeface="Calibri"/>
              </a:rPr>
              <a:t> d</a:t>
            </a:r>
            <a:r>
              <a:rPr sz="1600" dirty="0">
                <a:latin typeface="Calibri"/>
                <a:cs typeface="Calibri"/>
              </a:rPr>
              <a:t>e la</a:t>
            </a:r>
            <a:r>
              <a:rPr sz="1600" spc="5" dirty="0">
                <a:latin typeface="Calibri"/>
                <a:cs typeface="Calibri"/>
              </a:rPr>
              <a:t> </a:t>
            </a:r>
            <a:r>
              <a:rPr sz="1600" spc="-10" dirty="0">
                <a:latin typeface="Calibri"/>
                <a:cs typeface="Calibri"/>
              </a:rPr>
              <a:t>mu</a:t>
            </a:r>
            <a:r>
              <a:rPr sz="1600" dirty="0">
                <a:latin typeface="Calibri"/>
                <a:cs typeface="Calibri"/>
              </a:rPr>
              <a:t>e</a:t>
            </a:r>
            <a:r>
              <a:rPr sz="1600" spc="-15" dirty="0">
                <a:latin typeface="Calibri"/>
                <a:cs typeface="Calibri"/>
              </a:rPr>
              <a:t>s</a:t>
            </a:r>
            <a:r>
              <a:rPr sz="1600" dirty="0">
                <a:latin typeface="Calibri"/>
                <a:cs typeface="Calibri"/>
              </a:rPr>
              <a:t>t</a:t>
            </a:r>
            <a:r>
              <a:rPr sz="1600" spc="-25" dirty="0">
                <a:latin typeface="Calibri"/>
                <a:cs typeface="Calibri"/>
              </a:rPr>
              <a:t>r</a:t>
            </a:r>
            <a:r>
              <a:rPr sz="1600" dirty="0">
                <a:latin typeface="Calibri"/>
                <a:cs typeface="Calibri"/>
              </a:rPr>
              <a:t>a</a:t>
            </a:r>
            <a:r>
              <a:rPr sz="1600" spc="-5" dirty="0">
                <a:latin typeface="Calibri"/>
                <a:cs typeface="Calibri"/>
              </a:rPr>
              <a:t> </a:t>
            </a:r>
            <a:r>
              <a:rPr sz="1600" spc="-10" dirty="0">
                <a:latin typeface="Calibri"/>
                <a:cs typeface="Calibri"/>
              </a:rPr>
              <a:t>m</a:t>
            </a:r>
            <a:r>
              <a:rPr sz="1600" dirty="0">
                <a:latin typeface="Calibri"/>
                <a:cs typeface="Calibri"/>
              </a:rPr>
              <a:t>e</a:t>
            </a:r>
            <a:r>
              <a:rPr sz="1600" spc="-10" dirty="0">
                <a:latin typeface="Calibri"/>
                <a:cs typeface="Calibri"/>
              </a:rPr>
              <a:t>n</a:t>
            </a:r>
            <a:r>
              <a:rPr sz="1600" dirty="0">
                <a:latin typeface="Calibri"/>
                <a:cs typeface="Calibri"/>
              </a:rPr>
              <a:t>sual</a:t>
            </a:r>
            <a:r>
              <a:rPr sz="1600" spc="5" dirty="0">
                <a:latin typeface="Calibri"/>
                <a:cs typeface="Calibri"/>
              </a:rPr>
              <a:t> </a:t>
            </a:r>
            <a:r>
              <a:rPr sz="1600" spc="-5" dirty="0">
                <a:latin typeface="Calibri"/>
                <a:cs typeface="Calibri"/>
              </a:rPr>
              <a:t>n</a:t>
            </a:r>
            <a:r>
              <a:rPr sz="1600" dirty="0">
                <a:latin typeface="Calibri"/>
                <a:cs typeface="Calibri"/>
              </a:rPr>
              <a:t>o</a:t>
            </a:r>
            <a:r>
              <a:rPr sz="1600" spc="-5" dirty="0">
                <a:latin typeface="Calibri"/>
                <a:cs typeface="Calibri"/>
              </a:rPr>
              <a:t> e</a:t>
            </a:r>
            <a:r>
              <a:rPr sz="1600" dirty="0">
                <a:latin typeface="Calibri"/>
                <a:cs typeface="Calibri"/>
              </a:rPr>
              <a:t>s</a:t>
            </a:r>
            <a:r>
              <a:rPr sz="1600" spc="-5" dirty="0">
                <a:latin typeface="Calibri"/>
                <a:cs typeface="Calibri"/>
              </a:rPr>
              <a:t> </a:t>
            </a:r>
            <a:r>
              <a:rPr sz="1600" dirty="0">
                <a:latin typeface="Calibri"/>
                <a:cs typeface="Calibri"/>
              </a:rPr>
              <a:t>signifi</a:t>
            </a:r>
            <a:r>
              <a:rPr sz="1600" spc="-15" dirty="0">
                <a:latin typeface="Calibri"/>
                <a:cs typeface="Calibri"/>
              </a:rPr>
              <a:t>ca</a:t>
            </a:r>
            <a:r>
              <a:rPr sz="1600" dirty="0">
                <a:latin typeface="Calibri"/>
                <a:cs typeface="Calibri"/>
              </a:rPr>
              <a:t>ti</a:t>
            </a:r>
            <a:r>
              <a:rPr sz="1600" spc="-10" dirty="0">
                <a:latin typeface="Calibri"/>
                <a:cs typeface="Calibri"/>
              </a:rPr>
              <a:t>v</a:t>
            </a:r>
            <a:r>
              <a:rPr sz="1600" dirty="0">
                <a:latin typeface="Calibri"/>
                <a:cs typeface="Calibri"/>
              </a:rPr>
              <a:t>o</a:t>
            </a:r>
            <a:r>
              <a:rPr sz="1600" spc="10" dirty="0">
                <a:latin typeface="Calibri"/>
                <a:cs typeface="Calibri"/>
              </a:rPr>
              <a:t> </a:t>
            </a:r>
            <a:r>
              <a:rPr sz="1600" spc="-10" dirty="0">
                <a:latin typeface="Calibri"/>
                <a:cs typeface="Calibri"/>
              </a:rPr>
              <a:t>p</a:t>
            </a:r>
            <a:r>
              <a:rPr sz="1600" dirty="0">
                <a:latin typeface="Calibri"/>
                <a:cs typeface="Calibri"/>
              </a:rPr>
              <a:t>a</a:t>
            </a:r>
            <a:r>
              <a:rPr sz="1600" spc="-25" dirty="0">
                <a:latin typeface="Calibri"/>
                <a:cs typeface="Calibri"/>
              </a:rPr>
              <a:t>r</a:t>
            </a:r>
            <a:r>
              <a:rPr sz="1600" dirty="0">
                <a:latin typeface="Calibri"/>
                <a:cs typeface="Calibri"/>
              </a:rPr>
              <a:t>a</a:t>
            </a:r>
            <a:r>
              <a:rPr sz="1600" spc="-5" dirty="0">
                <a:latin typeface="Calibri"/>
                <a:cs typeface="Calibri"/>
              </a:rPr>
              <a:t> </a:t>
            </a:r>
            <a:r>
              <a:rPr sz="1600" spc="-10" dirty="0">
                <a:latin typeface="Calibri"/>
                <a:cs typeface="Calibri"/>
              </a:rPr>
              <a:t>p</a:t>
            </a:r>
            <a:r>
              <a:rPr sz="1600" dirty="0">
                <a:latin typeface="Calibri"/>
                <a:cs typeface="Calibri"/>
              </a:rPr>
              <a:t>oder</a:t>
            </a:r>
            <a:r>
              <a:rPr sz="1600" spc="-10" dirty="0">
                <a:latin typeface="Calibri"/>
                <a:cs typeface="Calibri"/>
              </a:rPr>
              <a:t> </a:t>
            </a:r>
            <a:r>
              <a:rPr sz="1600" dirty="0">
                <a:latin typeface="Calibri"/>
                <a:cs typeface="Calibri"/>
              </a:rPr>
              <a:t>a</a:t>
            </a:r>
            <a:r>
              <a:rPr sz="1600" spc="-10" dirty="0">
                <a:latin typeface="Calibri"/>
                <a:cs typeface="Calibri"/>
              </a:rPr>
              <a:t>n</a:t>
            </a:r>
            <a:r>
              <a:rPr sz="1600" dirty="0">
                <a:latin typeface="Calibri"/>
                <a:cs typeface="Calibri"/>
              </a:rPr>
              <a:t>ali</a:t>
            </a:r>
            <a:r>
              <a:rPr sz="1600" spc="-25" dirty="0">
                <a:latin typeface="Calibri"/>
                <a:cs typeface="Calibri"/>
              </a:rPr>
              <a:t>z</a:t>
            </a:r>
            <a:r>
              <a:rPr sz="1600" dirty="0">
                <a:latin typeface="Calibri"/>
                <a:cs typeface="Calibri"/>
              </a:rPr>
              <a:t>ar</a:t>
            </a:r>
            <a:r>
              <a:rPr sz="1600" spc="10" dirty="0">
                <a:latin typeface="Calibri"/>
                <a:cs typeface="Calibri"/>
              </a:rPr>
              <a:t> </a:t>
            </a:r>
            <a:r>
              <a:rPr sz="1600" dirty="0">
                <a:latin typeface="Calibri"/>
                <a:cs typeface="Calibri"/>
              </a:rPr>
              <a:t>la  i</a:t>
            </a:r>
            <a:r>
              <a:rPr sz="1600" spc="-20" dirty="0">
                <a:latin typeface="Calibri"/>
                <a:cs typeface="Calibri"/>
              </a:rPr>
              <a:t>nf</a:t>
            </a:r>
            <a:r>
              <a:rPr sz="1600" dirty="0">
                <a:latin typeface="Calibri"/>
                <a:cs typeface="Calibri"/>
              </a:rPr>
              <a:t>or</a:t>
            </a:r>
            <a:r>
              <a:rPr sz="1600" spc="-10" dirty="0">
                <a:latin typeface="Calibri"/>
                <a:cs typeface="Calibri"/>
              </a:rPr>
              <a:t>m</a:t>
            </a:r>
            <a:r>
              <a:rPr sz="1600" dirty="0">
                <a:latin typeface="Calibri"/>
                <a:cs typeface="Calibri"/>
              </a:rPr>
              <a:t>a</a:t>
            </a:r>
            <a:r>
              <a:rPr sz="1600" spc="-10" dirty="0">
                <a:latin typeface="Calibri"/>
                <a:cs typeface="Calibri"/>
              </a:rPr>
              <a:t>c</a:t>
            </a:r>
            <a:r>
              <a:rPr sz="1600" dirty="0">
                <a:latin typeface="Calibri"/>
                <a:cs typeface="Calibri"/>
              </a:rPr>
              <a:t>ió</a:t>
            </a:r>
            <a:r>
              <a:rPr sz="1600" spc="-5" dirty="0">
                <a:latin typeface="Calibri"/>
                <a:cs typeface="Calibri"/>
              </a:rPr>
              <a:t>n</a:t>
            </a:r>
            <a:r>
              <a:rPr sz="1600" dirty="0">
                <a:latin typeface="Calibri"/>
                <a:cs typeface="Calibri"/>
              </a:rPr>
              <a:t>.</a:t>
            </a:r>
          </a:p>
          <a:p>
            <a:pPr marL="299085" marR="6350" indent="-287020">
              <a:lnSpc>
                <a:spcPct val="100000"/>
              </a:lnSpc>
              <a:buFont typeface="Arial"/>
              <a:buChar char="•"/>
              <a:tabLst>
                <a:tab pos="299085" algn="l"/>
              </a:tabLst>
            </a:pPr>
            <a:r>
              <a:rPr sz="1600" spc="-5" dirty="0">
                <a:latin typeface="Calibri"/>
                <a:cs typeface="Calibri"/>
              </a:rPr>
              <a:t>E</a:t>
            </a:r>
            <a:r>
              <a:rPr sz="1600" dirty="0">
                <a:latin typeface="Calibri"/>
                <a:cs typeface="Calibri"/>
              </a:rPr>
              <a:t>s</a:t>
            </a:r>
            <a:r>
              <a:rPr sz="1600" spc="140" dirty="0">
                <a:latin typeface="Calibri"/>
                <a:cs typeface="Calibri"/>
              </a:rPr>
              <a:t> </a:t>
            </a:r>
            <a:r>
              <a:rPr sz="1600" spc="-10" dirty="0">
                <a:latin typeface="Calibri"/>
                <a:cs typeface="Calibri"/>
              </a:rPr>
              <a:t>p</a:t>
            </a:r>
            <a:r>
              <a:rPr sz="1600" spc="-25" dirty="0">
                <a:latin typeface="Calibri"/>
                <a:cs typeface="Calibri"/>
              </a:rPr>
              <a:t>r</a:t>
            </a:r>
            <a:r>
              <a:rPr sz="1600" dirty="0">
                <a:latin typeface="Calibri"/>
                <a:cs typeface="Calibri"/>
              </a:rPr>
              <a:t>e</a:t>
            </a:r>
            <a:r>
              <a:rPr sz="1600" spc="-10" dirty="0">
                <a:latin typeface="Calibri"/>
                <a:cs typeface="Calibri"/>
              </a:rPr>
              <a:t>c</a:t>
            </a:r>
            <a:r>
              <a:rPr sz="1600" dirty="0">
                <a:latin typeface="Calibri"/>
                <a:cs typeface="Calibri"/>
              </a:rPr>
              <a:t>iso</a:t>
            </a:r>
            <a:r>
              <a:rPr sz="1600" spc="145" dirty="0">
                <a:latin typeface="Calibri"/>
                <a:cs typeface="Calibri"/>
              </a:rPr>
              <a:t> </a:t>
            </a:r>
            <a:r>
              <a:rPr sz="1600" dirty="0">
                <a:latin typeface="Calibri"/>
                <a:cs typeface="Calibri"/>
              </a:rPr>
              <a:t>i</a:t>
            </a:r>
            <a:r>
              <a:rPr sz="1600" spc="-5" dirty="0">
                <a:latin typeface="Calibri"/>
                <a:cs typeface="Calibri"/>
              </a:rPr>
              <a:t>m</a:t>
            </a:r>
            <a:r>
              <a:rPr sz="1600" spc="-10" dirty="0">
                <a:latin typeface="Calibri"/>
                <a:cs typeface="Calibri"/>
              </a:rPr>
              <a:t>p</a:t>
            </a:r>
            <a:r>
              <a:rPr sz="1600" dirty="0">
                <a:latin typeface="Calibri"/>
                <a:cs typeface="Calibri"/>
              </a:rPr>
              <a:t>le</a:t>
            </a:r>
            <a:r>
              <a:rPr sz="1600" spc="-10" dirty="0">
                <a:latin typeface="Calibri"/>
                <a:cs typeface="Calibri"/>
              </a:rPr>
              <a:t>m</a:t>
            </a:r>
            <a:r>
              <a:rPr sz="1600" dirty="0">
                <a:latin typeface="Calibri"/>
                <a:cs typeface="Calibri"/>
              </a:rPr>
              <a:t>e</a:t>
            </a:r>
            <a:r>
              <a:rPr sz="1600" spc="-10" dirty="0">
                <a:latin typeface="Calibri"/>
                <a:cs typeface="Calibri"/>
              </a:rPr>
              <a:t>n</a:t>
            </a:r>
            <a:r>
              <a:rPr sz="1600" spc="-15" dirty="0">
                <a:latin typeface="Calibri"/>
                <a:cs typeface="Calibri"/>
              </a:rPr>
              <a:t>t</a:t>
            </a:r>
            <a:r>
              <a:rPr sz="1600" dirty="0">
                <a:latin typeface="Calibri"/>
                <a:cs typeface="Calibri"/>
              </a:rPr>
              <a:t>ar</a:t>
            </a:r>
            <a:r>
              <a:rPr sz="1600" spc="140" dirty="0">
                <a:latin typeface="Calibri"/>
                <a:cs typeface="Calibri"/>
              </a:rPr>
              <a:t> </a:t>
            </a:r>
            <a:r>
              <a:rPr sz="1600" spc="-5" dirty="0">
                <a:latin typeface="Calibri"/>
                <a:cs typeface="Calibri"/>
              </a:rPr>
              <a:t>a</a:t>
            </a:r>
            <a:r>
              <a:rPr sz="1600" dirty="0">
                <a:latin typeface="Calibri"/>
                <a:cs typeface="Calibri"/>
              </a:rPr>
              <a:t>l</a:t>
            </a:r>
            <a:r>
              <a:rPr sz="1600" spc="140" dirty="0">
                <a:latin typeface="Calibri"/>
                <a:cs typeface="Calibri"/>
              </a:rPr>
              <a:t> </a:t>
            </a:r>
            <a:r>
              <a:rPr sz="1600" dirty="0">
                <a:latin typeface="Calibri"/>
                <a:cs typeface="Calibri"/>
              </a:rPr>
              <a:t>i</a:t>
            </a:r>
            <a:r>
              <a:rPr sz="1600" spc="-20" dirty="0">
                <a:latin typeface="Calibri"/>
                <a:cs typeface="Calibri"/>
              </a:rPr>
              <a:t>n</a:t>
            </a:r>
            <a:r>
              <a:rPr sz="1600" spc="-15" dirty="0">
                <a:latin typeface="Calibri"/>
                <a:cs typeface="Calibri"/>
              </a:rPr>
              <a:t>t</a:t>
            </a:r>
            <a:r>
              <a:rPr sz="1600" dirty="0">
                <a:latin typeface="Calibri"/>
                <a:cs typeface="Calibri"/>
              </a:rPr>
              <a:t>erior</a:t>
            </a:r>
            <a:r>
              <a:rPr sz="1600" spc="145" dirty="0">
                <a:latin typeface="Calibri"/>
                <a:cs typeface="Calibri"/>
              </a:rPr>
              <a:t> </a:t>
            </a:r>
            <a:r>
              <a:rPr sz="1600" spc="-5" dirty="0">
                <a:latin typeface="Calibri"/>
                <a:cs typeface="Calibri"/>
              </a:rPr>
              <a:t>d</a:t>
            </a:r>
            <a:r>
              <a:rPr sz="1600" dirty="0">
                <a:latin typeface="Calibri"/>
                <a:cs typeface="Calibri"/>
              </a:rPr>
              <a:t>e</a:t>
            </a:r>
            <a:r>
              <a:rPr sz="1600" spc="135" dirty="0">
                <a:latin typeface="Calibri"/>
                <a:cs typeface="Calibri"/>
              </a:rPr>
              <a:t> </a:t>
            </a:r>
            <a:r>
              <a:rPr sz="1600" dirty="0">
                <a:latin typeface="Calibri"/>
                <a:cs typeface="Calibri"/>
              </a:rPr>
              <a:t>la</a:t>
            </a:r>
            <a:r>
              <a:rPr sz="1600" spc="135" dirty="0">
                <a:latin typeface="Calibri"/>
                <a:cs typeface="Calibri"/>
              </a:rPr>
              <a:t> </a:t>
            </a:r>
            <a:r>
              <a:rPr sz="1600" dirty="0">
                <a:latin typeface="Calibri"/>
                <a:cs typeface="Calibri"/>
              </a:rPr>
              <a:t>E</a:t>
            </a:r>
            <a:r>
              <a:rPr sz="1600" spc="-20" dirty="0">
                <a:latin typeface="Calibri"/>
                <a:cs typeface="Calibri"/>
              </a:rPr>
              <a:t>n</a:t>
            </a:r>
            <a:r>
              <a:rPr sz="1600" dirty="0">
                <a:latin typeface="Calibri"/>
                <a:cs typeface="Calibri"/>
              </a:rPr>
              <a:t>tida</a:t>
            </a:r>
            <a:r>
              <a:rPr sz="1600" spc="-10" dirty="0">
                <a:latin typeface="Calibri"/>
                <a:cs typeface="Calibri"/>
              </a:rPr>
              <a:t>d</a:t>
            </a:r>
            <a:r>
              <a:rPr sz="1600" dirty="0">
                <a:latin typeface="Calibri"/>
                <a:cs typeface="Calibri"/>
              </a:rPr>
              <a:t>,</a:t>
            </a:r>
            <a:r>
              <a:rPr sz="1600" spc="135" dirty="0">
                <a:latin typeface="Calibri"/>
                <a:cs typeface="Calibri"/>
              </a:rPr>
              <a:t> </a:t>
            </a:r>
            <a:r>
              <a:rPr sz="1600" spc="5" dirty="0">
                <a:latin typeface="Calibri"/>
                <a:cs typeface="Calibri"/>
              </a:rPr>
              <a:t>e</a:t>
            </a:r>
            <a:r>
              <a:rPr sz="1600" dirty="0">
                <a:latin typeface="Calibri"/>
                <a:cs typeface="Calibri"/>
              </a:rPr>
              <a:t>l</a:t>
            </a:r>
            <a:r>
              <a:rPr sz="1600" spc="140" dirty="0">
                <a:latin typeface="Calibri"/>
                <a:cs typeface="Calibri"/>
              </a:rPr>
              <a:t> </a:t>
            </a:r>
            <a:r>
              <a:rPr sz="1600" spc="-10" dirty="0">
                <a:latin typeface="Calibri"/>
                <a:cs typeface="Calibri"/>
              </a:rPr>
              <a:t>m</a:t>
            </a:r>
            <a:r>
              <a:rPr sz="1600" dirty="0">
                <a:latin typeface="Calibri"/>
                <a:cs typeface="Calibri"/>
              </a:rPr>
              <a:t>e</a:t>
            </a:r>
            <a:r>
              <a:rPr sz="1600" spc="-25" dirty="0">
                <a:latin typeface="Calibri"/>
                <a:cs typeface="Calibri"/>
              </a:rPr>
              <a:t>c</a:t>
            </a:r>
            <a:r>
              <a:rPr sz="1600" dirty="0">
                <a:latin typeface="Calibri"/>
                <a:cs typeface="Calibri"/>
              </a:rPr>
              <a:t>a</a:t>
            </a:r>
            <a:r>
              <a:rPr sz="1600" spc="-10" dirty="0">
                <a:latin typeface="Calibri"/>
                <a:cs typeface="Calibri"/>
              </a:rPr>
              <a:t>n</a:t>
            </a:r>
            <a:r>
              <a:rPr sz="1600" dirty="0">
                <a:latin typeface="Calibri"/>
                <a:cs typeface="Calibri"/>
              </a:rPr>
              <a:t>is</a:t>
            </a:r>
            <a:r>
              <a:rPr sz="1600" spc="5" dirty="0">
                <a:latin typeface="Calibri"/>
                <a:cs typeface="Calibri"/>
              </a:rPr>
              <a:t>m</a:t>
            </a:r>
            <a:r>
              <a:rPr sz="1600" dirty="0">
                <a:latin typeface="Calibri"/>
                <a:cs typeface="Calibri"/>
              </a:rPr>
              <a:t>o</a:t>
            </a:r>
            <a:r>
              <a:rPr sz="1600" spc="145" dirty="0">
                <a:latin typeface="Calibri"/>
                <a:cs typeface="Calibri"/>
              </a:rPr>
              <a:t> </a:t>
            </a:r>
            <a:r>
              <a:rPr sz="1600" spc="-15" dirty="0">
                <a:latin typeface="Calibri"/>
                <a:cs typeface="Calibri"/>
              </a:rPr>
              <a:t>t</a:t>
            </a:r>
            <a:r>
              <a:rPr sz="1600" dirty="0">
                <a:latin typeface="Calibri"/>
                <a:cs typeface="Calibri"/>
              </a:rPr>
              <a:t>e</a:t>
            </a:r>
            <a:r>
              <a:rPr sz="1600" spc="-10" dirty="0">
                <a:latin typeface="Calibri"/>
                <a:cs typeface="Calibri"/>
              </a:rPr>
              <a:t>nd</a:t>
            </a:r>
            <a:r>
              <a:rPr sz="1600" dirty="0">
                <a:latin typeface="Calibri"/>
                <a:cs typeface="Calibri"/>
              </a:rPr>
              <a:t>i</a:t>
            </a:r>
            <a:r>
              <a:rPr sz="1600" spc="5" dirty="0">
                <a:latin typeface="Calibri"/>
                <a:cs typeface="Calibri"/>
              </a:rPr>
              <a:t>e</a:t>
            </a:r>
            <a:r>
              <a:rPr sz="1600" spc="-20" dirty="0">
                <a:latin typeface="Calibri"/>
                <a:cs typeface="Calibri"/>
              </a:rPr>
              <a:t>n</a:t>
            </a:r>
            <a:r>
              <a:rPr sz="1600" spc="-15" dirty="0">
                <a:latin typeface="Calibri"/>
                <a:cs typeface="Calibri"/>
              </a:rPr>
              <a:t>t</a:t>
            </a:r>
            <a:r>
              <a:rPr sz="1600" dirty="0">
                <a:latin typeface="Calibri"/>
                <a:cs typeface="Calibri"/>
              </a:rPr>
              <a:t>e</a:t>
            </a:r>
            <a:r>
              <a:rPr sz="1600" spc="135" dirty="0">
                <a:latin typeface="Calibri"/>
                <a:cs typeface="Calibri"/>
              </a:rPr>
              <a:t> </a:t>
            </a:r>
            <a:r>
              <a:rPr sz="1600" dirty="0">
                <a:latin typeface="Calibri"/>
                <a:cs typeface="Calibri"/>
              </a:rPr>
              <a:t>a</a:t>
            </a:r>
            <a:r>
              <a:rPr sz="1600" spc="135" dirty="0">
                <a:latin typeface="Calibri"/>
                <a:cs typeface="Calibri"/>
              </a:rPr>
              <a:t> </a:t>
            </a:r>
            <a:r>
              <a:rPr sz="1600" dirty="0">
                <a:latin typeface="Calibri"/>
                <a:cs typeface="Calibri"/>
              </a:rPr>
              <a:t>ob</a:t>
            </a:r>
            <a:r>
              <a:rPr sz="1600" spc="-20" dirty="0">
                <a:latin typeface="Calibri"/>
                <a:cs typeface="Calibri"/>
              </a:rPr>
              <a:t>t</a:t>
            </a:r>
            <a:r>
              <a:rPr sz="1600" spc="5" dirty="0">
                <a:latin typeface="Calibri"/>
                <a:cs typeface="Calibri"/>
              </a:rPr>
              <a:t>en</a:t>
            </a:r>
            <a:r>
              <a:rPr sz="1600" dirty="0">
                <a:latin typeface="Calibri"/>
                <a:cs typeface="Calibri"/>
              </a:rPr>
              <a:t>er</a:t>
            </a:r>
            <a:r>
              <a:rPr sz="1600" spc="140" dirty="0">
                <a:latin typeface="Calibri"/>
                <a:cs typeface="Calibri"/>
              </a:rPr>
              <a:t> </a:t>
            </a:r>
            <a:r>
              <a:rPr sz="1600" spc="-10" dirty="0">
                <a:latin typeface="Calibri"/>
                <a:cs typeface="Calibri"/>
              </a:rPr>
              <a:t>p</a:t>
            </a:r>
            <a:r>
              <a:rPr sz="1600" dirty="0">
                <a:latin typeface="Calibri"/>
                <a:cs typeface="Calibri"/>
              </a:rPr>
              <a:t>or</a:t>
            </a:r>
            <a:r>
              <a:rPr sz="1600" spc="145" dirty="0">
                <a:latin typeface="Calibri"/>
                <a:cs typeface="Calibri"/>
              </a:rPr>
              <a:t> </a:t>
            </a:r>
            <a:r>
              <a:rPr sz="1600" spc="-10" dirty="0">
                <a:latin typeface="Calibri"/>
                <a:cs typeface="Calibri"/>
              </a:rPr>
              <a:t>p</a:t>
            </a:r>
            <a:r>
              <a:rPr sz="1600" dirty="0">
                <a:latin typeface="Calibri"/>
                <a:cs typeface="Calibri"/>
              </a:rPr>
              <a:t>ar</a:t>
            </a:r>
            <a:r>
              <a:rPr sz="1600" spc="-15" dirty="0">
                <a:latin typeface="Calibri"/>
                <a:cs typeface="Calibri"/>
              </a:rPr>
              <a:t>t</a:t>
            </a:r>
            <a:r>
              <a:rPr sz="1600" dirty="0">
                <a:latin typeface="Calibri"/>
                <a:cs typeface="Calibri"/>
              </a:rPr>
              <a:t>e</a:t>
            </a:r>
            <a:r>
              <a:rPr sz="1600" spc="135" dirty="0">
                <a:latin typeface="Calibri"/>
                <a:cs typeface="Calibri"/>
              </a:rPr>
              <a:t> </a:t>
            </a:r>
            <a:r>
              <a:rPr sz="1600" spc="-5" dirty="0">
                <a:latin typeface="Calibri"/>
                <a:cs typeface="Calibri"/>
              </a:rPr>
              <a:t>d</a:t>
            </a:r>
            <a:r>
              <a:rPr sz="1600" dirty="0">
                <a:latin typeface="Calibri"/>
                <a:cs typeface="Calibri"/>
              </a:rPr>
              <a:t>e</a:t>
            </a:r>
            <a:r>
              <a:rPr sz="1600" spc="135" dirty="0">
                <a:latin typeface="Calibri"/>
                <a:cs typeface="Calibri"/>
              </a:rPr>
              <a:t> </a:t>
            </a:r>
            <a:r>
              <a:rPr sz="1600" dirty="0">
                <a:latin typeface="Calibri"/>
                <a:cs typeface="Calibri"/>
              </a:rPr>
              <a:t>los</a:t>
            </a:r>
            <a:r>
              <a:rPr sz="1600" spc="140" dirty="0">
                <a:latin typeface="Calibri"/>
                <a:cs typeface="Calibri"/>
              </a:rPr>
              <a:t> </a:t>
            </a:r>
            <a:r>
              <a:rPr sz="1600" dirty="0">
                <a:latin typeface="Calibri"/>
                <a:cs typeface="Calibri"/>
              </a:rPr>
              <a:t>gr</a:t>
            </a:r>
            <a:r>
              <a:rPr sz="1600" spc="-5" dirty="0">
                <a:latin typeface="Calibri"/>
                <a:cs typeface="Calibri"/>
              </a:rPr>
              <a:t>u</a:t>
            </a:r>
            <a:r>
              <a:rPr sz="1600" spc="-10" dirty="0">
                <a:latin typeface="Calibri"/>
                <a:cs typeface="Calibri"/>
              </a:rPr>
              <a:t>p</a:t>
            </a:r>
            <a:r>
              <a:rPr sz="1600" dirty="0">
                <a:latin typeface="Calibri"/>
                <a:cs typeface="Calibri"/>
              </a:rPr>
              <a:t>os</a:t>
            </a:r>
            <a:r>
              <a:rPr sz="1600" spc="145" dirty="0">
                <a:latin typeface="Calibri"/>
                <a:cs typeface="Calibri"/>
              </a:rPr>
              <a:t> </a:t>
            </a:r>
            <a:r>
              <a:rPr sz="1600" spc="-5" dirty="0">
                <a:latin typeface="Calibri"/>
                <a:cs typeface="Calibri"/>
              </a:rPr>
              <a:t>d</a:t>
            </a:r>
            <a:r>
              <a:rPr sz="1600" dirty="0">
                <a:latin typeface="Calibri"/>
                <a:cs typeface="Calibri"/>
              </a:rPr>
              <a:t>e</a:t>
            </a:r>
            <a:r>
              <a:rPr sz="1600" spc="135" dirty="0">
                <a:latin typeface="Calibri"/>
                <a:cs typeface="Calibri"/>
              </a:rPr>
              <a:t> </a:t>
            </a:r>
            <a:r>
              <a:rPr sz="1600" spc="-25" dirty="0">
                <a:latin typeface="Calibri"/>
                <a:cs typeface="Calibri"/>
              </a:rPr>
              <a:t>v</a:t>
            </a:r>
            <a:r>
              <a:rPr sz="1600" dirty="0">
                <a:latin typeface="Calibri"/>
                <a:cs typeface="Calibri"/>
              </a:rPr>
              <a:t>alor</a:t>
            </a:r>
            <a:r>
              <a:rPr sz="1600" spc="140" dirty="0">
                <a:latin typeface="Calibri"/>
                <a:cs typeface="Calibri"/>
              </a:rPr>
              <a:t> </a:t>
            </a:r>
            <a:r>
              <a:rPr sz="1600" dirty="0">
                <a:latin typeface="Calibri"/>
                <a:cs typeface="Calibri"/>
              </a:rPr>
              <a:t>la</a:t>
            </a:r>
            <a:r>
              <a:rPr sz="1600" spc="140" dirty="0">
                <a:latin typeface="Calibri"/>
                <a:cs typeface="Calibri"/>
              </a:rPr>
              <a:t> </a:t>
            </a:r>
            <a:r>
              <a:rPr sz="1600" spc="-15" dirty="0">
                <a:latin typeface="Calibri"/>
                <a:cs typeface="Calibri"/>
              </a:rPr>
              <a:t>ev</a:t>
            </a:r>
            <a:r>
              <a:rPr sz="1600" dirty="0">
                <a:latin typeface="Calibri"/>
                <a:cs typeface="Calibri"/>
              </a:rPr>
              <a:t>al</a:t>
            </a:r>
            <a:r>
              <a:rPr sz="1600" spc="-5" dirty="0">
                <a:latin typeface="Calibri"/>
                <a:cs typeface="Calibri"/>
              </a:rPr>
              <a:t>u</a:t>
            </a:r>
            <a:r>
              <a:rPr sz="1600" dirty="0">
                <a:latin typeface="Calibri"/>
                <a:cs typeface="Calibri"/>
              </a:rPr>
              <a:t>a</a:t>
            </a:r>
            <a:r>
              <a:rPr sz="1600" spc="-10" dirty="0">
                <a:latin typeface="Calibri"/>
                <a:cs typeface="Calibri"/>
              </a:rPr>
              <a:t>c</a:t>
            </a:r>
            <a:r>
              <a:rPr sz="1600" dirty="0">
                <a:latin typeface="Calibri"/>
                <a:cs typeface="Calibri"/>
              </a:rPr>
              <a:t>ión</a:t>
            </a:r>
            <a:r>
              <a:rPr sz="1600" spc="135" dirty="0">
                <a:latin typeface="Calibri"/>
                <a:cs typeface="Calibri"/>
              </a:rPr>
              <a:t> </a:t>
            </a:r>
            <a:r>
              <a:rPr sz="1600" dirty="0">
                <a:latin typeface="Calibri"/>
                <a:cs typeface="Calibri"/>
              </a:rPr>
              <a:t>a t</a:t>
            </a:r>
            <a:r>
              <a:rPr sz="1600" spc="-25" dirty="0">
                <a:latin typeface="Calibri"/>
                <a:cs typeface="Calibri"/>
              </a:rPr>
              <a:t>ra</a:t>
            </a:r>
            <a:r>
              <a:rPr sz="1600" spc="-15" dirty="0">
                <a:latin typeface="Calibri"/>
                <a:cs typeface="Calibri"/>
              </a:rPr>
              <a:t>v</a:t>
            </a:r>
            <a:r>
              <a:rPr sz="1600" dirty="0">
                <a:latin typeface="Calibri"/>
                <a:cs typeface="Calibri"/>
              </a:rPr>
              <a:t>és</a:t>
            </a:r>
            <a:r>
              <a:rPr sz="1600" spc="-5" dirty="0">
                <a:latin typeface="Calibri"/>
                <a:cs typeface="Calibri"/>
              </a:rPr>
              <a:t> </a:t>
            </a:r>
            <a:r>
              <a:rPr sz="1600" spc="-10" dirty="0">
                <a:latin typeface="Calibri"/>
                <a:cs typeface="Calibri"/>
              </a:rPr>
              <a:t>d</a:t>
            </a:r>
            <a:r>
              <a:rPr sz="1600" dirty="0">
                <a:latin typeface="Calibri"/>
                <a:cs typeface="Calibri"/>
              </a:rPr>
              <a:t>el</a:t>
            </a:r>
            <a:r>
              <a:rPr sz="1600" spc="5" dirty="0">
                <a:latin typeface="Calibri"/>
                <a:cs typeface="Calibri"/>
              </a:rPr>
              <a:t> </a:t>
            </a:r>
            <a:r>
              <a:rPr sz="1600" spc="-20" dirty="0">
                <a:latin typeface="Calibri"/>
                <a:cs typeface="Calibri"/>
              </a:rPr>
              <a:t>c</a:t>
            </a:r>
            <a:r>
              <a:rPr sz="1600" dirty="0">
                <a:latin typeface="Calibri"/>
                <a:cs typeface="Calibri"/>
              </a:rPr>
              <a:t>a</a:t>
            </a:r>
            <a:r>
              <a:rPr sz="1600" spc="-10" dirty="0">
                <a:latin typeface="Calibri"/>
                <a:cs typeface="Calibri"/>
              </a:rPr>
              <a:t>n</a:t>
            </a:r>
            <a:r>
              <a:rPr sz="1600" dirty="0">
                <a:latin typeface="Calibri"/>
                <a:cs typeface="Calibri"/>
              </a:rPr>
              <a:t>al</a:t>
            </a:r>
            <a:r>
              <a:rPr sz="1600" spc="5" dirty="0">
                <a:latin typeface="Calibri"/>
                <a:cs typeface="Calibri"/>
              </a:rPr>
              <a:t> </a:t>
            </a:r>
            <a:r>
              <a:rPr sz="1600" dirty="0">
                <a:latin typeface="Calibri"/>
                <a:cs typeface="Calibri"/>
              </a:rPr>
              <a:t>es</a:t>
            </a:r>
            <a:r>
              <a:rPr sz="1600" spc="-5" dirty="0">
                <a:latin typeface="Calibri"/>
                <a:cs typeface="Calibri"/>
              </a:rPr>
              <a:t>c</a:t>
            </a:r>
            <a:r>
              <a:rPr sz="1600" dirty="0">
                <a:latin typeface="Calibri"/>
                <a:cs typeface="Calibri"/>
              </a:rPr>
              <a:t>ri</a:t>
            </a:r>
            <a:r>
              <a:rPr sz="1600" spc="-10" dirty="0">
                <a:latin typeface="Calibri"/>
                <a:cs typeface="Calibri"/>
              </a:rPr>
              <a:t>t</a:t>
            </a:r>
            <a:r>
              <a:rPr sz="1600" dirty="0">
                <a:latin typeface="Calibri"/>
                <a:cs typeface="Calibri"/>
              </a:rPr>
              <a:t>o y</a:t>
            </a:r>
            <a:r>
              <a:rPr sz="1600" spc="-5" dirty="0">
                <a:latin typeface="Calibri"/>
                <a:cs typeface="Calibri"/>
              </a:rPr>
              <a:t> </a:t>
            </a:r>
            <a:r>
              <a:rPr sz="1600" dirty="0">
                <a:latin typeface="Calibri"/>
                <a:cs typeface="Calibri"/>
              </a:rPr>
              <a:t>virt</a:t>
            </a:r>
            <a:r>
              <a:rPr sz="1600" spc="-10" dirty="0">
                <a:latin typeface="Calibri"/>
                <a:cs typeface="Calibri"/>
              </a:rPr>
              <a:t>u</a:t>
            </a:r>
            <a:r>
              <a:rPr sz="1600" dirty="0">
                <a:latin typeface="Calibri"/>
                <a:cs typeface="Calibri"/>
              </a:rPr>
              <a:t>al.</a:t>
            </a:r>
          </a:p>
          <a:p>
            <a:pPr marL="299085" marR="8255" indent="-287020">
              <a:lnSpc>
                <a:spcPct val="100000"/>
              </a:lnSpc>
              <a:buFont typeface="Arial"/>
              <a:buChar char="•"/>
              <a:tabLst>
                <a:tab pos="299085" algn="l"/>
              </a:tabLst>
            </a:pPr>
            <a:r>
              <a:rPr sz="1600" spc="-30" dirty="0">
                <a:latin typeface="Calibri"/>
                <a:cs typeface="Calibri"/>
              </a:rPr>
              <a:t>P</a:t>
            </a:r>
            <a:r>
              <a:rPr sz="1600" dirty="0">
                <a:latin typeface="Calibri"/>
                <a:cs typeface="Calibri"/>
              </a:rPr>
              <a:t>or ot</a:t>
            </a:r>
            <a:r>
              <a:rPr sz="1600" spc="-20" dirty="0">
                <a:latin typeface="Calibri"/>
                <a:cs typeface="Calibri"/>
              </a:rPr>
              <a:t>r</a:t>
            </a:r>
            <a:r>
              <a:rPr sz="1600" dirty="0">
                <a:latin typeface="Calibri"/>
                <a:cs typeface="Calibri"/>
              </a:rPr>
              <a:t>a</a:t>
            </a:r>
            <a:r>
              <a:rPr sz="1600" spc="5" dirty="0">
                <a:latin typeface="Calibri"/>
                <a:cs typeface="Calibri"/>
              </a:rPr>
              <a:t> </a:t>
            </a:r>
            <a:r>
              <a:rPr sz="1600" spc="-10" dirty="0">
                <a:latin typeface="Calibri"/>
                <a:cs typeface="Calibri"/>
              </a:rPr>
              <a:t>p</a:t>
            </a:r>
            <a:r>
              <a:rPr sz="1600" dirty="0">
                <a:latin typeface="Calibri"/>
                <a:cs typeface="Calibri"/>
              </a:rPr>
              <a:t>ar</a:t>
            </a:r>
            <a:r>
              <a:rPr sz="1600" spc="-15" dirty="0">
                <a:latin typeface="Calibri"/>
                <a:cs typeface="Calibri"/>
              </a:rPr>
              <a:t>t</a:t>
            </a:r>
            <a:r>
              <a:rPr sz="1600" dirty="0">
                <a:latin typeface="Calibri"/>
                <a:cs typeface="Calibri"/>
              </a:rPr>
              <a:t>e, se </a:t>
            </a:r>
            <a:r>
              <a:rPr sz="1600" spc="-25" dirty="0">
                <a:latin typeface="Calibri"/>
                <a:cs typeface="Calibri"/>
              </a:rPr>
              <a:t>r</a:t>
            </a:r>
            <a:r>
              <a:rPr sz="1600" dirty="0">
                <a:latin typeface="Calibri"/>
                <a:cs typeface="Calibri"/>
              </a:rPr>
              <a:t>equie</a:t>
            </a:r>
            <a:r>
              <a:rPr sz="1600" spc="-25" dirty="0">
                <a:latin typeface="Calibri"/>
                <a:cs typeface="Calibri"/>
              </a:rPr>
              <a:t>r</a:t>
            </a:r>
            <a:r>
              <a:rPr sz="1600" dirty="0">
                <a:latin typeface="Calibri"/>
                <a:cs typeface="Calibri"/>
              </a:rPr>
              <a:t>e</a:t>
            </a:r>
            <a:r>
              <a:rPr sz="1600" spc="5" dirty="0">
                <a:latin typeface="Calibri"/>
                <a:cs typeface="Calibri"/>
              </a:rPr>
              <a:t> </a:t>
            </a:r>
            <a:r>
              <a:rPr sz="1600" spc="10" dirty="0">
                <a:latin typeface="Calibri"/>
                <a:cs typeface="Calibri"/>
              </a:rPr>
              <a:t>i</a:t>
            </a:r>
            <a:r>
              <a:rPr sz="1600" spc="-10" dirty="0">
                <a:latin typeface="Calibri"/>
                <a:cs typeface="Calibri"/>
              </a:rPr>
              <a:t>nc</a:t>
            </a:r>
            <a:r>
              <a:rPr sz="1600" dirty="0">
                <a:latin typeface="Calibri"/>
                <a:cs typeface="Calibri"/>
              </a:rPr>
              <a:t>e</a:t>
            </a:r>
            <a:r>
              <a:rPr sz="1600" spc="-10" dirty="0">
                <a:latin typeface="Calibri"/>
                <a:cs typeface="Calibri"/>
              </a:rPr>
              <a:t>n</a:t>
            </a:r>
            <a:r>
              <a:rPr sz="1600" dirty="0">
                <a:latin typeface="Calibri"/>
                <a:cs typeface="Calibri"/>
              </a:rPr>
              <a:t>ti</a:t>
            </a:r>
            <a:r>
              <a:rPr sz="1600" spc="-10" dirty="0">
                <a:latin typeface="Calibri"/>
                <a:cs typeface="Calibri"/>
              </a:rPr>
              <a:t>v</a:t>
            </a:r>
            <a:r>
              <a:rPr sz="1600" dirty="0">
                <a:latin typeface="Calibri"/>
                <a:cs typeface="Calibri"/>
              </a:rPr>
              <a:t>ar</a:t>
            </a:r>
            <a:r>
              <a:rPr sz="1600" spc="10" dirty="0">
                <a:latin typeface="Calibri"/>
                <a:cs typeface="Calibri"/>
              </a:rPr>
              <a:t> </a:t>
            </a:r>
            <a:r>
              <a:rPr sz="1600" dirty="0">
                <a:latin typeface="Calibri"/>
                <a:cs typeface="Calibri"/>
              </a:rPr>
              <a:t>a</a:t>
            </a:r>
            <a:r>
              <a:rPr sz="1600" spc="5" dirty="0">
                <a:latin typeface="Calibri"/>
                <a:cs typeface="Calibri"/>
              </a:rPr>
              <a:t> </a:t>
            </a:r>
            <a:r>
              <a:rPr sz="1600" dirty="0">
                <a:latin typeface="Calibri"/>
                <a:cs typeface="Calibri"/>
              </a:rPr>
              <a:t>los</a:t>
            </a:r>
            <a:r>
              <a:rPr sz="1600" spc="10" dirty="0">
                <a:latin typeface="Calibri"/>
                <a:cs typeface="Calibri"/>
              </a:rPr>
              <a:t> </a:t>
            </a:r>
            <a:r>
              <a:rPr sz="1600" spc="-10" dirty="0">
                <a:latin typeface="Calibri"/>
                <a:cs typeface="Calibri"/>
              </a:rPr>
              <a:t>u</a:t>
            </a:r>
            <a:r>
              <a:rPr sz="1600" dirty="0">
                <a:latin typeface="Calibri"/>
                <a:cs typeface="Calibri"/>
              </a:rPr>
              <a:t>suarios</a:t>
            </a:r>
            <a:r>
              <a:rPr sz="1600" spc="10" dirty="0">
                <a:latin typeface="Calibri"/>
                <a:cs typeface="Calibri"/>
              </a:rPr>
              <a:t> </a:t>
            </a:r>
            <a:r>
              <a:rPr sz="1600" spc="-10" dirty="0">
                <a:latin typeface="Calibri"/>
                <a:cs typeface="Calibri"/>
              </a:rPr>
              <a:t>p</a:t>
            </a:r>
            <a:r>
              <a:rPr sz="1600" dirty="0">
                <a:latin typeface="Calibri"/>
                <a:cs typeface="Calibri"/>
              </a:rPr>
              <a:t>a</a:t>
            </a:r>
            <a:r>
              <a:rPr sz="1600" spc="-25" dirty="0">
                <a:latin typeface="Calibri"/>
                <a:cs typeface="Calibri"/>
              </a:rPr>
              <a:t>r</a:t>
            </a:r>
            <a:r>
              <a:rPr sz="1600" dirty="0">
                <a:latin typeface="Calibri"/>
                <a:cs typeface="Calibri"/>
              </a:rPr>
              <a:t>a</a:t>
            </a:r>
            <a:r>
              <a:rPr sz="1600" spc="5" dirty="0">
                <a:latin typeface="Calibri"/>
                <a:cs typeface="Calibri"/>
              </a:rPr>
              <a:t> </a:t>
            </a:r>
            <a:r>
              <a:rPr sz="1600" spc="-5" dirty="0">
                <a:latin typeface="Calibri"/>
                <a:cs typeface="Calibri"/>
              </a:rPr>
              <a:t>qu</a:t>
            </a:r>
            <a:r>
              <a:rPr sz="1600" dirty="0">
                <a:latin typeface="Calibri"/>
                <a:cs typeface="Calibri"/>
              </a:rPr>
              <a:t>e </a:t>
            </a:r>
            <a:r>
              <a:rPr sz="1600" spc="-20" dirty="0">
                <a:latin typeface="Calibri"/>
                <a:cs typeface="Calibri"/>
              </a:rPr>
              <a:t>c</a:t>
            </a:r>
            <a:r>
              <a:rPr sz="1600" dirty="0">
                <a:latin typeface="Calibri"/>
                <a:cs typeface="Calibri"/>
              </a:rPr>
              <a:t>a</a:t>
            </a:r>
            <a:r>
              <a:rPr sz="1600" spc="10" dirty="0">
                <a:latin typeface="Calibri"/>
                <a:cs typeface="Calibri"/>
              </a:rPr>
              <a:t>l</a:t>
            </a:r>
            <a:r>
              <a:rPr sz="1600" dirty="0">
                <a:latin typeface="Calibri"/>
                <a:cs typeface="Calibri"/>
              </a:rPr>
              <a:t>ifiq</a:t>
            </a:r>
            <a:r>
              <a:rPr sz="1600" spc="-10" dirty="0">
                <a:latin typeface="Calibri"/>
                <a:cs typeface="Calibri"/>
              </a:rPr>
              <a:t>u</a:t>
            </a:r>
            <a:r>
              <a:rPr sz="1600" dirty="0">
                <a:latin typeface="Calibri"/>
                <a:cs typeface="Calibri"/>
              </a:rPr>
              <a:t>en </a:t>
            </a:r>
            <a:r>
              <a:rPr sz="1600" spc="5" dirty="0">
                <a:latin typeface="Calibri"/>
                <a:cs typeface="Calibri"/>
              </a:rPr>
              <a:t>e</a:t>
            </a:r>
            <a:r>
              <a:rPr sz="1600" dirty="0">
                <a:latin typeface="Calibri"/>
                <a:cs typeface="Calibri"/>
              </a:rPr>
              <a:t>l</a:t>
            </a:r>
            <a:r>
              <a:rPr sz="1600" spc="10" dirty="0">
                <a:latin typeface="Calibri"/>
                <a:cs typeface="Calibri"/>
              </a:rPr>
              <a:t> </a:t>
            </a:r>
            <a:r>
              <a:rPr sz="1600" dirty="0">
                <a:latin typeface="Calibri"/>
                <a:cs typeface="Calibri"/>
              </a:rPr>
              <a:t>se</a:t>
            </a:r>
            <a:r>
              <a:rPr sz="1600" spc="10" dirty="0">
                <a:latin typeface="Calibri"/>
                <a:cs typeface="Calibri"/>
              </a:rPr>
              <a:t>r</a:t>
            </a:r>
            <a:r>
              <a:rPr sz="1600" dirty="0">
                <a:latin typeface="Calibri"/>
                <a:cs typeface="Calibri"/>
              </a:rPr>
              <a:t>vicio</a:t>
            </a:r>
            <a:r>
              <a:rPr sz="1600" spc="10" dirty="0">
                <a:latin typeface="Calibri"/>
                <a:cs typeface="Calibri"/>
              </a:rPr>
              <a:t> </a:t>
            </a:r>
            <a:r>
              <a:rPr sz="1600" spc="-10" dirty="0">
                <a:latin typeface="Calibri"/>
                <a:cs typeface="Calibri"/>
              </a:rPr>
              <a:t>p</a:t>
            </a:r>
            <a:r>
              <a:rPr sz="1600" spc="-25" dirty="0">
                <a:latin typeface="Calibri"/>
                <a:cs typeface="Calibri"/>
              </a:rPr>
              <a:t>r</a:t>
            </a:r>
            <a:r>
              <a:rPr sz="1600" spc="5" dirty="0">
                <a:latin typeface="Calibri"/>
                <a:cs typeface="Calibri"/>
              </a:rPr>
              <a:t>e</a:t>
            </a:r>
            <a:r>
              <a:rPr sz="1600" spc="-10" dirty="0">
                <a:latin typeface="Calibri"/>
                <a:cs typeface="Calibri"/>
              </a:rPr>
              <a:t>s</a:t>
            </a:r>
            <a:r>
              <a:rPr sz="1600" spc="-15" dirty="0">
                <a:latin typeface="Calibri"/>
                <a:cs typeface="Calibri"/>
              </a:rPr>
              <a:t>t</a:t>
            </a:r>
            <a:r>
              <a:rPr sz="1600" dirty="0">
                <a:latin typeface="Calibri"/>
                <a:cs typeface="Calibri"/>
              </a:rPr>
              <a:t>a</a:t>
            </a:r>
            <a:r>
              <a:rPr sz="1600" spc="-10" dirty="0">
                <a:latin typeface="Calibri"/>
                <a:cs typeface="Calibri"/>
              </a:rPr>
              <a:t>d</a:t>
            </a:r>
            <a:r>
              <a:rPr sz="1600" dirty="0">
                <a:latin typeface="Calibri"/>
                <a:cs typeface="Calibri"/>
              </a:rPr>
              <a:t>o</a:t>
            </a:r>
            <a:r>
              <a:rPr sz="1600" spc="15" dirty="0">
                <a:latin typeface="Calibri"/>
                <a:cs typeface="Calibri"/>
              </a:rPr>
              <a:t> </a:t>
            </a:r>
            <a:r>
              <a:rPr sz="1600" dirty="0">
                <a:latin typeface="Calibri"/>
                <a:cs typeface="Calibri"/>
              </a:rPr>
              <a:t>a</a:t>
            </a:r>
            <a:r>
              <a:rPr sz="1600" spc="5" dirty="0">
                <a:latin typeface="Calibri"/>
                <a:cs typeface="Calibri"/>
              </a:rPr>
              <a:t> </a:t>
            </a:r>
            <a:r>
              <a:rPr sz="1600" dirty="0">
                <a:latin typeface="Calibri"/>
                <a:cs typeface="Calibri"/>
              </a:rPr>
              <a:t>t</a:t>
            </a:r>
            <a:r>
              <a:rPr sz="1600" spc="-25" dirty="0">
                <a:latin typeface="Calibri"/>
                <a:cs typeface="Calibri"/>
              </a:rPr>
              <a:t>ra</a:t>
            </a:r>
            <a:r>
              <a:rPr sz="1600" spc="-15" dirty="0">
                <a:latin typeface="Calibri"/>
                <a:cs typeface="Calibri"/>
              </a:rPr>
              <a:t>v</a:t>
            </a:r>
            <a:r>
              <a:rPr sz="1600" dirty="0">
                <a:latin typeface="Calibri"/>
                <a:cs typeface="Calibri"/>
              </a:rPr>
              <a:t>és</a:t>
            </a:r>
            <a:r>
              <a:rPr sz="1600" spc="5" dirty="0">
                <a:latin typeface="Calibri"/>
                <a:cs typeface="Calibri"/>
              </a:rPr>
              <a:t> </a:t>
            </a:r>
            <a:r>
              <a:rPr sz="1600" spc="-5" dirty="0">
                <a:latin typeface="Calibri"/>
                <a:cs typeface="Calibri"/>
              </a:rPr>
              <a:t>d</a:t>
            </a:r>
            <a:r>
              <a:rPr sz="1600" dirty="0">
                <a:latin typeface="Calibri"/>
                <a:cs typeface="Calibri"/>
              </a:rPr>
              <a:t>e la</a:t>
            </a:r>
            <a:r>
              <a:rPr sz="1600" spc="5" dirty="0">
                <a:latin typeface="Calibri"/>
                <a:cs typeface="Calibri"/>
              </a:rPr>
              <a:t> h</a:t>
            </a:r>
            <a:r>
              <a:rPr sz="1600" dirty="0">
                <a:latin typeface="Calibri"/>
                <a:cs typeface="Calibri"/>
              </a:rPr>
              <a:t>er</a:t>
            </a:r>
            <a:r>
              <a:rPr sz="1600" spc="-25" dirty="0">
                <a:latin typeface="Calibri"/>
                <a:cs typeface="Calibri"/>
              </a:rPr>
              <a:t>r</a:t>
            </a:r>
            <a:r>
              <a:rPr sz="1600" dirty="0">
                <a:latin typeface="Calibri"/>
                <a:cs typeface="Calibri"/>
              </a:rPr>
              <a:t>a</a:t>
            </a:r>
            <a:r>
              <a:rPr sz="1600" spc="-10" dirty="0">
                <a:latin typeface="Calibri"/>
                <a:cs typeface="Calibri"/>
              </a:rPr>
              <a:t>m</a:t>
            </a:r>
            <a:r>
              <a:rPr sz="1600" dirty="0">
                <a:latin typeface="Calibri"/>
                <a:cs typeface="Calibri"/>
              </a:rPr>
              <a:t>ie</a:t>
            </a:r>
            <a:r>
              <a:rPr sz="1600" spc="-20" dirty="0">
                <a:latin typeface="Calibri"/>
                <a:cs typeface="Calibri"/>
              </a:rPr>
              <a:t>n</a:t>
            </a:r>
            <a:r>
              <a:rPr sz="1600" spc="-15" dirty="0">
                <a:latin typeface="Calibri"/>
                <a:cs typeface="Calibri"/>
              </a:rPr>
              <a:t>t</a:t>
            </a:r>
            <a:r>
              <a:rPr sz="1600" dirty="0">
                <a:latin typeface="Calibri"/>
                <a:cs typeface="Calibri"/>
              </a:rPr>
              <a:t>a</a:t>
            </a:r>
            <a:r>
              <a:rPr sz="1600" spc="5" dirty="0">
                <a:latin typeface="Calibri"/>
                <a:cs typeface="Calibri"/>
              </a:rPr>
              <a:t> </a:t>
            </a:r>
            <a:r>
              <a:rPr sz="1600" spc="-10" dirty="0">
                <a:latin typeface="Calibri"/>
                <a:cs typeface="Calibri"/>
              </a:rPr>
              <a:t>d</a:t>
            </a:r>
            <a:r>
              <a:rPr sz="1600" dirty="0">
                <a:latin typeface="Calibri"/>
                <a:cs typeface="Calibri"/>
              </a:rPr>
              <a:t>ispon</a:t>
            </a:r>
            <a:r>
              <a:rPr sz="1600" spc="5" dirty="0">
                <a:latin typeface="Calibri"/>
                <a:cs typeface="Calibri"/>
              </a:rPr>
              <a:t>i</a:t>
            </a:r>
            <a:r>
              <a:rPr sz="1600" spc="-10" dirty="0">
                <a:latin typeface="Calibri"/>
                <a:cs typeface="Calibri"/>
              </a:rPr>
              <a:t>b</a:t>
            </a:r>
            <a:r>
              <a:rPr sz="1600" spc="10" dirty="0">
                <a:latin typeface="Calibri"/>
                <a:cs typeface="Calibri"/>
              </a:rPr>
              <a:t>l</a:t>
            </a:r>
            <a:r>
              <a:rPr sz="1600" dirty="0">
                <a:latin typeface="Calibri"/>
                <a:cs typeface="Calibri"/>
              </a:rPr>
              <a:t>e</a:t>
            </a:r>
            <a:r>
              <a:rPr sz="1600" spc="10" dirty="0">
                <a:latin typeface="Calibri"/>
                <a:cs typeface="Calibri"/>
              </a:rPr>
              <a:t> </a:t>
            </a:r>
            <a:r>
              <a:rPr sz="1600" spc="-10" dirty="0">
                <a:latin typeface="Calibri"/>
                <a:cs typeface="Calibri"/>
              </a:rPr>
              <a:t>p</a:t>
            </a:r>
            <a:r>
              <a:rPr sz="1600" dirty="0">
                <a:latin typeface="Calibri"/>
                <a:cs typeface="Calibri"/>
              </a:rPr>
              <a:t>a</a:t>
            </a:r>
            <a:r>
              <a:rPr sz="1600" spc="-25" dirty="0">
                <a:latin typeface="Calibri"/>
                <a:cs typeface="Calibri"/>
              </a:rPr>
              <a:t>r</a:t>
            </a:r>
            <a:r>
              <a:rPr sz="1600" dirty="0">
                <a:latin typeface="Calibri"/>
                <a:cs typeface="Calibri"/>
              </a:rPr>
              <a:t>a</a:t>
            </a:r>
            <a:r>
              <a:rPr sz="1600" spc="5" dirty="0">
                <a:latin typeface="Calibri"/>
                <a:cs typeface="Calibri"/>
              </a:rPr>
              <a:t> </a:t>
            </a:r>
            <a:r>
              <a:rPr sz="1600" spc="-5" dirty="0">
                <a:latin typeface="Calibri"/>
                <a:cs typeface="Calibri"/>
              </a:rPr>
              <a:t>el </a:t>
            </a:r>
            <a:r>
              <a:rPr sz="1600" spc="-15" dirty="0">
                <a:latin typeface="Calibri"/>
                <a:cs typeface="Calibri"/>
              </a:rPr>
              <a:t>e</a:t>
            </a:r>
            <a:r>
              <a:rPr sz="1600" spc="-35" dirty="0">
                <a:latin typeface="Calibri"/>
                <a:cs typeface="Calibri"/>
              </a:rPr>
              <a:t>f</a:t>
            </a:r>
            <a:r>
              <a:rPr sz="1600" dirty="0">
                <a:latin typeface="Calibri"/>
                <a:cs typeface="Calibri"/>
              </a:rPr>
              <a:t>e</a:t>
            </a:r>
            <a:r>
              <a:rPr sz="1600" spc="-10" dirty="0">
                <a:latin typeface="Calibri"/>
                <a:cs typeface="Calibri"/>
              </a:rPr>
              <a:t>c</a:t>
            </a:r>
            <a:r>
              <a:rPr sz="1600" spc="-15" dirty="0">
                <a:latin typeface="Calibri"/>
                <a:cs typeface="Calibri"/>
              </a:rPr>
              <a:t>t</a:t>
            </a:r>
            <a:r>
              <a:rPr sz="1600" spc="-25" dirty="0">
                <a:latin typeface="Calibri"/>
                <a:cs typeface="Calibri"/>
              </a:rPr>
              <a:t>o</a:t>
            </a:r>
            <a:r>
              <a:rPr sz="1600" dirty="0">
                <a:latin typeface="Calibri"/>
                <a:cs typeface="Calibri"/>
              </a:rPr>
              <a:t>,</a:t>
            </a:r>
            <a:r>
              <a:rPr sz="1600" spc="-10" dirty="0">
                <a:latin typeface="Calibri"/>
                <a:cs typeface="Calibri"/>
              </a:rPr>
              <a:t> </a:t>
            </a:r>
            <a:r>
              <a:rPr sz="1600" dirty="0">
                <a:latin typeface="Calibri"/>
                <a:cs typeface="Calibri"/>
              </a:rPr>
              <a:t>virt</a:t>
            </a:r>
            <a:r>
              <a:rPr sz="1600" spc="-10" dirty="0">
                <a:latin typeface="Calibri"/>
                <a:cs typeface="Calibri"/>
              </a:rPr>
              <a:t>u</a:t>
            </a:r>
            <a:r>
              <a:rPr sz="1600" dirty="0">
                <a:latin typeface="Calibri"/>
                <a:cs typeface="Calibri"/>
              </a:rPr>
              <a:t>al</a:t>
            </a:r>
            <a:r>
              <a:rPr sz="1600" spc="10" dirty="0">
                <a:latin typeface="Calibri"/>
                <a:cs typeface="Calibri"/>
              </a:rPr>
              <a:t> </a:t>
            </a:r>
            <a:r>
              <a:rPr sz="1600" dirty="0">
                <a:latin typeface="Calibri"/>
                <a:cs typeface="Calibri"/>
              </a:rPr>
              <a:t>y</a:t>
            </a:r>
            <a:r>
              <a:rPr sz="1600" spc="-5" dirty="0">
                <a:latin typeface="Calibri"/>
                <a:cs typeface="Calibri"/>
              </a:rPr>
              <a:t> </a:t>
            </a:r>
            <a:r>
              <a:rPr sz="1600" spc="-10" dirty="0">
                <a:latin typeface="Calibri"/>
                <a:cs typeface="Calibri"/>
              </a:rPr>
              <a:t>p</a:t>
            </a:r>
            <a:r>
              <a:rPr sz="1600" spc="-25" dirty="0">
                <a:latin typeface="Calibri"/>
                <a:cs typeface="Calibri"/>
              </a:rPr>
              <a:t>r</a:t>
            </a:r>
            <a:r>
              <a:rPr sz="1600" dirty="0">
                <a:latin typeface="Calibri"/>
                <a:cs typeface="Calibri"/>
              </a:rPr>
              <a:t>ese</a:t>
            </a:r>
            <a:r>
              <a:rPr sz="1600" spc="-10" dirty="0">
                <a:latin typeface="Calibri"/>
                <a:cs typeface="Calibri"/>
              </a:rPr>
              <a:t>nc</a:t>
            </a:r>
            <a:r>
              <a:rPr sz="1600" dirty="0">
                <a:latin typeface="Calibri"/>
                <a:cs typeface="Calibri"/>
              </a:rPr>
              <a:t>ia</a:t>
            </a:r>
            <a:r>
              <a:rPr sz="1600" spc="5" dirty="0">
                <a:latin typeface="Calibri"/>
                <a:cs typeface="Calibri"/>
              </a:rPr>
              <a:t>l</a:t>
            </a:r>
            <a:r>
              <a:rPr sz="1600" dirty="0">
                <a:latin typeface="Calibri"/>
                <a:cs typeface="Calibri"/>
              </a:rPr>
              <a:t>.</a:t>
            </a:r>
          </a:p>
          <a:p>
            <a:pPr marL="299085" marR="6350" indent="-287020">
              <a:lnSpc>
                <a:spcPct val="100000"/>
              </a:lnSpc>
              <a:buFont typeface="Arial"/>
              <a:buChar char="•"/>
              <a:tabLst>
                <a:tab pos="299085" algn="l"/>
              </a:tabLst>
            </a:pPr>
            <a:r>
              <a:rPr sz="1600" spc="-30" dirty="0">
                <a:latin typeface="Calibri"/>
                <a:cs typeface="Calibri"/>
              </a:rPr>
              <a:t>P</a:t>
            </a:r>
            <a:r>
              <a:rPr sz="1600" dirty="0">
                <a:latin typeface="Calibri"/>
                <a:cs typeface="Calibri"/>
              </a:rPr>
              <a:t>or</a:t>
            </a:r>
            <a:r>
              <a:rPr sz="1600" spc="25" dirty="0">
                <a:latin typeface="Calibri"/>
                <a:cs typeface="Calibri"/>
              </a:rPr>
              <a:t> </a:t>
            </a:r>
            <a:r>
              <a:rPr sz="1600" spc="-10" dirty="0">
                <a:latin typeface="Calibri"/>
                <a:cs typeface="Calibri"/>
              </a:rPr>
              <a:t>u</a:t>
            </a:r>
            <a:r>
              <a:rPr sz="1600" dirty="0">
                <a:latin typeface="Calibri"/>
                <a:cs typeface="Calibri"/>
              </a:rPr>
              <a:t>lti</a:t>
            </a:r>
            <a:r>
              <a:rPr sz="1600" spc="-5" dirty="0">
                <a:latin typeface="Calibri"/>
                <a:cs typeface="Calibri"/>
              </a:rPr>
              <a:t>m</a:t>
            </a:r>
            <a:r>
              <a:rPr sz="1600" spc="-25" dirty="0">
                <a:latin typeface="Calibri"/>
                <a:cs typeface="Calibri"/>
              </a:rPr>
              <a:t>o</a:t>
            </a:r>
            <a:r>
              <a:rPr sz="1600" dirty="0">
                <a:latin typeface="Calibri"/>
                <a:cs typeface="Calibri"/>
              </a:rPr>
              <a:t>,</a:t>
            </a:r>
            <a:r>
              <a:rPr sz="1600" spc="15" dirty="0">
                <a:latin typeface="Calibri"/>
                <a:cs typeface="Calibri"/>
              </a:rPr>
              <a:t> </a:t>
            </a:r>
            <a:r>
              <a:rPr sz="1600" dirty="0">
                <a:latin typeface="Calibri"/>
                <a:cs typeface="Calibri"/>
              </a:rPr>
              <a:t>se</a:t>
            </a:r>
            <a:r>
              <a:rPr sz="1600" spc="15" dirty="0">
                <a:latin typeface="Calibri"/>
                <a:cs typeface="Calibri"/>
              </a:rPr>
              <a:t> </a:t>
            </a:r>
            <a:r>
              <a:rPr sz="1600" spc="-25" dirty="0">
                <a:latin typeface="Calibri"/>
                <a:cs typeface="Calibri"/>
              </a:rPr>
              <a:t>r</a:t>
            </a:r>
            <a:r>
              <a:rPr sz="1600" dirty="0">
                <a:latin typeface="Calibri"/>
                <a:cs typeface="Calibri"/>
              </a:rPr>
              <a:t>eali</a:t>
            </a:r>
            <a:r>
              <a:rPr sz="1600" spc="-30" dirty="0">
                <a:latin typeface="Calibri"/>
                <a:cs typeface="Calibri"/>
              </a:rPr>
              <a:t>z</a:t>
            </a:r>
            <a:r>
              <a:rPr sz="1600" dirty="0">
                <a:latin typeface="Calibri"/>
                <a:cs typeface="Calibri"/>
              </a:rPr>
              <a:t>a</a:t>
            </a:r>
            <a:r>
              <a:rPr sz="1600" spc="-25" dirty="0">
                <a:latin typeface="Calibri"/>
                <a:cs typeface="Calibri"/>
              </a:rPr>
              <a:t>r</a:t>
            </a:r>
            <a:r>
              <a:rPr sz="1600" dirty="0">
                <a:latin typeface="Calibri"/>
                <a:cs typeface="Calibri"/>
              </a:rPr>
              <a:t>á</a:t>
            </a:r>
            <a:r>
              <a:rPr sz="1600" spc="20" dirty="0">
                <a:latin typeface="Calibri"/>
                <a:cs typeface="Calibri"/>
              </a:rPr>
              <a:t> </a:t>
            </a:r>
            <a:r>
              <a:rPr sz="1600" spc="-10" dirty="0">
                <a:latin typeface="Calibri"/>
                <a:cs typeface="Calibri"/>
              </a:rPr>
              <a:t>s</a:t>
            </a:r>
            <a:r>
              <a:rPr sz="1600" dirty="0">
                <a:latin typeface="Calibri"/>
                <a:cs typeface="Calibri"/>
              </a:rPr>
              <a:t>ociali</a:t>
            </a:r>
            <a:r>
              <a:rPr sz="1600" spc="-25" dirty="0">
                <a:latin typeface="Calibri"/>
                <a:cs typeface="Calibri"/>
              </a:rPr>
              <a:t>z</a:t>
            </a:r>
            <a:r>
              <a:rPr sz="1600" dirty="0">
                <a:latin typeface="Calibri"/>
                <a:cs typeface="Calibri"/>
              </a:rPr>
              <a:t>a</a:t>
            </a:r>
            <a:r>
              <a:rPr sz="1600" spc="-10" dirty="0">
                <a:latin typeface="Calibri"/>
                <a:cs typeface="Calibri"/>
              </a:rPr>
              <a:t>c</a:t>
            </a:r>
            <a:r>
              <a:rPr sz="1600" dirty="0">
                <a:latin typeface="Calibri"/>
                <a:cs typeface="Calibri"/>
              </a:rPr>
              <a:t>ión</a:t>
            </a:r>
            <a:r>
              <a:rPr sz="1600" spc="10" dirty="0">
                <a:latin typeface="Calibri"/>
                <a:cs typeface="Calibri"/>
              </a:rPr>
              <a:t> </a:t>
            </a:r>
            <a:r>
              <a:rPr sz="1600" spc="-10" dirty="0">
                <a:latin typeface="Calibri"/>
                <a:cs typeface="Calibri"/>
              </a:rPr>
              <a:t>nu</a:t>
            </a:r>
            <a:r>
              <a:rPr sz="1600" dirty="0">
                <a:latin typeface="Calibri"/>
                <a:cs typeface="Calibri"/>
              </a:rPr>
              <a:t>e</a:t>
            </a:r>
            <a:r>
              <a:rPr sz="1600" spc="-15" dirty="0">
                <a:latin typeface="Calibri"/>
                <a:cs typeface="Calibri"/>
              </a:rPr>
              <a:t>v</a:t>
            </a:r>
            <a:r>
              <a:rPr sz="1600" dirty="0">
                <a:latin typeface="Calibri"/>
                <a:cs typeface="Calibri"/>
              </a:rPr>
              <a:t>a</a:t>
            </a:r>
            <a:r>
              <a:rPr sz="1600" spc="-10" dirty="0">
                <a:latin typeface="Calibri"/>
                <a:cs typeface="Calibri"/>
              </a:rPr>
              <a:t>m</a:t>
            </a:r>
            <a:r>
              <a:rPr sz="1600" dirty="0">
                <a:latin typeface="Calibri"/>
                <a:cs typeface="Calibri"/>
              </a:rPr>
              <a:t>e</a:t>
            </a:r>
            <a:r>
              <a:rPr sz="1600" spc="-20" dirty="0">
                <a:latin typeface="Calibri"/>
                <a:cs typeface="Calibri"/>
              </a:rPr>
              <a:t>n</a:t>
            </a:r>
            <a:r>
              <a:rPr sz="1600" spc="-15" dirty="0">
                <a:latin typeface="Calibri"/>
                <a:cs typeface="Calibri"/>
              </a:rPr>
              <a:t>t</a:t>
            </a:r>
            <a:r>
              <a:rPr sz="1600" dirty="0">
                <a:latin typeface="Calibri"/>
                <a:cs typeface="Calibri"/>
              </a:rPr>
              <a:t>e</a:t>
            </a:r>
            <a:r>
              <a:rPr sz="1600" spc="15" dirty="0">
                <a:latin typeface="Calibri"/>
                <a:cs typeface="Calibri"/>
              </a:rPr>
              <a:t> </a:t>
            </a:r>
            <a:r>
              <a:rPr sz="1600" spc="5" dirty="0">
                <a:latin typeface="Calibri"/>
                <a:cs typeface="Calibri"/>
              </a:rPr>
              <a:t>d</a:t>
            </a:r>
            <a:r>
              <a:rPr sz="1600" dirty="0">
                <a:latin typeface="Calibri"/>
                <a:cs typeface="Calibri"/>
              </a:rPr>
              <a:t>e</a:t>
            </a:r>
            <a:r>
              <a:rPr sz="1600" spc="15" dirty="0">
                <a:latin typeface="Calibri"/>
                <a:cs typeface="Calibri"/>
              </a:rPr>
              <a:t> </a:t>
            </a:r>
            <a:r>
              <a:rPr sz="1600" dirty="0">
                <a:latin typeface="Calibri"/>
                <a:cs typeface="Calibri"/>
              </a:rPr>
              <a:t>la</a:t>
            </a:r>
            <a:r>
              <a:rPr sz="1600" spc="20" dirty="0">
                <a:latin typeface="Calibri"/>
                <a:cs typeface="Calibri"/>
              </a:rPr>
              <a:t> </a:t>
            </a:r>
            <a:r>
              <a:rPr sz="1600" spc="-10" dirty="0">
                <a:latin typeface="Calibri"/>
                <a:cs typeface="Calibri"/>
              </a:rPr>
              <a:t>h</a:t>
            </a:r>
            <a:r>
              <a:rPr sz="1600" dirty="0">
                <a:latin typeface="Calibri"/>
                <a:cs typeface="Calibri"/>
              </a:rPr>
              <a:t>er</a:t>
            </a:r>
            <a:r>
              <a:rPr sz="1600" spc="-25" dirty="0">
                <a:latin typeface="Calibri"/>
                <a:cs typeface="Calibri"/>
              </a:rPr>
              <a:t>r</a:t>
            </a:r>
            <a:r>
              <a:rPr sz="1600" dirty="0">
                <a:latin typeface="Calibri"/>
                <a:cs typeface="Calibri"/>
              </a:rPr>
              <a:t>a</a:t>
            </a:r>
            <a:r>
              <a:rPr sz="1600" spc="-10" dirty="0">
                <a:latin typeface="Calibri"/>
                <a:cs typeface="Calibri"/>
              </a:rPr>
              <a:t>m</a:t>
            </a:r>
            <a:r>
              <a:rPr sz="1600" dirty="0">
                <a:latin typeface="Calibri"/>
                <a:cs typeface="Calibri"/>
              </a:rPr>
              <a:t>ie</a:t>
            </a:r>
            <a:r>
              <a:rPr sz="1600" spc="-20" dirty="0">
                <a:latin typeface="Calibri"/>
                <a:cs typeface="Calibri"/>
              </a:rPr>
              <a:t>n</a:t>
            </a:r>
            <a:r>
              <a:rPr sz="1600" spc="-15" dirty="0">
                <a:latin typeface="Calibri"/>
                <a:cs typeface="Calibri"/>
              </a:rPr>
              <a:t>t</a:t>
            </a:r>
            <a:r>
              <a:rPr sz="1600" dirty="0">
                <a:latin typeface="Calibri"/>
                <a:cs typeface="Calibri"/>
              </a:rPr>
              <a:t>a</a:t>
            </a:r>
            <a:r>
              <a:rPr sz="1600" spc="15" dirty="0">
                <a:latin typeface="Calibri"/>
                <a:cs typeface="Calibri"/>
              </a:rPr>
              <a:t> </a:t>
            </a:r>
            <a:r>
              <a:rPr sz="1600" spc="5" dirty="0">
                <a:latin typeface="Calibri"/>
                <a:cs typeface="Calibri"/>
              </a:rPr>
              <a:t>p</a:t>
            </a:r>
            <a:r>
              <a:rPr sz="1600" dirty="0">
                <a:latin typeface="Calibri"/>
                <a:cs typeface="Calibri"/>
              </a:rPr>
              <a:t>a</a:t>
            </a:r>
            <a:r>
              <a:rPr sz="1600" spc="-25" dirty="0">
                <a:latin typeface="Calibri"/>
                <a:cs typeface="Calibri"/>
              </a:rPr>
              <a:t>r</a:t>
            </a:r>
            <a:r>
              <a:rPr sz="1600" dirty="0">
                <a:latin typeface="Calibri"/>
                <a:cs typeface="Calibri"/>
              </a:rPr>
              <a:t>a</a:t>
            </a:r>
            <a:r>
              <a:rPr sz="1600" spc="20" dirty="0">
                <a:latin typeface="Calibri"/>
                <a:cs typeface="Calibri"/>
              </a:rPr>
              <a:t> </a:t>
            </a:r>
            <a:r>
              <a:rPr sz="1600" spc="-5" dirty="0">
                <a:latin typeface="Calibri"/>
                <a:cs typeface="Calibri"/>
              </a:rPr>
              <a:t>qu</a:t>
            </a:r>
            <a:r>
              <a:rPr sz="1600" dirty="0">
                <a:latin typeface="Calibri"/>
                <a:cs typeface="Calibri"/>
              </a:rPr>
              <a:t>e</a:t>
            </a:r>
            <a:r>
              <a:rPr sz="1600" spc="15" dirty="0">
                <a:latin typeface="Calibri"/>
                <a:cs typeface="Calibri"/>
              </a:rPr>
              <a:t> </a:t>
            </a:r>
            <a:r>
              <a:rPr sz="1600" dirty="0">
                <a:latin typeface="Calibri"/>
                <a:cs typeface="Calibri"/>
              </a:rPr>
              <a:t>se</a:t>
            </a:r>
            <a:r>
              <a:rPr sz="1600" spc="15" dirty="0">
                <a:latin typeface="Calibri"/>
                <a:cs typeface="Calibri"/>
              </a:rPr>
              <a:t> </a:t>
            </a:r>
            <a:r>
              <a:rPr sz="1600" spc="-15" dirty="0">
                <a:latin typeface="Calibri"/>
                <a:cs typeface="Calibri"/>
              </a:rPr>
              <a:t>t</a:t>
            </a:r>
            <a:r>
              <a:rPr sz="1600" spc="5" dirty="0">
                <a:latin typeface="Calibri"/>
                <a:cs typeface="Calibri"/>
              </a:rPr>
              <a:t>en</a:t>
            </a:r>
            <a:r>
              <a:rPr sz="1600" spc="-25" dirty="0">
                <a:latin typeface="Calibri"/>
                <a:cs typeface="Calibri"/>
              </a:rPr>
              <a:t>g</a:t>
            </a:r>
            <a:r>
              <a:rPr sz="1600" dirty="0">
                <a:latin typeface="Calibri"/>
                <a:cs typeface="Calibri"/>
              </a:rPr>
              <a:t>a</a:t>
            </a:r>
            <a:r>
              <a:rPr sz="1600" spc="20" dirty="0">
                <a:latin typeface="Calibri"/>
                <a:cs typeface="Calibri"/>
              </a:rPr>
              <a:t> </a:t>
            </a:r>
            <a:r>
              <a:rPr sz="1600" spc="-5" dirty="0">
                <a:latin typeface="Calibri"/>
                <a:cs typeface="Calibri"/>
              </a:rPr>
              <a:t>e</a:t>
            </a:r>
            <a:r>
              <a:rPr sz="1600" dirty="0">
                <a:latin typeface="Calibri"/>
                <a:cs typeface="Calibri"/>
              </a:rPr>
              <a:t>n</a:t>
            </a:r>
            <a:r>
              <a:rPr sz="1600" spc="15" dirty="0">
                <a:latin typeface="Calibri"/>
                <a:cs typeface="Calibri"/>
              </a:rPr>
              <a:t> </a:t>
            </a:r>
            <a:r>
              <a:rPr sz="1600" spc="-10" dirty="0">
                <a:latin typeface="Calibri"/>
                <a:cs typeface="Calibri"/>
              </a:rPr>
              <a:t>cu</a:t>
            </a:r>
            <a:r>
              <a:rPr sz="1600" spc="5" dirty="0">
                <a:latin typeface="Calibri"/>
                <a:cs typeface="Calibri"/>
              </a:rPr>
              <a:t>e</a:t>
            </a:r>
            <a:r>
              <a:rPr sz="1600" spc="-20" dirty="0">
                <a:latin typeface="Calibri"/>
                <a:cs typeface="Calibri"/>
              </a:rPr>
              <a:t>n</a:t>
            </a:r>
            <a:r>
              <a:rPr sz="1600" spc="-15" dirty="0">
                <a:latin typeface="Calibri"/>
                <a:cs typeface="Calibri"/>
              </a:rPr>
              <a:t>t</a:t>
            </a:r>
            <a:r>
              <a:rPr sz="1600" dirty="0">
                <a:latin typeface="Calibri"/>
                <a:cs typeface="Calibri"/>
              </a:rPr>
              <a:t>a</a:t>
            </a:r>
            <a:r>
              <a:rPr sz="1600" spc="20" dirty="0">
                <a:latin typeface="Calibri"/>
                <a:cs typeface="Calibri"/>
              </a:rPr>
              <a:t> </a:t>
            </a:r>
            <a:r>
              <a:rPr sz="1600" dirty="0">
                <a:latin typeface="Calibri"/>
                <a:cs typeface="Calibri"/>
              </a:rPr>
              <a:t>y</a:t>
            </a:r>
            <a:r>
              <a:rPr sz="1600" spc="20" dirty="0">
                <a:latin typeface="Calibri"/>
                <a:cs typeface="Calibri"/>
              </a:rPr>
              <a:t> </a:t>
            </a:r>
            <a:r>
              <a:rPr sz="1600" dirty="0">
                <a:latin typeface="Calibri"/>
                <a:cs typeface="Calibri"/>
              </a:rPr>
              <a:t>se</a:t>
            </a:r>
            <a:r>
              <a:rPr sz="1600" spc="15" dirty="0">
                <a:latin typeface="Calibri"/>
                <a:cs typeface="Calibri"/>
              </a:rPr>
              <a:t> </a:t>
            </a:r>
            <a:r>
              <a:rPr sz="1600" dirty="0">
                <a:latin typeface="Calibri"/>
                <a:cs typeface="Calibri"/>
              </a:rPr>
              <a:t>a</a:t>
            </a:r>
            <a:r>
              <a:rPr sz="1600" spc="-10" dirty="0">
                <a:latin typeface="Calibri"/>
                <a:cs typeface="Calibri"/>
              </a:rPr>
              <a:t>p</a:t>
            </a:r>
            <a:r>
              <a:rPr sz="1600" dirty="0">
                <a:latin typeface="Calibri"/>
                <a:cs typeface="Calibri"/>
              </a:rPr>
              <a:t>l</a:t>
            </a:r>
            <a:r>
              <a:rPr sz="1600" spc="10" dirty="0">
                <a:latin typeface="Calibri"/>
                <a:cs typeface="Calibri"/>
              </a:rPr>
              <a:t>i</a:t>
            </a:r>
            <a:r>
              <a:rPr sz="1600" spc="-10" dirty="0">
                <a:latin typeface="Calibri"/>
                <a:cs typeface="Calibri"/>
              </a:rPr>
              <a:t>qu</a:t>
            </a:r>
            <a:r>
              <a:rPr sz="1600" dirty="0">
                <a:latin typeface="Calibri"/>
                <a:cs typeface="Calibri"/>
              </a:rPr>
              <a:t>e</a:t>
            </a:r>
            <a:r>
              <a:rPr sz="1600" spc="15" dirty="0">
                <a:latin typeface="Calibri"/>
                <a:cs typeface="Calibri"/>
              </a:rPr>
              <a:t> </a:t>
            </a:r>
            <a:r>
              <a:rPr sz="1600" spc="5" dirty="0">
                <a:latin typeface="Calibri"/>
                <a:cs typeface="Calibri"/>
              </a:rPr>
              <a:t>e</a:t>
            </a:r>
            <a:r>
              <a:rPr sz="1600" dirty="0">
                <a:latin typeface="Calibri"/>
                <a:cs typeface="Calibri"/>
              </a:rPr>
              <a:t>n</a:t>
            </a:r>
            <a:r>
              <a:rPr sz="1600" spc="10" dirty="0">
                <a:latin typeface="Calibri"/>
                <a:cs typeface="Calibri"/>
              </a:rPr>
              <a:t> </a:t>
            </a:r>
            <a:r>
              <a:rPr sz="1600" dirty="0">
                <a:latin typeface="Calibri"/>
                <a:cs typeface="Calibri"/>
              </a:rPr>
              <a:t>la</a:t>
            </a:r>
            <a:r>
              <a:rPr sz="1600" spc="15" dirty="0">
                <a:latin typeface="Calibri"/>
                <a:cs typeface="Calibri"/>
              </a:rPr>
              <a:t> </a:t>
            </a:r>
            <a:r>
              <a:rPr sz="1600" dirty="0">
                <a:latin typeface="Calibri"/>
                <a:cs typeface="Calibri"/>
              </a:rPr>
              <a:t>sigui</a:t>
            </a:r>
            <a:r>
              <a:rPr sz="1600" spc="5" dirty="0">
                <a:latin typeface="Calibri"/>
                <a:cs typeface="Calibri"/>
              </a:rPr>
              <a:t>e</a:t>
            </a:r>
            <a:r>
              <a:rPr sz="1600" spc="-20" dirty="0">
                <a:latin typeface="Calibri"/>
                <a:cs typeface="Calibri"/>
              </a:rPr>
              <a:t>n</a:t>
            </a:r>
            <a:r>
              <a:rPr sz="1600" dirty="0">
                <a:latin typeface="Calibri"/>
                <a:cs typeface="Calibri"/>
              </a:rPr>
              <a:t>te</a:t>
            </a:r>
            <a:r>
              <a:rPr sz="1600" spc="15" dirty="0">
                <a:latin typeface="Calibri"/>
                <a:cs typeface="Calibri"/>
              </a:rPr>
              <a:t> </a:t>
            </a:r>
            <a:r>
              <a:rPr sz="1600" dirty="0">
                <a:latin typeface="Calibri"/>
                <a:cs typeface="Calibri"/>
              </a:rPr>
              <a:t>vi</a:t>
            </a:r>
            <a:r>
              <a:rPr sz="1600" spc="-10" dirty="0">
                <a:latin typeface="Calibri"/>
                <a:cs typeface="Calibri"/>
              </a:rPr>
              <a:t>g</a:t>
            </a:r>
            <a:r>
              <a:rPr sz="1600" dirty="0">
                <a:latin typeface="Calibri"/>
                <a:cs typeface="Calibri"/>
              </a:rPr>
              <a:t>e</a:t>
            </a:r>
            <a:r>
              <a:rPr sz="1600" spc="-10" dirty="0">
                <a:latin typeface="Calibri"/>
                <a:cs typeface="Calibri"/>
              </a:rPr>
              <a:t>nc</a:t>
            </a:r>
            <a:r>
              <a:rPr sz="1600" dirty="0">
                <a:latin typeface="Calibri"/>
                <a:cs typeface="Calibri"/>
              </a:rPr>
              <a:t>ia</a:t>
            </a:r>
            <a:r>
              <a:rPr sz="1600" spc="20" dirty="0">
                <a:latin typeface="Calibri"/>
                <a:cs typeface="Calibri"/>
              </a:rPr>
              <a:t> </a:t>
            </a:r>
            <a:r>
              <a:rPr sz="1600" spc="5" dirty="0">
                <a:latin typeface="Calibri"/>
                <a:cs typeface="Calibri"/>
              </a:rPr>
              <a:t>de </a:t>
            </a:r>
            <a:r>
              <a:rPr sz="1600" spc="-5" dirty="0" smtClean="0">
                <a:latin typeface="Calibri"/>
                <a:cs typeface="Calibri"/>
              </a:rPr>
              <a:t>202</a:t>
            </a:r>
            <a:r>
              <a:rPr lang="es-CO" sz="1600" spc="-5" dirty="0" smtClean="0">
                <a:latin typeface="Calibri"/>
                <a:cs typeface="Calibri"/>
              </a:rPr>
              <a:t>1</a:t>
            </a:r>
            <a:r>
              <a:rPr sz="1600" dirty="0" smtClean="0">
                <a:latin typeface="Calibri"/>
                <a:cs typeface="Calibri"/>
              </a:rPr>
              <a:t>.</a:t>
            </a:r>
            <a:endParaRPr sz="1600" dirty="0">
              <a:latin typeface="Calibri"/>
              <a:cs typeface="Calibri"/>
            </a:endParaRPr>
          </a:p>
        </p:txBody>
      </p:sp>
    </p:spTree>
    <p:extLst>
      <p:ext uri="{BB962C8B-B14F-4D97-AF65-F5344CB8AC3E}">
        <p14:creationId xmlns:p14="http://schemas.microsoft.com/office/powerpoint/2010/main" val="420179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object 3"/>
          <p:cNvSpPr txBox="1"/>
          <p:nvPr/>
        </p:nvSpPr>
        <p:spPr>
          <a:xfrm>
            <a:off x="1162081" y="1600228"/>
            <a:ext cx="10104120" cy="3562514"/>
          </a:xfrm>
          <a:prstGeom prst="rect">
            <a:avLst/>
          </a:prstGeom>
        </p:spPr>
        <p:txBody>
          <a:bodyPr vert="horz" wrap="square" lIns="0" tIns="0" rIns="0" bIns="0" rtlCol="0">
            <a:spAutoFit/>
          </a:bodyPr>
          <a:lstStyle/>
          <a:p>
            <a:pPr>
              <a:lnSpc>
                <a:spcPct val="100000"/>
              </a:lnSpc>
            </a:pPr>
            <a:r>
              <a:rPr sz="1600" dirty="0"/>
              <a:t>De acuerdo con los datos relacionados en la gráfica, se puedo analizar, según el método de evaluación lo siguiente:</a:t>
            </a:r>
          </a:p>
          <a:p>
            <a:pPr>
              <a:lnSpc>
                <a:spcPts val="900"/>
              </a:lnSpc>
              <a:spcBef>
                <a:spcPts val="22"/>
              </a:spcBef>
            </a:pPr>
            <a:endParaRPr sz="800" dirty="0"/>
          </a:p>
          <a:p>
            <a:pPr marL="285750" lvl="0" indent="-285750">
              <a:buFont typeface="Arial" panose="020B0604020202020204" pitchFamily="34" charset="0"/>
              <a:buChar char="•"/>
            </a:pPr>
            <a:r>
              <a:rPr lang="es-CO" sz="1600" dirty="0"/>
              <a:t>Respecto a la cordialidad y disposición del servidor, un </a:t>
            </a:r>
            <a:r>
              <a:rPr lang="es-CO" sz="1600" dirty="0" smtClean="0"/>
              <a:t>75 </a:t>
            </a:r>
            <a:r>
              <a:rPr lang="es-CO" sz="1600" dirty="0"/>
              <a:t>% </a:t>
            </a:r>
            <a:r>
              <a:rPr lang="es-CO" sz="1600" dirty="0" smtClean="0"/>
              <a:t>(44) </a:t>
            </a:r>
            <a:r>
              <a:rPr lang="es-CO" sz="1600" dirty="0"/>
              <a:t>calificaron como excelente, un </a:t>
            </a:r>
            <a:r>
              <a:rPr lang="es-CO" sz="1600" dirty="0" smtClean="0"/>
              <a:t>17% (10) </a:t>
            </a:r>
            <a:r>
              <a:rPr lang="es-CO" sz="1600" dirty="0"/>
              <a:t>como Bueno, es decir, el protocolo establecido por la gestión de atención al ciudadano para brindar un servicio de calidad, ha cumplido los estándares establecidos pero no sin antes recordar que es necesario solicitar al ciudadano llenar la encuesta de </a:t>
            </a:r>
            <a:r>
              <a:rPr lang="es-CO" sz="1600" dirty="0" smtClean="0"/>
              <a:t>satisfacción. </a:t>
            </a:r>
          </a:p>
          <a:p>
            <a:pPr lvl="0"/>
            <a:endParaRPr lang="es-CO" sz="1600" dirty="0" smtClean="0"/>
          </a:p>
          <a:p>
            <a:pPr marL="285750" lvl="0" indent="-285750">
              <a:buFont typeface="Arial" panose="020B0604020202020204" pitchFamily="34" charset="0"/>
              <a:buChar char="•"/>
            </a:pPr>
            <a:r>
              <a:rPr lang="es-CO" sz="1600" dirty="0" smtClean="0"/>
              <a:t>La  </a:t>
            </a:r>
            <a:r>
              <a:rPr lang="es-CO" sz="1600" dirty="0"/>
              <a:t>calificación  registrada  para  la  percepción  respecto  a  la  disponibilidad  del  servidor  para  ayudarle  a  responder  las dudas,  inquietudes  o  solicitudes un </a:t>
            </a:r>
            <a:r>
              <a:rPr lang="es-CO" sz="1600" dirty="0" smtClean="0"/>
              <a:t>73 </a:t>
            </a:r>
            <a:r>
              <a:rPr lang="es-CO" sz="1600" dirty="0"/>
              <a:t>% </a:t>
            </a:r>
            <a:r>
              <a:rPr lang="es-CO" sz="1600" dirty="0" smtClean="0"/>
              <a:t>(43) </a:t>
            </a:r>
            <a:r>
              <a:rPr lang="es-CO" sz="1600" dirty="0"/>
              <a:t>calificaron como excelente, un </a:t>
            </a:r>
            <a:r>
              <a:rPr lang="es-CO" sz="1600" dirty="0" smtClean="0"/>
              <a:t>19% (11) </a:t>
            </a:r>
            <a:r>
              <a:rPr lang="es-CO" sz="1600" dirty="0"/>
              <a:t>como Bueno,  es  decir,  el  protocolo establecido por la gestión de atención al ciudadano para brindar un servicio de calidad, ha cumplido los estándares establecidos, no sin antes recordar que es necesario solicitar al ciudadano llenar la encuesta de satisfacción</a:t>
            </a:r>
            <a:r>
              <a:rPr lang="es-CO" sz="1600" dirty="0" smtClean="0"/>
              <a:t>.</a:t>
            </a:r>
          </a:p>
          <a:p>
            <a:pPr lvl="0"/>
            <a:endParaRPr lang="en-US" sz="1600" dirty="0"/>
          </a:p>
          <a:p>
            <a:pPr marL="285750" lvl="0" indent="-285750">
              <a:buFont typeface="Arial" panose="020B0604020202020204" pitchFamily="34" charset="0"/>
              <a:buChar char="•"/>
            </a:pPr>
            <a:r>
              <a:rPr lang="es-CO" sz="1600" dirty="0"/>
              <a:t>Se evidenció que el conocimiento y dominio del tema un </a:t>
            </a:r>
            <a:r>
              <a:rPr lang="es-CO" sz="1600" dirty="0" smtClean="0"/>
              <a:t>73 </a:t>
            </a:r>
            <a:r>
              <a:rPr lang="es-CO" sz="1600" dirty="0"/>
              <a:t>% </a:t>
            </a:r>
            <a:r>
              <a:rPr lang="es-CO" sz="1600" dirty="0" smtClean="0"/>
              <a:t>(43) </a:t>
            </a:r>
            <a:r>
              <a:rPr lang="es-CO" sz="1600" dirty="0"/>
              <a:t>calificaron como excelente, el </a:t>
            </a:r>
            <a:r>
              <a:rPr lang="es-CO" sz="1600" dirty="0" smtClean="0"/>
              <a:t>19% (11) </a:t>
            </a:r>
            <a:r>
              <a:rPr lang="es-CO" sz="1600" dirty="0"/>
              <a:t>como Bueno, es decir, el protocolo establecido por la gestión de atención al ciudadano para brindar un servicio de calidad, no ha cumplido los estándares establecidos.</a:t>
            </a:r>
            <a:endParaRPr lang="en-US" sz="1600" dirty="0"/>
          </a:p>
        </p:txBody>
      </p:sp>
      <p:sp>
        <p:nvSpPr>
          <p:cNvPr id="4" name="object 2"/>
          <p:cNvSpPr txBox="1">
            <a:spLocks noGrp="1"/>
          </p:cNvSpPr>
          <p:nvPr>
            <p:ph type="title"/>
          </p:nvPr>
        </p:nvSpPr>
        <p:spPr>
          <a:xfrm>
            <a:off x="565438" y="558761"/>
            <a:ext cx="10491337" cy="307777"/>
          </a:xfrm>
          <a:prstGeom prst="rect">
            <a:avLst/>
          </a:prstGeom>
        </p:spPr>
        <p:txBody>
          <a:bodyPr vert="horz" wrap="square" lIns="0" tIns="0" rIns="0" bIns="0" rtlCol="0">
            <a:spAutoFit/>
          </a:bodyPr>
          <a:lstStyle/>
          <a:p>
            <a:pPr marL="2155825">
              <a:lnSpc>
                <a:spcPct val="100000"/>
              </a:lnSpc>
            </a:pPr>
            <a:r>
              <a:rPr sz="2000" b="1" dirty="0"/>
              <a:t>A</a:t>
            </a:r>
            <a:r>
              <a:rPr sz="2000" b="1" spc="5" dirty="0"/>
              <a:t>N</a:t>
            </a:r>
            <a:r>
              <a:rPr sz="2000" b="1" dirty="0"/>
              <a:t>ALI</a:t>
            </a:r>
            <a:r>
              <a:rPr sz="2000" b="1" spc="-10" dirty="0"/>
              <a:t>S</a:t>
            </a:r>
            <a:r>
              <a:rPr sz="2000" b="1" dirty="0"/>
              <a:t>IS</a:t>
            </a:r>
            <a:r>
              <a:rPr sz="2000" b="1" spc="-45" dirty="0"/>
              <a:t> </a:t>
            </a:r>
            <a:r>
              <a:rPr sz="2000" b="1" dirty="0"/>
              <a:t>DE </a:t>
            </a:r>
            <a:r>
              <a:rPr sz="2000" b="1" dirty="0" smtClean="0"/>
              <a:t>RESUL</a:t>
            </a:r>
            <a:r>
              <a:rPr sz="2000" b="1" spc="-10" dirty="0" smtClean="0"/>
              <a:t>T</a:t>
            </a:r>
            <a:r>
              <a:rPr sz="2000" b="1" dirty="0" smtClean="0"/>
              <a:t>ADO</a:t>
            </a:r>
            <a:r>
              <a:rPr lang="es-CO" sz="2000" b="1" dirty="0" smtClean="0"/>
              <a:t> </a:t>
            </a:r>
            <a:r>
              <a:rPr sz="2000" b="1" dirty="0" smtClean="0"/>
              <a:t>OBTEN</a:t>
            </a:r>
            <a:r>
              <a:rPr sz="2000" b="1" spc="5" dirty="0" smtClean="0"/>
              <a:t>I</a:t>
            </a:r>
            <a:r>
              <a:rPr sz="2000" b="1" dirty="0" smtClean="0"/>
              <a:t>DO</a:t>
            </a:r>
            <a:endParaRPr sz="2000" b="1" dirty="0"/>
          </a:p>
        </p:txBody>
      </p:sp>
    </p:spTree>
    <p:extLst>
      <p:ext uri="{BB962C8B-B14F-4D97-AF65-F5344CB8AC3E}">
        <p14:creationId xmlns:p14="http://schemas.microsoft.com/office/powerpoint/2010/main" val="1877803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951966" y="1097981"/>
            <a:ext cx="8288068" cy="4662038"/>
          </a:xfrm>
          <a:prstGeom prst="rect">
            <a:avLst/>
          </a:prstGeom>
        </p:spPr>
      </p:pic>
      <p:pic>
        <p:nvPicPr>
          <p:cNvPr id="4" name="Imagen 3"/>
          <p:cNvPicPr>
            <a:picLocks noChangeAspect="1"/>
          </p:cNvPicPr>
          <p:nvPr/>
        </p:nvPicPr>
        <p:blipFill>
          <a:blip r:embed="rId3"/>
          <a:stretch>
            <a:fillRect/>
          </a:stretch>
        </p:blipFill>
        <p:spPr>
          <a:xfrm>
            <a:off x="8972430" y="6058495"/>
            <a:ext cx="2848969" cy="589442"/>
          </a:xfrm>
          <a:prstGeom prst="rect">
            <a:avLst/>
          </a:prstGeom>
        </p:spPr>
      </p:pic>
      <p:pic>
        <p:nvPicPr>
          <p:cNvPr id="5" name="Imagen 4"/>
          <p:cNvPicPr>
            <a:picLocks noChangeAspect="1"/>
          </p:cNvPicPr>
          <p:nvPr/>
        </p:nvPicPr>
        <p:blipFill rotWithShape="1">
          <a:blip r:embed="rId4">
            <a:extLst>
              <a:ext uri="{28A0092B-C50C-407E-A947-70E740481C1C}">
                <a14:useLocalDpi xmlns:a14="http://schemas.microsoft.com/office/drawing/2010/main" val="0"/>
              </a:ext>
            </a:extLst>
          </a:blip>
          <a:srcRect t="13288" b="11907"/>
          <a:stretch/>
        </p:blipFill>
        <p:spPr>
          <a:xfrm>
            <a:off x="0" y="5625960"/>
            <a:ext cx="2439605" cy="1021977"/>
          </a:xfrm>
          <a:prstGeom prst="rect">
            <a:avLst/>
          </a:prstGeom>
        </p:spPr>
      </p:pic>
    </p:spTree>
    <p:extLst>
      <p:ext uri="{BB962C8B-B14F-4D97-AF65-F5344CB8AC3E}">
        <p14:creationId xmlns:p14="http://schemas.microsoft.com/office/powerpoint/2010/main" val="3626611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bject 3"/>
          <p:cNvSpPr/>
          <p:nvPr/>
        </p:nvSpPr>
        <p:spPr>
          <a:xfrm>
            <a:off x="2603242" y="554391"/>
            <a:ext cx="9041364" cy="399288"/>
          </a:xfrm>
          <a:custGeom>
            <a:avLst/>
            <a:gdLst/>
            <a:ahLst/>
            <a:cxnLst/>
            <a:rect l="l" t="t" r="r" b="b"/>
            <a:pathLst>
              <a:path w="10258044" h="399288">
                <a:moveTo>
                  <a:pt x="0" y="399288"/>
                </a:moveTo>
                <a:lnTo>
                  <a:pt x="10258044" y="399288"/>
                </a:lnTo>
                <a:lnTo>
                  <a:pt x="10258044" y="0"/>
                </a:lnTo>
                <a:lnTo>
                  <a:pt x="0" y="0"/>
                </a:lnTo>
                <a:lnTo>
                  <a:pt x="0" y="399288"/>
                </a:lnTo>
                <a:close/>
              </a:path>
            </a:pathLst>
          </a:custGeom>
          <a:solidFill>
            <a:srgbClr val="001F5F"/>
          </a:solidFill>
        </p:spPr>
        <p:txBody>
          <a:bodyPr wrap="square" lIns="0" tIns="0" rIns="0" bIns="0" rtlCol="0">
            <a:spAutoFit/>
          </a:bodyPr>
          <a:lstStyle/>
          <a:p>
            <a:endParaRPr dirty="0"/>
          </a:p>
        </p:txBody>
      </p:sp>
      <p:sp>
        <p:nvSpPr>
          <p:cNvPr id="3" name="object 5"/>
          <p:cNvSpPr txBox="1"/>
          <p:nvPr/>
        </p:nvSpPr>
        <p:spPr>
          <a:xfrm>
            <a:off x="2888244" y="1314812"/>
            <a:ext cx="8756361" cy="1000274"/>
          </a:xfrm>
          <a:prstGeom prst="rect">
            <a:avLst/>
          </a:prstGeom>
        </p:spPr>
        <p:txBody>
          <a:bodyPr vert="horz" wrap="square" lIns="0" tIns="0" rIns="0" bIns="0" rtlCol="0">
            <a:spAutoFit/>
          </a:bodyPr>
          <a:lstStyle/>
          <a:p>
            <a:pPr marL="12700" algn="just">
              <a:lnSpc>
                <a:spcPct val="100000"/>
              </a:lnSpc>
            </a:pPr>
            <a:r>
              <a:rPr sz="1300" spc="-15" dirty="0">
                <a:latin typeface="Calibri"/>
                <a:cs typeface="Calibri"/>
              </a:rPr>
              <a:t>L</a:t>
            </a:r>
            <a:r>
              <a:rPr sz="1300" spc="-10" dirty="0">
                <a:latin typeface="Calibri"/>
                <a:cs typeface="Calibri"/>
              </a:rPr>
              <a:t>a</a:t>
            </a:r>
            <a:r>
              <a:rPr sz="1300" spc="90" dirty="0">
                <a:latin typeface="Calibri"/>
                <a:cs typeface="Calibri"/>
              </a:rPr>
              <a:t> </a:t>
            </a:r>
            <a:r>
              <a:rPr sz="1300" b="1" spc="-10" dirty="0">
                <a:latin typeface="Calibri"/>
                <a:cs typeface="Calibri"/>
              </a:rPr>
              <a:t>Di</a:t>
            </a:r>
            <a:r>
              <a:rPr sz="1300" b="1" spc="-25" dirty="0">
                <a:latin typeface="Calibri"/>
                <a:cs typeface="Calibri"/>
              </a:rPr>
              <a:t>r</a:t>
            </a:r>
            <a:r>
              <a:rPr sz="1300" b="1" spc="-5" dirty="0">
                <a:latin typeface="Calibri"/>
                <a:cs typeface="Calibri"/>
              </a:rPr>
              <a:t>ecci</a:t>
            </a:r>
            <a:r>
              <a:rPr sz="1300" b="1" dirty="0">
                <a:latin typeface="Calibri"/>
                <a:cs typeface="Calibri"/>
              </a:rPr>
              <a:t>ó</a:t>
            </a:r>
            <a:r>
              <a:rPr sz="1300" b="1" spc="-10" dirty="0">
                <a:latin typeface="Calibri"/>
                <a:cs typeface="Calibri"/>
              </a:rPr>
              <a:t>n</a:t>
            </a:r>
            <a:r>
              <a:rPr sz="1300" b="1" spc="95" dirty="0">
                <a:latin typeface="Calibri"/>
                <a:cs typeface="Calibri"/>
              </a:rPr>
              <a:t> </a:t>
            </a:r>
            <a:r>
              <a:rPr sz="1300" b="1" spc="-10" dirty="0">
                <a:latin typeface="Calibri"/>
                <a:cs typeface="Calibri"/>
              </a:rPr>
              <a:t>N</a:t>
            </a:r>
            <a:r>
              <a:rPr sz="1300" b="1" spc="-20" dirty="0">
                <a:latin typeface="Calibri"/>
                <a:cs typeface="Calibri"/>
              </a:rPr>
              <a:t>a</a:t>
            </a:r>
            <a:r>
              <a:rPr sz="1300" b="1" spc="-5" dirty="0">
                <a:latin typeface="Calibri"/>
                <a:cs typeface="Calibri"/>
              </a:rPr>
              <a:t>c</a:t>
            </a:r>
            <a:r>
              <a:rPr sz="1300" b="1" spc="-10" dirty="0">
                <a:latin typeface="Calibri"/>
                <a:cs typeface="Calibri"/>
              </a:rPr>
              <a:t>ion</a:t>
            </a:r>
            <a:r>
              <a:rPr sz="1300" b="1" spc="-15" dirty="0">
                <a:latin typeface="Calibri"/>
                <a:cs typeface="Calibri"/>
              </a:rPr>
              <a:t>a</a:t>
            </a:r>
            <a:r>
              <a:rPr sz="1300" b="1" spc="-5" dirty="0">
                <a:latin typeface="Calibri"/>
                <a:cs typeface="Calibri"/>
              </a:rPr>
              <a:t>l</a:t>
            </a:r>
            <a:r>
              <a:rPr sz="1300" b="1" spc="95" dirty="0">
                <a:latin typeface="Calibri"/>
                <a:cs typeface="Calibri"/>
              </a:rPr>
              <a:t> </a:t>
            </a:r>
            <a:r>
              <a:rPr sz="1300" b="1" spc="-10" dirty="0">
                <a:latin typeface="Calibri"/>
                <a:cs typeface="Calibri"/>
              </a:rPr>
              <a:t>de</a:t>
            </a:r>
            <a:r>
              <a:rPr sz="1300" b="1" spc="60" dirty="0">
                <a:latin typeface="Calibri"/>
                <a:cs typeface="Calibri"/>
              </a:rPr>
              <a:t> </a:t>
            </a:r>
            <a:r>
              <a:rPr sz="1300" b="1" spc="-10" dirty="0">
                <a:latin typeface="Calibri"/>
                <a:cs typeface="Calibri"/>
              </a:rPr>
              <a:t>B</a:t>
            </a:r>
            <a:r>
              <a:rPr sz="1300" b="1" spc="-5" dirty="0">
                <a:latin typeface="Calibri"/>
                <a:cs typeface="Calibri"/>
              </a:rPr>
              <a:t>o</a:t>
            </a:r>
            <a:r>
              <a:rPr sz="1300" b="1" spc="-10" dirty="0">
                <a:latin typeface="Calibri"/>
                <a:cs typeface="Calibri"/>
              </a:rPr>
              <a:t>mbe</a:t>
            </a:r>
            <a:r>
              <a:rPr sz="1300" b="1" spc="-15" dirty="0">
                <a:latin typeface="Calibri"/>
                <a:cs typeface="Calibri"/>
              </a:rPr>
              <a:t>r</a:t>
            </a:r>
            <a:r>
              <a:rPr sz="1300" b="1" spc="-10" dirty="0">
                <a:latin typeface="Calibri"/>
                <a:cs typeface="Calibri"/>
              </a:rPr>
              <a:t>os</a:t>
            </a:r>
            <a:r>
              <a:rPr sz="1300" b="1" spc="75" dirty="0">
                <a:latin typeface="Calibri"/>
                <a:cs typeface="Calibri"/>
              </a:rPr>
              <a:t> </a:t>
            </a:r>
            <a:r>
              <a:rPr sz="1300" b="1" spc="-10" dirty="0">
                <a:latin typeface="Calibri"/>
                <a:cs typeface="Calibri"/>
              </a:rPr>
              <a:t>de</a:t>
            </a:r>
            <a:r>
              <a:rPr sz="1300" b="1" spc="70" dirty="0">
                <a:latin typeface="Calibri"/>
                <a:cs typeface="Calibri"/>
              </a:rPr>
              <a:t> </a:t>
            </a:r>
            <a:r>
              <a:rPr sz="1300" b="1" spc="-5" dirty="0">
                <a:latin typeface="Calibri"/>
                <a:cs typeface="Calibri"/>
              </a:rPr>
              <a:t>Colo</a:t>
            </a:r>
            <a:r>
              <a:rPr sz="1300" b="1" spc="-10" dirty="0">
                <a:latin typeface="Calibri"/>
                <a:cs typeface="Calibri"/>
              </a:rPr>
              <a:t>mb</a:t>
            </a:r>
            <a:r>
              <a:rPr sz="1300" b="1" dirty="0">
                <a:latin typeface="Calibri"/>
                <a:cs typeface="Calibri"/>
              </a:rPr>
              <a:t>i</a:t>
            </a:r>
            <a:r>
              <a:rPr sz="1300" b="1" spc="-10" dirty="0">
                <a:latin typeface="Calibri"/>
                <a:cs typeface="Calibri"/>
              </a:rPr>
              <a:t>a</a:t>
            </a:r>
            <a:r>
              <a:rPr sz="1300" b="1" spc="75"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ns</a:t>
            </a:r>
            <a:r>
              <a:rPr sz="1300" spc="0" dirty="0">
                <a:latin typeface="Calibri"/>
                <a:cs typeface="Calibri"/>
              </a:rPr>
              <a:t>i</a:t>
            </a:r>
            <a:r>
              <a:rPr sz="1300" spc="-10" dirty="0">
                <a:latin typeface="Calibri"/>
                <a:cs typeface="Calibri"/>
              </a:rPr>
              <a:t>d</a:t>
            </a:r>
            <a:r>
              <a:rPr sz="1300" spc="-5" dirty="0">
                <a:latin typeface="Calibri"/>
                <a:cs typeface="Calibri"/>
              </a:rPr>
              <a:t>e</a:t>
            </a:r>
            <a:r>
              <a:rPr sz="1300" spc="-30" dirty="0">
                <a:latin typeface="Calibri"/>
                <a:cs typeface="Calibri"/>
              </a:rPr>
              <a:t>r</a:t>
            </a:r>
            <a:r>
              <a:rPr sz="1300" spc="-10" dirty="0">
                <a:latin typeface="Calibri"/>
                <a:cs typeface="Calibri"/>
              </a:rPr>
              <a:t>a</a:t>
            </a:r>
            <a:r>
              <a:rPr sz="1300" spc="70"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mo</a:t>
            </a:r>
            <a:r>
              <a:rPr sz="1300" spc="90" dirty="0">
                <a:latin typeface="Calibri"/>
                <a:cs typeface="Calibri"/>
              </a:rPr>
              <a:t> </a:t>
            </a:r>
            <a:r>
              <a:rPr sz="1300" spc="-10" dirty="0">
                <a:latin typeface="Calibri"/>
                <a:cs typeface="Calibri"/>
              </a:rPr>
              <a:t>eje</a:t>
            </a:r>
            <a:r>
              <a:rPr sz="1300" spc="65" dirty="0">
                <a:latin typeface="Calibri"/>
                <a:cs typeface="Calibri"/>
              </a:rPr>
              <a:t> </a:t>
            </a:r>
            <a:r>
              <a:rPr sz="1300" spc="0" dirty="0">
                <a:latin typeface="Calibri"/>
                <a:cs typeface="Calibri"/>
              </a:rPr>
              <a:t>i</a:t>
            </a:r>
            <a:r>
              <a:rPr sz="1300" spc="-10" dirty="0">
                <a:latin typeface="Calibri"/>
                <a:cs typeface="Calibri"/>
              </a:rPr>
              <a:t>mpor</a:t>
            </a:r>
            <a:r>
              <a:rPr sz="1300" spc="-20" dirty="0">
                <a:latin typeface="Calibri"/>
                <a:cs typeface="Calibri"/>
              </a:rPr>
              <a:t>t</a:t>
            </a:r>
            <a:r>
              <a:rPr sz="1300" spc="-10" dirty="0">
                <a:latin typeface="Calibri"/>
                <a:cs typeface="Calibri"/>
              </a:rPr>
              <a:t>an</a:t>
            </a:r>
            <a:r>
              <a:rPr sz="1300" spc="-20" dirty="0">
                <a:latin typeface="Calibri"/>
                <a:cs typeface="Calibri"/>
              </a:rPr>
              <a:t>t</a:t>
            </a:r>
            <a:r>
              <a:rPr sz="1300" spc="-10" dirty="0">
                <a:latin typeface="Calibri"/>
                <a:cs typeface="Calibri"/>
              </a:rPr>
              <a:t>e</a:t>
            </a:r>
            <a:r>
              <a:rPr sz="1300" spc="85" dirty="0">
                <a:latin typeface="Calibri"/>
                <a:cs typeface="Calibri"/>
              </a:rPr>
              <a:t> </a:t>
            </a:r>
            <a:r>
              <a:rPr sz="1300" spc="-10" dirty="0">
                <a:latin typeface="Calibri"/>
                <a:cs typeface="Calibri"/>
              </a:rPr>
              <a:t>en</a:t>
            </a:r>
            <a:r>
              <a:rPr sz="1300" spc="90" dirty="0">
                <a:latin typeface="Calibri"/>
                <a:cs typeface="Calibri"/>
              </a:rPr>
              <a:t> </a:t>
            </a:r>
            <a:r>
              <a:rPr sz="1300" spc="-5" dirty="0">
                <a:latin typeface="Calibri"/>
                <a:cs typeface="Calibri"/>
              </a:rPr>
              <a:t>el</a:t>
            </a:r>
            <a:r>
              <a:rPr sz="1300" spc="80" dirty="0">
                <a:latin typeface="Calibri"/>
                <a:cs typeface="Calibri"/>
              </a:rPr>
              <a:t> </a:t>
            </a:r>
            <a:r>
              <a:rPr sz="1300" dirty="0">
                <a:latin typeface="Calibri"/>
                <a:cs typeface="Calibri"/>
              </a:rPr>
              <a:t>d</a:t>
            </a:r>
            <a:r>
              <a:rPr sz="1300" spc="-10" dirty="0">
                <a:latin typeface="Calibri"/>
                <a:cs typeface="Calibri"/>
              </a:rPr>
              <a:t>esa</a:t>
            </a:r>
            <a:r>
              <a:rPr sz="1300" dirty="0">
                <a:latin typeface="Calibri"/>
                <a:cs typeface="Calibri"/>
              </a:rPr>
              <a:t>r</a:t>
            </a:r>
            <a:r>
              <a:rPr sz="1300" spc="-30" dirty="0">
                <a:latin typeface="Calibri"/>
                <a:cs typeface="Calibri"/>
              </a:rPr>
              <a:t>r</a:t>
            </a:r>
            <a:r>
              <a:rPr sz="1300" spc="-5" dirty="0">
                <a:latin typeface="Calibri"/>
                <a:cs typeface="Calibri"/>
              </a:rPr>
              <a:t>ollo</a:t>
            </a:r>
            <a:r>
              <a:rPr sz="1300" spc="85" dirty="0">
                <a:latin typeface="Calibri"/>
                <a:cs typeface="Calibri"/>
              </a:rPr>
              <a:t> </a:t>
            </a:r>
            <a:r>
              <a:rPr sz="1300" spc="-10" dirty="0">
                <a:latin typeface="Calibri"/>
                <a:cs typeface="Calibri"/>
              </a:rPr>
              <a:t>de</a:t>
            </a:r>
            <a:r>
              <a:rPr sz="1300" spc="90" dirty="0">
                <a:latin typeface="Calibri"/>
                <a:cs typeface="Calibri"/>
              </a:rPr>
              <a:t> </a:t>
            </a:r>
            <a:r>
              <a:rPr sz="1300" spc="-5" dirty="0">
                <a:latin typeface="Calibri"/>
                <a:cs typeface="Calibri"/>
              </a:rPr>
              <a:t>s</a:t>
            </a:r>
            <a:r>
              <a:rPr sz="1300" dirty="0">
                <a:latin typeface="Calibri"/>
                <a:cs typeface="Calibri"/>
              </a:rPr>
              <a:t>u</a:t>
            </a:r>
            <a:r>
              <a:rPr sz="1300" spc="-5" dirty="0">
                <a:latin typeface="Calibri"/>
                <a:cs typeface="Calibri"/>
              </a:rPr>
              <a:t>s</a:t>
            </a:r>
            <a:r>
              <a:rPr sz="1300" spc="75" dirty="0">
                <a:latin typeface="Calibri"/>
                <a:cs typeface="Calibri"/>
              </a:rPr>
              <a:t> </a:t>
            </a:r>
            <a:r>
              <a:rPr sz="1300" spc="0" dirty="0">
                <a:latin typeface="Calibri"/>
                <a:cs typeface="Calibri"/>
              </a:rPr>
              <a:t>f</a:t>
            </a:r>
            <a:r>
              <a:rPr sz="1300" spc="-10" dirty="0">
                <a:latin typeface="Calibri"/>
                <a:cs typeface="Calibri"/>
              </a:rPr>
              <a:t>u</a:t>
            </a:r>
            <a:r>
              <a:rPr sz="1300" spc="-5" dirty="0">
                <a:latin typeface="Calibri"/>
                <a:cs typeface="Calibri"/>
              </a:rPr>
              <a:t>nci</a:t>
            </a:r>
            <a:r>
              <a:rPr sz="1300" dirty="0">
                <a:latin typeface="Calibri"/>
                <a:cs typeface="Calibri"/>
              </a:rPr>
              <a:t>o</a:t>
            </a:r>
            <a:r>
              <a:rPr sz="1300" spc="-10" dirty="0">
                <a:latin typeface="Calibri"/>
                <a:cs typeface="Calibri"/>
              </a:rPr>
              <a:t>n</a:t>
            </a:r>
            <a:r>
              <a:rPr sz="1300" spc="-5" dirty="0">
                <a:latin typeface="Calibri"/>
                <a:cs typeface="Calibri"/>
              </a:rPr>
              <a:t>es,</a:t>
            </a:r>
            <a:r>
              <a:rPr sz="1300" spc="90" dirty="0">
                <a:latin typeface="Calibri"/>
                <a:cs typeface="Calibri"/>
              </a:rPr>
              <a:t> </a:t>
            </a:r>
            <a:r>
              <a:rPr sz="1300" spc="-10" dirty="0">
                <a:latin typeface="Calibri"/>
                <a:cs typeface="Calibri"/>
              </a:rPr>
              <a:t>b</a:t>
            </a:r>
            <a:r>
              <a:rPr sz="1300" dirty="0">
                <a:latin typeface="Calibri"/>
                <a:cs typeface="Calibri"/>
              </a:rPr>
              <a:t>r</a:t>
            </a:r>
            <a:r>
              <a:rPr sz="1300" spc="-10" dirty="0">
                <a:latin typeface="Calibri"/>
                <a:cs typeface="Calibri"/>
              </a:rPr>
              <a:t>indar</a:t>
            </a:r>
            <a:r>
              <a:rPr sz="1300" spc="85" dirty="0">
                <a:latin typeface="Calibri"/>
                <a:cs typeface="Calibri"/>
              </a:rPr>
              <a:t> </a:t>
            </a:r>
            <a:r>
              <a:rPr sz="1300" spc="-10" dirty="0">
                <a:latin typeface="Calibri"/>
                <a:cs typeface="Calibri"/>
              </a:rPr>
              <a:t>un</a:t>
            </a:r>
            <a:r>
              <a:rPr sz="1300" spc="9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vicio</a:t>
            </a:r>
            <a:r>
              <a:rPr sz="1300" spc="85" dirty="0">
                <a:latin typeface="Calibri"/>
                <a:cs typeface="Calibri"/>
              </a:rPr>
              <a:t> </a:t>
            </a:r>
            <a:r>
              <a:rPr sz="1300" spc="-10" dirty="0">
                <a:latin typeface="Calibri"/>
                <a:cs typeface="Calibri"/>
              </a:rPr>
              <a:t>de</a:t>
            </a:r>
            <a:r>
              <a:rPr sz="1300" spc="80" dirty="0">
                <a:latin typeface="Calibri"/>
                <a:cs typeface="Calibri"/>
              </a:rPr>
              <a:t> </a:t>
            </a:r>
            <a:r>
              <a:rPr sz="1300" spc="-20" dirty="0" err="1">
                <a:latin typeface="Calibri"/>
                <a:cs typeface="Calibri"/>
              </a:rPr>
              <a:t>c</a:t>
            </a:r>
            <a:r>
              <a:rPr sz="1300" spc="-10" dirty="0" err="1">
                <a:latin typeface="Calibri"/>
                <a:cs typeface="Calibri"/>
              </a:rPr>
              <a:t>alidad</a:t>
            </a:r>
            <a:r>
              <a:rPr sz="1300" spc="95" dirty="0">
                <a:latin typeface="Calibri"/>
                <a:cs typeface="Calibri"/>
              </a:rPr>
              <a:t> </a:t>
            </a:r>
            <a:r>
              <a:rPr sz="1300" spc="-10" dirty="0" smtClean="0">
                <a:latin typeface="Calibri"/>
                <a:cs typeface="Calibri"/>
              </a:rPr>
              <a:t>a</a:t>
            </a:r>
            <a:r>
              <a:rPr lang="es-CO" sz="1300" spc="-10" dirty="0" smtClean="0">
                <a:latin typeface="Calibri"/>
                <a:cs typeface="Calibri"/>
              </a:rPr>
              <a:t> </a:t>
            </a:r>
            <a:r>
              <a:rPr sz="1300" spc="-10" dirty="0" err="1" smtClean="0">
                <a:latin typeface="Calibri"/>
                <a:cs typeface="Calibri"/>
              </a:rPr>
              <a:t>nue</a:t>
            </a:r>
            <a:r>
              <a:rPr sz="1300" spc="-20" dirty="0" err="1" smtClean="0">
                <a:latin typeface="Calibri"/>
                <a:cs typeface="Calibri"/>
              </a:rPr>
              <a:t>s</a:t>
            </a:r>
            <a:r>
              <a:rPr sz="1300" spc="-5" dirty="0" err="1" smtClean="0">
                <a:latin typeface="Calibri"/>
                <a:cs typeface="Calibri"/>
              </a:rPr>
              <a:t>t</a:t>
            </a:r>
            <a:r>
              <a:rPr sz="1300" spc="-30" dirty="0" err="1" smtClean="0">
                <a:latin typeface="Calibri"/>
                <a:cs typeface="Calibri"/>
              </a:rPr>
              <a:t>r</a:t>
            </a:r>
            <a:r>
              <a:rPr sz="1300" spc="-10" dirty="0" err="1" smtClean="0">
                <a:latin typeface="Calibri"/>
                <a:cs typeface="Calibri"/>
              </a:rPr>
              <a:t>os</a:t>
            </a:r>
            <a:r>
              <a:rPr sz="1300" spc="25" dirty="0" smtClean="0">
                <a:latin typeface="Calibri"/>
                <a:cs typeface="Calibri"/>
              </a:rPr>
              <a:t> </a:t>
            </a:r>
            <a:r>
              <a:rPr sz="1300" spc="-10" dirty="0">
                <a:latin typeface="Calibri"/>
                <a:cs typeface="Calibri"/>
              </a:rPr>
              <a:t>usuarios</a:t>
            </a:r>
            <a:r>
              <a:rPr sz="1300" spc="25" dirty="0">
                <a:latin typeface="Calibri"/>
                <a:cs typeface="Calibri"/>
              </a:rPr>
              <a:t> </a:t>
            </a:r>
            <a:r>
              <a:rPr sz="1300" spc="-10" dirty="0">
                <a:latin typeface="Calibri"/>
                <a:cs typeface="Calibri"/>
              </a:rPr>
              <a:t>que</a:t>
            </a:r>
            <a:r>
              <a:rPr sz="1300" spc="15" dirty="0">
                <a:latin typeface="Calibri"/>
                <a:cs typeface="Calibri"/>
              </a:rPr>
              <a:t> </a:t>
            </a:r>
            <a:r>
              <a:rPr sz="1300" spc="-10" dirty="0">
                <a:latin typeface="Calibri"/>
                <a:cs typeface="Calibri"/>
              </a:rPr>
              <a:t>sea</a:t>
            </a:r>
            <a:r>
              <a:rPr sz="1300" spc="20" dirty="0">
                <a:latin typeface="Calibri"/>
                <a:cs typeface="Calibri"/>
              </a:rPr>
              <a:t> </a:t>
            </a:r>
            <a:r>
              <a:rPr sz="1300" spc="-20" dirty="0">
                <a:latin typeface="Calibri"/>
                <a:cs typeface="Calibri"/>
              </a:rPr>
              <a:t>c</a:t>
            </a:r>
            <a:r>
              <a:rPr sz="1300" spc="-10" dirty="0">
                <a:latin typeface="Calibri"/>
                <a:cs typeface="Calibri"/>
              </a:rPr>
              <a:t>apaz</a:t>
            </a:r>
            <a:r>
              <a:rPr sz="1300" spc="10" dirty="0">
                <a:latin typeface="Calibri"/>
                <a:cs typeface="Calibri"/>
              </a:rPr>
              <a:t> </a:t>
            </a:r>
            <a:r>
              <a:rPr sz="1300" spc="-10" dirty="0">
                <a:latin typeface="Calibri"/>
                <a:cs typeface="Calibri"/>
              </a:rPr>
              <a:t>de</a:t>
            </a:r>
            <a:r>
              <a:rPr sz="1300" spc="15" dirty="0">
                <a:latin typeface="Calibri"/>
                <a:cs typeface="Calibri"/>
              </a:rPr>
              <a:t> </a:t>
            </a:r>
            <a:r>
              <a:rPr sz="1300" spc="-15" dirty="0">
                <a:latin typeface="Calibri"/>
                <a:cs typeface="Calibri"/>
              </a:rPr>
              <a:t>r</a:t>
            </a:r>
            <a:r>
              <a:rPr sz="1300" spc="-10" dirty="0">
                <a:latin typeface="Calibri"/>
                <a:cs typeface="Calibri"/>
              </a:rPr>
              <a:t>esponder</a:t>
            </a:r>
            <a:r>
              <a:rPr sz="1300" spc="10" dirty="0">
                <a:latin typeface="Calibri"/>
                <a:cs typeface="Calibri"/>
              </a:rPr>
              <a:t> </a:t>
            </a:r>
            <a:r>
              <a:rPr sz="1300" spc="-10" dirty="0">
                <a:latin typeface="Calibri"/>
                <a:cs typeface="Calibri"/>
              </a:rPr>
              <a:t>a</a:t>
            </a:r>
            <a:r>
              <a:rPr sz="1300" spc="5" dirty="0">
                <a:latin typeface="Calibri"/>
                <a:cs typeface="Calibri"/>
              </a:rPr>
              <a:t> </a:t>
            </a:r>
            <a:r>
              <a:rPr sz="1300" spc="-10" dirty="0">
                <a:latin typeface="Calibri"/>
                <a:cs typeface="Calibri"/>
              </a:rPr>
              <a:t>sus</a:t>
            </a:r>
            <a:r>
              <a:rPr sz="1300" spc="20" dirty="0">
                <a:latin typeface="Calibri"/>
                <a:cs typeface="Calibri"/>
              </a:rPr>
              <a:t> </a:t>
            </a:r>
            <a:r>
              <a:rPr sz="1300" spc="-10" dirty="0">
                <a:latin typeface="Calibri"/>
                <a:cs typeface="Calibri"/>
              </a:rPr>
              <a:t>ne</a:t>
            </a:r>
            <a:r>
              <a:rPr sz="1300" spc="-5" dirty="0">
                <a:latin typeface="Calibri"/>
                <a:cs typeface="Calibri"/>
              </a:rPr>
              <a:t>c</a:t>
            </a:r>
            <a:r>
              <a:rPr sz="1300" spc="-10" dirty="0">
                <a:latin typeface="Calibri"/>
                <a:cs typeface="Calibri"/>
              </a:rPr>
              <a:t>esidades,</a:t>
            </a:r>
            <a:r>
              <a:rPr sz="1300" spc="45" dirty="0">
                <a:latin typeface="Calibri"/>
                <a:cs typeface="Calibri"/>
              </a:rPr>
              <a:t> </a:t>
            </a:r>
            <a:r>
              <a:rPr sz="1300" spc="-35" dirty="0">
                <a:latin typeface="Calibri"/>
                <a:cs typeface="Calibri"/>
              </a:rPr>
              <a:t>e</a:t>
            </a:r>
            <a:r>
              <a:rPr sz="1300" spc="-10" dirty="0">
                <a:latin typeface="Calibri"/>
                <a:cs typeface="Calibri"/>
              </a:rPr>
              <a:t>xpec</a:t>
            </a:r>
            <a:r>
              <a:rPr sz="1300" spc="-25" dirty="0">
                <a:latin typeface="Calibri"/>
                <a:cs typeface="Calibri"/>
              </a:rPr>
              <a:t>ta</a:t>
            </a:r>
            <a:r>
              <a:rPr sz="1300" spc="-5" dirty="0">
                <a:latin typeface="Calibri"/>
                <a:cs typeface="Calibri"/>
              </a:rPr>
              <a:t>ti</a:t>
            </a:r>
            <a:r>
              <a:rPr sz="1300" spc="-35" dirty="0">
                <a:latin typeface="Calibri"/>
                <a:cs typeface="Calibri"/>
              </a:rPr>
              <a:t>v</a:t>
            </a:r>
            <a:r>
              <a:rPr sz="1300" spc="-10" dirty="0">
                <a:latin typeface="Calibri"/>
                <a:cs typeface="Calibri"/>
              </a:rPr>
              <a:t>as</a:t>
            </a:r>
            <a:r>
              <a:rPr sz="1300" spc="40" dirty="0">
                <a:latin typeface="Calibri"/>
                <a:cs typeface="Calibri"/>
              </a:rPr>
              <a:t> </a:t>
            </a:r>
            <a:r>
              <a:rPr sz="1300" spc="-10" dirty="0">
                <a:latin typeface="Calibri"/>
                <a:cs typeface="Calibri"/>
              </a:rPr>
              <a:t>e</a:t>
            </a:r>
            <a:r>
              <a:rPr sz="1300" spc="5" dirty="0">
                <a:latin typeface="Calibri"/>
                <a:cs typeface="Calibri"/>
              </a:rPr>
              <a:t> </a:t>
            </a:r>
            <a:r>
              <a:rPr sz="1300" spc="-5" dirty="0">
                <a:latin typeface="Calibri"/>
                <a:cs typeface="Calibri"/>
              </a:rPr>
              <a:t>i</a:t>
            </a:r>
            <a:r>
              <a:rPr sz="1300" spc="-20" dirty="0">
                <a:latin typeface="Calibri"/>
                <a:cs typeface="Calibri"/>
              </a:rPr>
              <a:t>n</a:t>
            </a:r>
            <a:r>
              <a:rPr sz="1300" spc="-25" dirty="0">
                <a:latin typeface="Calibri"/>
                <a:cs typeface="Calibri"/>
              </a:rPr>
              <a:t>t</a:t>
            </a:r>
            <a:r>
              <a:rPr sz="1300" spc="-10" dirty="0">
                <a:latin typeface="Calibri"/>
                <a:cs typeface="Calibri"/>
              </a:rPr>
              <a:t>e</a:t>
            </a:r>
            <a:r>
              <a:rPr sz="1300" spc="-15" dirty="0">
                <a:latin typeface="Calibri"/>
                <a:cs typeface="Calibri"/>
              </a:rPr>
              <a:t>r</a:t>
            </a:r>
            <a:r>
              <a:rPr sz="1300" spc="-10" dirty="0">
                <a:latin typeface="Calibri"/>
                <a:cs typeface="Calibri"/>
              </a:rPr>
              <a:t>eses</a:t>
            </a:r>
            <a:r>
              <a:rPr sz="1300" dirty="0">
                <a:latin typeface="Calibri"/>
                <a:cs typeface="Calibri"/>
              </a:rPr>
              <a:t>.</a:t>
            </a:r>
          </a:p>
          <a:p>
            <a:pPr marL="12700" marR="6350" algn="just">
              <a:lnSpc>
                <a:spcPct val="100000"/>
              </a:lnSpc>
            </a:pPr>
            <a:r>
              <a:rPr sz="1300" spc="-10" dirty="0">
                <a:latin typeface="Calibri"/>
                <a:cs typeface="Calibri"/>
              </a:rPr>
              <a:t>En</a:t>
            </a:r>
            <a:r>
              <a:rPr sz="1300" spc="80" dirty="0">
                <a:latin typeface="Calibri"/>
                <a:cs typeface="Calibri"/>
              </a:rPr>
              <a:t> </a:t>
            </a:r>
            <a:r>
              <a:rPr sz="1300" spc="-10" dirty="0">
                <a:latin typeface="Calibri"/>
                <a:cs typeface="Calibri"/>
              </a:rPr>
              <a:t>es</a:t>
            </a:r>
            <a:r>
              <a:rPr sz="1300" spc="-20" dirty="0">
                <a:latin typeface="Calibri"/>
                <a:cs typeface="Calibri"/>
              </a:rPr>
              <a:t>t</a:t>
            </a:r>
            <a:r>
              <a:rPr sz="1300" spc="-10" dirty="0">
                <a:latin typeface="Calibri"/>
                <a:cs typeface="Calibri"/>
              </a:rPr>
              <a:t>e</a:t>
            </a:r>
            <a:r>
              <a:rPr sz="1300" spc="90" dirty="0">
                <a:latin typeface="Calibri"/>
                <a:cs typeface="Calibri"/>
              </a:rPr>
              <a:t> </a:t>
            </a:r>
            <a:r>
              <a:rPr sz="1300" spc="-10" dirty="0">
                <a:latin typeface="Calibri"/>
                <a:cs typeface="Calibri"/>
              </a:rPr>
              <a:t>senti</a:t>
            </a:r>
            <a:r>
              <a:rPr sz="1300" spc="-5" dirty="0">
                <a:latin typeface="Calibri"/>
                <a:cs typeface="Calibri"/>
              </a:rPr>
              <a:t>d</a:t>
            </a:r>
            <a:r>
              <a:rPr sz="1300" spc="-35" dirty="0">
                <a:latin typeface="Calibri"/>
                <a:cs typeface="Calibri"/>
              </a:rPr>
              <a:t>o</a:t>
            </a:r>
            <a:r>
              <a:rPr sz="1300" spc="-5" dirty="0">
                <a:latin typeface="Calibri"/>
                <a:cs typeface="Calibri"/>
              </a:rPr>
              <a:t>,</a:t>
            </a:r>
            <a:r>
              <a:rPr sz="1300" spc="90" dirty="0">
                <a:latin typeface="Calibri"/>
                <a:cs typeface="Calibri"/>
              </a:rPr>
              <a:t> </a:t>
            </a:r>
            <a:r>
              <a:rPr sz="1300" spc="-10" dirty="0">
                <a:latin typeface="Calibri"/>
                <a:cs typeface="Calibri"/>
              </a:rPr>
              <a:t>y</a:t>
            </a:r>
            <a:r>
              <a:rPr sz="1300" spc="75" dirty="0">
                <a:latin typeface="Calibri"/>
                <a:cs typeface="Calibri"/>
              </a:rPr>
              <a:t> </a:t>
            </a:r>
            <a:r>
              <a:rPr sz="1300" spc="-10" dirty="0">
                <a:latin typeface="Calibri"/>
                <a:cs typeface="Calibri"/>
              </a:rPr>
              <a:t>en</a:t>
            </a:r>
            <a:r>
              <a:rPr sz="1300" spc="90" dirty="0">
                <a:latin typeface="Calibri"/>
                <a:cs typeface="Calibri"/>
              </a:rPr>
              <a:t> </a:t>
            </a:r>
            <a:r>
              <a:rPr sz="1300" dirty="0">
                <a:latin typeface="Calibri"/>
                <a:cs typeface="Calibri"/>
              </a:rPr>
              <a:t>a</a:t>
            </a:r>
            <a:r>
              <a:rPr sz="1300" spc="-30" dirty="0">
                <a:latin typeface="Calibri"/>
                <a:cs typeface="Calibri"/>
              </a:rPr>
              <a:t>r</a:t>
            </a:r>
            <a:r>
              <a:rPr sz="1300" spc="-10" dirty="0">
                <a:latin typeface="Calibri"/>
                <a:cs typeface="Calibri"/>
              </a:rPr>
              <a:t>as</a:t>
            </a:r>
            <a:r>
              <a:rPr sz="1300" spc="80" dirty="0">
                <a:latin typeface="Calibri"/>
                <a:cs typeface="Calibri"/>
              </a:rPr>
              <a:t> </a:t>
            </a:r>
            <a:r>
              <a:rPr sz="1300" spc="-10" dirty="0">
                <a:latin typeface="Calibri"/>
                <a:cs typeface="Calibri"/>
              </a:rPr>
              <a:t>de</a:t>
            </a:r>
            <a:r>
              <a:rPr sz="1300" spc="80" dirty="0">
                <a:latin typeface="Calibri"/>
                <a:cs typeface="Calibri"/>
              </a:rPr>
              <a:t> </a:t>
            </a:r>
            <a:r>
              <a:rPr sz="1300" spc="-30" dirty="0">
                <a:latin typeface="Calibri"/>
                <a:cs typeface="Calibri"/>
              </a:rPr>
              <a:t>f</a:t>
            </a:r>
            <a:r>
              <a:rPr sz="1300" spc="-10" dirty="0">
                <a:latin typeface="Calibri"/>
                <a:cs typeface="Calibri"/>
              </a:rPr>
              <a:t>or</a:t>
            </a:r>
            <a:r>
              <a:rPr sz="1300" spc="-20" dirty="0">
                <a:latin typeface="Calibri"/>
                <a:cs typeface="Calibri"/>
              </a:rPr>
              <a:t>t</a:t>
            </a:r>
            <a:r>
              <a:rPr sz="1300" spc="-10" dirty="0">
                <a:latin typeface="Calibri"/>
                <a:cs typeface="Calibri"/>
              </a:rPr>
              <a:t>ale</a:t>
            </a:r>
            <a:r>
              <a:rPr sz="1300" spc="-5" dirty="0">
                <a:latin typeface="Calibri"/>
                <a:cs typeface="Calibri"/>
              </a:rPr>
              <a:t>c</a:t>
            </a:r>
            <a:r>
              <a:rPr sz="1300" spc="-10" dirty="0">
                <a:latin typeface="Calibri"/>
                <a:cs typeface="Calibri"/>
              </a:rPr>
              <a:t>er</a:t>
            </a:r>
            <a:r>
              <a:rPr sz="1300" spc="85" dirty="0">
                <a:latin typeface="Calibri"/>
                <a:cs typeface="Calibri"/>
              </a:rPr>
              <a:t> </a:t>
            </a:r>
            <a:r>
              <a:rPr sz="1300" dirty="0" err="1">
                <a:latin typeface="Calibri"/>
                <a:cs typeface="Calibri"/>
              </a:rPr>
              <a:t>n</a:t>
            </a:r>
            <a:r>
              <a:rPr sz="1300" spc="-10" dirty="0" err="1">
                <a:latin typeface="Calibri"/>
                <a:cs typeface="Calibri"/>
              </a:rPr>
              <a:t>u</a:t>
            </a:r>
            <a:r>
              <a:rPr sz="1300" spc="-5" dirty="0" err="1">
                <a:latin typeface="Calibri"/>
                <a:cs typeface="Calibri"/>
              </a:rPr>
              <a:t>es</a:t>
            </a:r>
            <a:r>
              <a:rPr sz="1300" dirty="0" err="1">
                <a:latin typeface="Calibri"/>
                <a:cs typeface="Calibri"/>
              </a:rPr>
              <a:t>t</a:t>
            </a:r>
            <a:r>
              <a:rPr sz="1300" spc="-30" dirty="0" err="1">
                <a:latin typeface="Calibri"/>
                <a:cs typeface="Calibri"/>
              </a:rPr>
              <a:t>r</a:t>
            </a:r>
            <a:r>
              <a:rPr sz="1300" spc="-10" dirty="0" err="1">
                <a:latin typeface="Calibri"/>
                <a:cs typeface="Calibri"/>
              </a:rPr>
              <a:t>a</a:t>
            </a:r>
            <a:r>
              <a:rPr sz="1300" spc="70" dirty="0">
                <a:latin typeface="Calibri"/>
                <a:cs typeface="Calibri"/>
              </a:rPr>
              <a:t> </a:t>
            </a:r>
            <a:r>
              <a:rPr lang="es-CO" sz="1300" spc="-10" dirty="0">
                <a:latin typeface="Calibri"/>
                <a:cs typeface="Calibri"/>
              </a:rPr>
              <a:t>E</a:t>
            </a:r>
            <a:r>
              <a:rPr sz="1300" spc="-5" dirty="0" err="1" smtClean="0">
                <a:latin typeface="Calibri"/>
                <a:cs typeface="Calibri"/>
              </a:rPr>
              <a:t>ntida</a:t>
            </a:r>
            <a:r>
              <a:rPr sz="1300" spc="-10" dirty="0" err="1" smtClean="0">
                <a:latin typeface="Calibri"/>
                <a:cs typeface="Calibri"/>
              </a:rPr>
              <a:t>d</a:t>
            </a:r>
            <a:r>
              <a:rPr sz="1300" spc="95" dirty="0" smtClean="0">
                <a:latin typeface="Calibri"/>
                <a:cs typeface="Calibri"/>
              </a:rPr>
              <a:t> </a:t>
            </a:r>
            <a:r>
              <a:rPr sz="1300" spc="-10" dirty="0">
                <a:latin typeface="Calibri"/>
                <a:cs typeface="Calibri"/>
              </a:rPr>
              <a:t>en</a:t>
            </a:r>
            <a:r>
              <a:rPr sz="1300" spc="80" dirty="0">
                <a:latin typeface="Calibri"/>
                <a:cs typeface="Calibri"/>
              </a:rPr>
              <a:t> </a:t>
            </a:r>
            <a:r>
              <a:rPr sz="1300" spc="-5" dirty="0">
                <a:latin typeface="Calibri"/>
                <a:cs typeface="Calibri"/>
              </a:rPr>
              <a:t>el</a:t>
            </a:r>
            <a:r>
              <a:rPr sz="1300" spc="95" dirty="0">
                <a:latin typeface="Calibri"/>
                <a:cs typeface="Calibri"/>
              </a:rPr>
              <a:t> </a:t>
            </a:r>
            <a:r>
              <a:rPr sz="1300" spc="-20" dirty="0">
                <a:latin typeface="Calibri"/>
                <a:cs typeface="Calibri"/>
              </a:rPr>
              <a:t>t</a:t>
            </a:r>
            <a:r>
              <a:rPr sz="1300" dirty="0">
                <a:latin typeface="Calibri"/>
                <a:cs typeface="Calibri"/>
              </a:rPr>
              <a:t>e</a:t>
            </a:r>
            <a:r>
              <a:rPr sz="1300" spc="-10" dirty="0">
                <a:latin typeface="Calibri"/>
                <a:cs typeface="Calibri"/>
              </a:rPr>
              <a:t>ma</a:t>
            </a:r>
            <a:r>
              <a:rPr sz="1300" spc="90" dirty="0">
                <a:latin typeface="Calibri"/>
                <a:cs typeface="Calibri"/>
              </a:rPr>
              <a:t> </a:t>
            </a:r>
            <a:r>
              <a:rPr sz="1300" spc="-10" dirty="0">
                <a:latin typeface="Calibri"/>
                <a:cs typeface="Calibri"/>
              </a:rPr>
              <a:t>de</a:t>
            </a:r>
            <a:r>
              <a:rPr sz="1300" spc="80" dirty="0">
                <a:latin typeface="Calibri"/>
                <a:cs typeface="Calibri"/>
              </a:rPr>
              <a:t> </a:t>
            </a:r>
            <a:r>
              <a:rPr sz="1300" spc="-20" dirty="0">
                <a:latin typeface="Calibri"/>
                <a:cs typeface="Calibri"/>
              </a:rPr>
              <a:t>at</a:t>
            </a:r>
            <a:r>
              <a:rPr sz="1300" dirty="0">
                <a:latin typeface="Calibri"/>
                <a:cs typeface="Calibri"/>
              </a:rPr>
              <a:t>e</a:t>
            </a:r>
            <a:r>
              <a:rPr sz="1300" spc="-10" dirty="0">
                <a:latin typeface="Calibri"/>
                <a:cs typeface="Calibri"/>
              </a:rPr>
              <a:t>n</a:t>
            </a:r>
            <a:r>
              <a:rPr sz="1300" spc="-5" dirty="0">
                <a:latin typeface="Calibri"/>
                <a:cs typeface="Calibri"/>
              </a:rPr>
              <a:t>ción,</a:t>
            </a:r>
            <a:r>
              <a:rPr sz="1300" spc="80" dirty="0">
                <a:latin typeface="Calibri"/>
                <a:cs typeface="Calibri"/>
              </a:rPr>
              <a:t> </a:t>
            </a:r>
            <a:r>
              <a:rPr lang="es-CO" sz="1300" spc="80" dirty="0" smtClean="0">
                <a:latin typeface="Calibri"/>
                <a:cs typeface="Calibri"/>
              </a:rPr>
              <a:t>se </a:t>
            </a:r>
            <a:r>
              <a:rPr lang="es-CO" sz="1300" dirty="0" smtClean="0">
                <a:latin typeface="Calibri"/>
                <a:cs typeface="Calibri"/>
              </a:rPr>
              <a:t>a</a:t>
            </a:r>
            <a:r>
              <a:rPr lang="es-CO" sz="1300" spc="-5" dirty="0" smtClean="0">
                <a:latin typeface="Calibri"/>
                <a:cs typeface="Calibri"/>
              </a:rPr>
              <a:t>pli</a:t>
            </a:r>
            <a:r>
              <a:rPr lang="es-CO" sz="1300" spc="-20" dirty="0" smtClean="0">
                <a:latin typeface="Calibri"/>
                <a:cs typeface="Calibri"/>
              </a:rPr>
              <a:t>c</a:t>
            </a:r>
            <a:r>
              <a:rPr lang="es-CO" sz="1300" spc="-10" dirty="0" smtClean="0">
                <a:latin typeface="Calibri"/>
                <a:cs typeface="Calibri"/>
              </a:rPr>
              <a:t>ó</a:t>
            </a:r>
            <a:r>
              <a:rPr sz="1300" spc="80" dirty="0" smtClean="0">
                <a:latin typeface="Calibri"/>
                <a:cs typeface="Calibri"/>
              </a:rPr>
              <a:t> </a:t>
            </a:r>
            <a:r>
              <a:rPr sz="1300" spc="-5" dirty="0">
                <a:latin typeface="Calibri"/>
                <a:cs typeface="Calibri"/>
              </a:rPr>
              <a:t>la</a:t>
            </a:r>
            <a:r>
              <a:rPr sz="1300" spc="105" dirty="0">
                <a:latin typeface="Calibri"/>
                <a:cs typeface="Calibri"/>
              </a:rPr>
              <a:t> </a:t>
            </a:r>
            <a:r>
              <a:rPr sz="1300" spc="-10" dirty="0">
                <a:latin typeface="Calibri"/>
                <a:cs typeface="Calibri"/>
              </a:rPr>
              <a:t>e</a:t>
            </a:r>
            <a:r>
              <a:rPr sz="1300" spc="-5" dirty="0">
                <a:latin typeface="Calibri"/>
                <a:cs typeface="Calibri"/>
              </a:rPr>
              <a:t>n</a:t>
            </a:r>
            <a:r>
              <a:rPr sz="1300" spc="-10" dirty="0">
                <a:latin typeface="Calibri"/>
                <a:cs typeface="Calibri"/>
              </a:rPr>
              <a:t>c</a:t>
            </a:r>
            <a:r>
              <a:rPr sz="1300" spc="-5" dirty="0">
                <a:latin typeface="Calibri"/>
                <a:cs typeface="Calibri"/>
              </a:rPr>
              <a:t>u</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95" dirty="0">
                <a:latin typeface="Calibri"/>
                <a:cs typeface="Calibri"/>
              </a:rPr>
              <a:t> </a:t>
            </a:r>
            <a:r>
              <a:rPr sz="1300" spc="-10" dirty="0">
                <a:latin typeface="Calibri"/>
                <a:cs typeface="Calibri"/>
              </a:rPr>
              <a:t>de</a:t>
            </a:r>
            <a:r>
              <a:rPr sz="1300" spc="90" dirty="0">
                <a:latin typeface="Calibri"/>
                <a:cs typeface="Calibri"/>
              </a:rPr>
              <a:t> </a:t>
            </a:r>
            <a:r>
              <a:rPr sz="1300" spc="-5" dirty="0">
                <a:latin typeface="Calibri"/>
                <a:cs typeface="Calibri"/>
              </a:rPr>
              <a:t>satis</a:t>
            </a:r>
            <a:r>
              <a:rPr sz="1300" spc="-35" dirty="0">
                <a:latin typeface="Calibri"/>
                <a:cs typeface="Calibri"/>
              </a:rPr>
              <a:t>f</a:t>
            </a:r>
            <a:r>
              <a:rPr sz="1300" spc="-10" dirty="0">
                <a:latin typeface="Calibri"/>
                <a:cs typeface="Calibri"/>
              </a:rPr>
              <a:t>a</a:t>
            </a:r>
            <a:r>
              <a:rPr sz="1300" spc="-5" dirty="0">
                <a:latin typeface="Calibri"/>
                <a:cs typeface="Calibri"/>
              </a:rPr>
              <a:t>c</a:t>
            </a:r>
            <a:r>
              <a:rPr sz="1300" spc="-10" dirty="0">
                <a:latin typeface="Calibri"/>
                <a:cs typeface="Calibri"/>
              </a:rPr>
              <a:t>ción</a:t>
            </a:r>
            <a:r>
              <a:rPr sz="1300" spc="85" dirty="0">
                <a:latin typeface="Calibri"/>
                <a:cs typeface="Calibri"/>
              </a:rPr>
              <a:t> </a:t>
            </a:r>
            <a:r>
              <a:rPr sz="1300" spc="-20" dirty="0">
                <a:latin typeface="Calibri"/>
                <a:cs typeface="Calibri"/>
              </a:rPr>
              <a:t>c</a:t>
            </a:r>
            <a:r>
              <a:rPr sz="1300" spc="-10" dirty="0">
                <a:latin typeface="Calibri"/>
                <a:cs typeface="Calibri"/>
              </a:rPr>
              <a:t>on</a:t>
            </a:r>
            <a:r>
              <a:rPr sz="1300" spc="90" dirty="0">
                <a:latin typeface="Calibri"/>
                <a:cs typeface="Calibri"/>
              </a:rPr>
              <a:t> </a:t>
            </a:r>
            <a:r>
              <a:rPr sz="1300" spc="-5" dirty="0">
                <a:latin typeface="Calibri"/>
                <a:cs typeface="Calibri"/>
              </a:rPr>
              <a:t>el</a:t>
            </a:r>
            <a:r>
              <a:rPr sz="1300" spc="80" dirty="0">
                <a:latin typeface="Calibri"/>
                <a:cs typeface="Calibri"/>
              </a:rPr>
              <a:t> </a:t>
            </a:r>
            <a:r>
              <a:rPr sz="1300" spc="-5" dirty="0">
                <a:latin typeface="Calibri"/>
                <a:cs typeface="Calibri"/>
              </a:rPr>
              <a:t>f</a:t>
            </a:r>
            <a:r>
              <a:rPr sz="1300" spc="0" dirty="0">
                <a:latin typeface="Calibri"/>
                <a:cs typeface="Calibri"/>
              </a:rPr>
              <a:t>i</a:t>
            </a:r>
            <a:r>
              <a:rPr sz="1300" spc="-10" dirty="0">
                <a:latin typeface="Calibri"/>
                <a:cs typeface="Calibri"/>
              </a:rPr>
              <a:t>n</a:t>
            </a:r>
            <a:r>
              <a:rPr sz="1300" spc="80" dirty="0">
                <a:latin typeface="Calibri"/>
                <a:cs typeface="Calibri"/>
              </a:rPr>
              <a:t> </a:t>
            </a:r>
            <a:r>
              <a:rPr sz="1300" spc="-10" dirty="0">
                <a:latin typeface="Calibri"/>
                <a:cs typeface="Calibri"/>
              </a:rPr>
              <a:t>de</a:t>
            </a:r>
            <a:r>
              <a:rPr sz="1300" spc="90" dirty="0">
                <a:latin typeface="Calibri"/>
                <a:cs typeface="Calibri"/>
              </a:rPr>
              <a:t> </a:t>
            </a:r>
            <a:r>
              <a:rPr sz="1300" spc="-10" dirty="0">
                <a:latin typeface="Calibri"/>
                <a:cs typeface="Calibri"/>
              </a:rPr>
              <a:t>e</a:t>
            </a:r>
            <a:r>
              <a:rPr sz="1300" spc="-30" dirty="0">
                <a:latin typeface="Calibri"/>
                <a:cs typeface="Calibri"/>
              </a:rPr>
              <a:t>v</a:t>
            </a:r>
            <a:r>
              <a:rPr sz="1300" spc="-5" dirty="0">
                <a:latin typeface="Calibri"/>
                <a:cs typeface="Calibri"/>
              </a:rPr>
              <a:t>al</a:t>
            </a:r>
            <a:r>
              <a:rPr sz="1300" dirty="0">
                <a:latin typeface="Calibri"/>
                <a:cs typeface="Calibri"/>
              </a:rPr>
              <a:t>u</a:t>
            </a:r>
            <a:r>
              <a:rPr sz="1300" spc="-10" dirty="0">
                <a:latin typeface="Calibri"/>
                <a:cs typeface="Calibri"/>
              </a:rPr>
              <a:t>ar</a:t>
            </a:r>
            <a:r>
              <a:rPr sz="1300" spc="75" dirty="0">
                <a:latin typeface="Calibri"/>
                <a:cs typeface="Calibri"/>
              </a:rPr>
              <a:t> </a:t>
            </a:r>
            <a:r>
              <a:rPr sz="1300" spc="-10" dirty="0">
                <a:latin typeface="Calibri"/>
                <a:cs typeface="Calibri"/>
              </a:rPr>
              <a:t>y</a:t>
            </a:r>
            <a:r>
              <a:rPr sz="1300" spc="75" dirty="0">
                <a:latin typeface="Calibri"/>
                <a:cs typeface="Calibri"/>
              </a:rPr>
              <a:t> </a:t>
            </a:r>
            <a:r>
              <a:rPr sz="1300" spc="-10" dirty="0">
                <a:latin typeface="Calibri"/>
                <a:cs typeface="Calibri"/>
              </a:rPr>
              <a:t>a</a:t>
            </a:r>
            <a:r>
              <a:rPr sz="1300" spc="0" dirty="0">
                <a:latin typeface="Calibri"/>
                <a:cs typeface="Calibri"/>
              </a:rPr>
              <a:t>n</a:t>
            </a:r>
            <a:r>
              <a:rPr sz="1300" spc="-5" dirty="0">
                <a:latin typeface="Calibri"/>
                <a:cs typeface="Calibri"/>
              </a:rPr>
              <a:t>ali</a:t>
            </a:r>
            <a:r>
              <a:rPr sz="1300" spc="-30" dirty="0">
                <a:latin typeface="Calibri"/>
                <a:cs typeface="Calibri"/>
              </a:rPr>
              <a:t>z</a:t>
            </a:r>
            <a:r>
              <a:rPr sz="1300" spc="-10" dirty="0">
                <a:latin typeface="Calibri"/>
                <a:cs typeface="Calibri"/>
              </a:rPr>
              <a:t>ar</a:t>
            </a:r>
            <a:r>
              <a:rPr sz="1300" spc="85" dirty="0">
                <a:latin typeface="Calibri"/>
                <a:cs typeface="Calibri"/>
              </a:rPr>
              <a:t> </a:t>
            </a:r>
            <a:r>
              <a:rPr sz="1300" spc="-5" dirty="0">
                <a:latin typeface="Calibri"/>
                <a:cs typeface="Calibri"/>
              </a:rPr>
              <a:t>el g</a:t>
            </a:r>
            <a:r>
              <a:rPr sz="1300" spc="-25" dirty="0">
                <a:latin typeface="Calibri"/>
                <a:cs typeface="Calibri"/>
              </a:rPr>
              <a:t>r</a:t>
            </a:r>
            <a:r>
              <a:rPr sz="1300" spc="-10" dirty="0">
                <a:latin typeface="Calibri"/>
                <a:cs typeface="Calibri"/>
              </a:rPr>
              <a:t>ado</a:t>
            </a:r>
            <a:r>
              <a:rPr sz="1300" spc="5" dirty="0">
                <a:latin typeface="Calibri"/>
                <a:cs typeface="Calibri"/>
              </a:rPr>
              <a:t> </a:t>
            </a:r>
            <a:r>
              <a:rPr sz="1300" spc="-10" dirty="0">
                <a:latin typeface="Calibri"/>
                <a:cs typeface="Calibri"/>
              </a:rPr>
              <a:t>de</a:t>
            </a:r>
            <a:r>
              <a:rPr sz="1300" spc="5" dirty="0">
                <a:latin typeface="Calibri"/>
                <a:cs typeface="Calibri"/>
              </a:rPr>
              <a:t> </a:t>
            </a:r>
            <a:r>
              <a:rPr sz="1300" spc="-5" dirty="0">
                <a:latin typeface="Calibri"/>
                <a:cs typeface="Calibri"/>
              </a:rPr>
              <a:t>s</a:t>
            </a:r>
            <a:r>
              <a:rPr sz="1300" spc="-25" dirty="0">
                <a:latin typeface="Calibri"/>
                <a:cs typeface="Calibri"/>
              </a:rPr>
              <a:t>a</a:t>
            </a:r>
            <a:r>
              <a:rPr sz="1300" spc="-5" dirty="0">
                <a:latin typeface="Calibri"/>
                <a:cs typeface="Calibri"/>
              </a:rPr>
              <a:t>ti</a:t>
            </a:r>
            <a:r>
              <a:rPr sz="1300" spc="-20" dirty="0">
                <a:latin typeface="Calibri"/>
                <a:cs typeface="Calibri"/>
              </a:rPr>
              <a:t>s</a:t>
            </a:r>
            <a:r>
              <a:rPr sz="1300" spc="-30" dirty="0">
                <a:latin typeface="Calibri"/>
                <a:cs typeface="Calibri"/>
              </a:rPr>
              <a:t>f</a:t>
            </a:r>
            <a:r>
              <a:rPr sz="1300" spc="-10" dirty="0">
                <a:latin typeface="Calibri"/>
                <a:cs typeface="Calibri"/>
              </a:rPr>
              <a:t>a</a:t>
            </a:r>
            <a:r>
              <a:rPr sz="1300" spc="-5" dirty="0">
                <a:latin typeface="Calibri"/>
                <a:cs typeface="Calibri"/>
              </a:rPr>
              <a:t>c</a:t>
            </a:r>
            <a:r>
              <a:rPr sz="1300" spc="-10" dirty="0">
                <a:latin typeface="Calibri"/>
                <a:cs typeface="Calibri"/>
              </a:rPr>
              <a:t>ción</a:t>
            </a:r>
            <a:r>
              <a:rPr sz="1300" spc="50" dirty="0">
                <a:latin typeface="Calibri"/>
                <a:cs typeface="Calibri"/>
              </a:rPr>
              <a:t> </a:t>
            </a:r>
            <a:r>
              <a:rPr sz="1300" spc="-5" dirty="0">
                <a:latin typeface="Calibri"/>
                <a:cs typeface="Calibri"/>
              </a:rPr>
              <a:t>f</a:t>
            </a:r>
            <a:r>
              <a:rPr sz="1300" spc="-15" dirty="0">
                <a:latin typeface="Calibri"/>
                <a:cs typeface="Calibri"/>
              </a:rPr>
              <a:t>r</a:t>
            </a:r>
            <a:r>
              <a:rPr sz="1300" spc="-10" dirty="0">
                <a:latin typeface="Calibri"/>
                <a:cs typeface="Calibri"/>
              </a:rPr>
              <a:t>e</a:t>
            </a:r>
            <a:r>
              <a:rPr sz="1300" spc="-20" dirty="0">
                <a:latin typeface="Calibri"/>
                <a:cs typeface="Calibri"/>
              </a:rPr>
              <a:t>nt</a:t>
            </a:r>
            <a:r>
              <a:rPr sz="1300" spc="-10" dirty="0">
                <a:latin typeface="Calibri"/>
                <a:cs typeface="Calibri"/>
              </a:rPr>
              <a:t>e</a:t>
            </a:r>
            <a:r>
              <a:rPr sz="1300" spc="10" dirty="0">
                <a:latin typeface="Calibri"/>
                <a:cs typeface="Calibri"/>
              </a:rPr>
              <a:t> </a:t>
            </a:r>
            <a:r>
              <a:rPr sz="1300" spc="-10" dirty="0">
                <a:latin typeface="Calibri"/>
                <a:cs typeface="Calibri"/>
              </a:rPr>
              <a:t>a</a:t>
            </a:r>
            <a:r>
              <a:rPr sz="1300" spc="5" dirty="0">
                <a:latin typeface="Calibri"/>
                <a:cs typeface="Calibri"/>
              </a:rPr>
              <a:t> </a:t>
            </a:r>
            <a:r>
              <a:rPr sz="1300" spc="-5" dirty="0">
                <a:latin typeface="Calibri"/>
                <a:cs typeface="Calibri"/>
              </a:rPr>
              <a:t>la</a:t>
            </a:r>
            <a:r>
              <a:rPr sz="1300" spc="10"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5" dirty="0">
                <a:latin typeface="Calibri"/>
                <a:cs typeface="Calibri"/>
              </a:rPr>
              <a:t>c</a:t>
            </a:r>
            <a:r>
              <a:rPr sz="1300" spc="-10" dirty="0">
                <a:latin typeface="Calibri"/>
                <a:cs typeface="Calibri"/>
              </a:rPr>
              <a:t>ión</a:t>
            </a:r>
            <a:r>
              <a:rPr sz="1300" spc="25" dirty="0">
                <a:latin typeface="Calibri"/>
                <a:cs typeface="Calibri"/>
              </a:rPr>
              <a:t> </a:t>
            </a:r>
            <a:r>
              <a:rPr sz="1300" spc="-10" dirty="0">
                <a:latin typeface="Calibri"/>
                <a:cs typeface="Calibri"/>
              </a:rPr>
              <a:t>d</a:t>
            </a:r>
            <a:r>
              <a:rPr sz="1300" spc="-5" dirty="0">
                <a:latin typeface="Calibri"/>
                <a:cs typeface="Calibri"/>
              </a:rPr>
              <a:t>el</a:t>
            </a:r>
            <a:r>
              <a:rPr sz="1300" spc="2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vicio</a:t>
            </a:r>
            <a:r>
              <a:rPr sz="1300" spc="10" dirty="0">
                <a:latin typeface="Calibri"/>
                <a:cs typeface="Calibri"/>
              </a:rPr>
              <a:t> </a:t>
            </a:r>
            <a:r>
              <a:rPr sz="1300" spc="-5" dirty="0">
                <a:latin typeface="Calibri"/>
                <a:cs typeface="Calibri"/>
              </a:rPr>
              <a:t>al</a:t>
            </a:r>
            <a:r>
              <a:rPr sz="1300" spc="5" dirty="0">
                <a:latin typeface="Calibri"/>
                <a:cs typeface="Calibri"/>
              </a:rPr>
              <a:t> </a:t>
            </a:r>
            <a:r>
              <a:rPr sz="1300" spc="-10" dirty="0">
                <a:latin typeface="Calibri"/>
                <a:cs typeface="Calibri"/>
              </a:rPr>
              <a:t>usua</a:t>
            </a:r>
            <a:r>
              <a:rPr sz="1300" dirty="0">
                <a:latin typeface="Calibri"/>
                <a:cs typeface="Calibri"/>
              </a:rPr>
              <a:t>r</a:t>
            </a:r>
            <a:r>
              <a:rPr sz="1300" spc="-5" dirty="0">
                <a:latin typeface="Calibri"/>
                <a:cs typeface="Calibri"/>
              </a:rPr>
              <a:t>io</a:t>
            </a:r>
            <a:r>
              <a:rPr sz="1300" spc="25" dirty="0">
                <a:latin typeface="Calibri"/>
                <a:cs typeface="Calibri"/>
              </a:rPr>
              <a:t> </a:t>
            </a:r>
            <a:r>
              <a:rPr sz="1300" spc="-10" dirty="0">
                <a:latin typeface="Calibri"/>
                <a:cs typeface="Calibri"/>
              </a:rPr>
              <a:t>e</a:t>
            </a:r>
            <a:r>
              <a:rPr sz="1300" spc="5" dirty="0">
                <a:latin typeface="Calibri"/>
                <a:cs typeface="Calibri"/>
              </a:rPr>
              <a:t> </a:t>
            </a:r>
            <a:r>
              <a:rPr sz="1300" spc="-10" dirty="0">
                <a:latin typeface="Calibri"/>
                <a:cs typeface="Calibri"/>
              </a:rPr>
              <a:t>impleme</a:t>
            </a:r>
            <a:r>
              <a:rPr sz="1300" spc="-20" dirty="0">
                <a:latin typeface="Calibri"/>
                <a:cs typeface="Calibri"/>
              </a:rPr>
              <a:t>nt</a:t>
            </a:r>
            <a:r>
              <a:rPr sz="1300" spc="-10" dirty="0">
                <a:latin typeface="Calibri"/>
                <a:cs typeface="Calibri"/>
              </a:rPr>
              <a:t>ar</a:t>
            </a:r>
            <a:r>
              <a:rPr sz="1300" spc="35" dirty="0">
                <a:latin typeface="Calibri"/>
                <a:cs typeface="Calibri"/>
              </a:rPr>
              <a:t> </a:t>
            </a:r>
            <a:r>
              <a:rPr sz="1300" spc="-10" dirty="0">
                <a:latin typeface="Calibri"/>
                <a:cs typeface="Calibri"/>
              </a:rPr>
              <a:t>a</a:t>
            </a:r>
            <a:r>
              <a:rPr sz="1300" spc="-5" dirty="0">
                <a:latin typeface="Calibri"/>
                <a:cs typeface="Calibri"/>
              </a:rPr>
              <a:t>c</a:t>
            </a:r>
            <a:r>
              <a:rPr sz="1300" spc="-10" dirty="0">
                <a:latin typeface="Calibri"/>
                <a:cs typeface="Calibri"/>
              </a:rPr>
              <a:t>ciones</a:t>
            </a:r>
            <a:r>
              <a:rPr sz="1300" spc="20" dirty="0">
                <a:latin typeface="Calibri"/>
                <a:cs typeface="Calibri"/>
              </a:rPr>
              <a:t> </a:t>
            </a:r>
            <a:r>
              <a:rPr sz="1300" spc="-10" dirty="0">
                <a:latin typeface="Calibri"/>
                <a:cs typeface="Calibri"/>
              </a:rPr>
              <a:t>de</a:t>
            </a:r>
            <a:r>
              <a:rPr sz="1300" spc="20" dirty="0">
                <a:latin typeface="Calibri"/>
                <a:cs typeface="Calibri"/>
              </a:rPr>
              <a:t> </a:t>
            </a:r>
            <a:r>
              <a:rPr sz="1300" spc="-10" dirty="0">
                <a:latin typeface="Calibri"/>
                <a:cs typeface="Calibri"/>
              </a:rPr>
              <a:t>mejo</a:t>
            </a:r>
            <a:r>
              <a:rPr sz="1300" spc="-25" dirty="0">
                <a:latin typeface="Calibri"/>
                <a:cs typeface="Calibri"/>
              </a:rPr>
              <a:t>r</a:t>
            </a:r>
            <a:r>
              <a:rPr sz="1300" spc="-10" dirty="0">
                <a:latin typeface="Calibri"/>
                <a:cs typeface="Calibri"/>
              </a:rPr>
              <a:t>a</a:t>
            </a:r>
            <a:r>
              <a:rPr sz="1300" spc="10" dirty="0">
                <a:latin typeface="Calibri"/>
                <a:cs typeface="Calibri"/>
              </a:rPr>
              <a:t> </a:t>
            </a:r>
            <a:r>
              <a:rPr sz="1300" spc="-10" dirty="0">
                <a:latin typeface="Calibri"/>
                <a:cs typeface="Calibri"/>
              </a:rPr>
              <a:t>de</a:t>
            </a:r>
            <a:r>
              <a:rPr sz="1300" spc="5" dirty="0">
                <a:latin typeface="Calibri"/>
                <a:cs typeface="Calibri"/>
              </a:rPr>
              <a:t> </a:t>
            </a:r>
            <a:r>
              <a:rPr sz="1300" spc="-10" dirty="0">
                <a:latin typeface="Calibri"/>
                <a:cs typeface="Calibri"/>
              </a:rPr>
              <a:t>ser</a:t>
            </a:r>
            <a:r>
              <a:rPr sz="1300" spc="20" dirty="0">
                <a:latin typeface="Calibri"/>
                <a:cs typeface="Calibri"/>
              </a:rPr>
              <a:t> </a:t>
            </a:r>
            <a:r>
              <a:rPr sz="1300" spc="-10" dirty="0">
                <a:latin typeface="Calibri"/>
                <a:cs typeface="Calibri"/>
              </a:rPr>
              <a:t>n</a:t>
            </a:r>
            <a:r>
              <a:rPr sz="1300" spc="-5" dirty="0">
                <a:latin typeface="Calibri"/>
                <a:cs typeface="Calibri"/>
              </a:rPr>
              <a:t>e</a:t>
            </a:r>
            <a:r>
              <a:rPr sz="1300" spc="-10" dirty="0">
                <a:latin typeface="Calibri"/>
                <a:cs typeface="Calibri"/>
              </a:rPr>
              <a:t>c</a:t>
            </a:r>
            <a:r>
              <a:rPr sz="1300" spc="-5" dirty="0">
                <a:latin typeface="Calibri"/>
                <a:cs typeface="Calibri"/>
              </a:rPr>
              <a:t>esario.</a:t>
            </a:r>
            <a:endParaRPr sz="1300" dirty="0">
              <a:latin typeface="Calibri"/>
              <a:cs typeface="Calibri"/>
            </a:endParaRPr>
          </a:p>
        </p:txBody>
      </p:sp>
      <p:sp>
        <p:nvSpPr>
          <p:cNvPr id="4" name="object 6"/>
          <p:cNvSpPr txBox="1"/>
          <p:nvPr/>
        </p:nvSpPr>
        <p:spPr>
          <a:xfrm>
            <a:off x="2851629" y="2626497"/>
            <a:ext cx="153670" cy="219075"/>
          </a:xfrm>
          <a:prstGeom prst="rect">
            <a:avLst/>
          </a:prstGeom>
        </p:spPr>
        <p:txBody>
          <a:bodyPr vert="horz" wrap="square" lIns="0" tIns="0" rIns="0" bIns="0" rtlCol="0">
            <a:spAutoFit/>
          </a:bodyPr>
          <a:lstStyle/>
          <a:p>
            <a:pPr marL="12700">
              <a:lnSpc>
                <a:spcPct val="100000"/>
              </a:lnSpc>
            </a:pPr>
            <a:r>
              <a:rPr sz="1300" b="1" spc="-5" dirty="0">
                <a:latin typeface="Calibri"/>
                <a:cs typeface="Calibri"/>
              </a:rPr>
              <a:t>1.</a:t>
            </a:r>
            <a:endParaRPr sz="1300" dirty="0">
              <a:latin typeface="Calibri"/>
              <a:cs typeface="Calibri"/>
            </a:endParaRPr>
          </a:p>
        </p:txBody>
      </p:sp>
      <p:sp>
        <p:nvSpPr>
          <p:cNvPr id="5" name="object 7"/>
          <p:cNvSpPr txBox="1"/>
          <p:nvPr/>
        </p:nvSpPr>
        <p:spPr>
          <a:xfrm>
            <a:off x="3231144" y="2650906"/>
            <a:ext cx="1165225" cy="219075"/>
          </a:xfrm>
          <a:prstGeom prst="rect">
            <a:avLst/>
          </a:prstGeom>
        </p:spPr>
        <p:txBody>
          <a:bodyPr vert="horz" wrap="square" lIns="0" tIns="0" rIns="0" bIns="0" rtlCol="0">
            <a:spAutoFit/>
          </a:bodyPr>
          <a:lstStyle/>
          <a:p>
            <a:pPr marL="12700">
              <a:lnSpc>
                <a:spcPct val="100000"/>
              </a:lnSpc>
            </a:pPr>
            <a:r>
              <a:rPr sz="1300" b="1" spc="-10" dirty="0">
                <a:latin typeface="Calibri"/>
                <a:cs typeface="Calibri"/>
              </a:rPr>
              <a:t>G</a:t>
            </a:r>
            <a:r>
              <a:rPr sz="1300" b="1" spc="-5" dirty="0">
                <a:latin typeface="Calibri"/>
                <a:cs typeface="Calibri"/>
              </a:rPr>
              <a:t>E</a:t>
            </a:r>
            <a:r>
              <a:rPr sz="1300" b="1" spc="-10" dirty="0">
                <a:latin typeface="Calibri"/>
                <a:cs typeface="Calibri"/>
              </a:rPr>
              <a:t>NERALI</a:t>
            </a:r>
            <a:r>
              <a:rPr sz="1300" b="1" spc="-50" dirty="0">
                <a:latin typeface="Calibri"/>
                <a:cs typeface="Calibri"/>
              </a:rPr>
              <a:t>D</a:t>
            </a:r>
            <a:r>
              <a:rPr sz="1300" b="1" spc="-20" dirty="0">
                <a:latin typeface="Calibri"/>
                <a:cs typeface="Calibri"/>
              </a:rPr>
              <a:t>A</a:t>
            </a:r>
            <a:r>
              <a:rPr sz="1300" b="1" spc="-10" dirty="0">
                <a:latin typeface="Calibri"/>
                <a:cs typeface="Calibri"/>
              </a:rPr>
              <a:t>D</a:t>
            </a:r>
            <a:r>
              <a:rPr sz="1300" b="1" spc="-20" dirty="0">
                <a:latin typeface="Calibri"/>
                <a:cs typeface="Calibri"/>
              </a:rPr>
              <a:t>E</a:t>
            </a:r>
            <a:r>
              <a:rPr sz="1300" b="1" spc="-10" dirty="0">
                <a:latin typeface="Calibri"/>
                <a:cs typeface="Calibri"/>
              </a:rPr>
              <a:t>S</a:t>
            </a:r>
            <a:endParaRPr sz="1300" dirty="0">
              <a:latin typeface="Calibri"/>
              <a:cs typeface="Calibri"/>
            </a:endParaRPr>
          </a:p>
        </p:txBody>
      </p:sp>
      <p:sp>
        <p:nvSpPr>
          <p:cNvPr id="6" name="object 8"/>
          <p:cNvSpPr txBox="1"/>
          <p:nvPr/>
        </p:nvSpPr>
        <p:spPr>
          <a:xfrm>
            <a:off x="2888245" y="3047146"/>
            <a:ext cx="8756360" cy="2398092"/>
          </a:xfrm>
          <a:prstGeom prst="rect">
            <a:avLst/>
          </a:prstGeom>
        </p:spPr>
        <p:txBody>
          <a:bodyPr vert="horz" wrap="square" lIns="0" tIns="0" rIns="0" bIns="0" rtlCol="0">
            <a:spAutoFit/>
          </a:bodyPr>
          <a:lstStyle/>
          <a:p>
            <a:pPr marL="12700" algn="just">
              <a:lnSpc>
                <a:spcPct val="100000"/>
              </a:lnSpc>
            </a:pPr>
            <a:r>
              <a:rPr sz="1300" b="1" spc="-10" dirty="0">
                <a:latin typeface="Calibri"/>
                <a:cs typeface="Calibri"/>
              </a:rPr>
              <a:t>1.1</a:t>
            </a:r>
            <a:r>
              <a:rPr sz="1300" b="1" spc="20" dirty="0">
                <a:latin typeface="Calibri"/>
                <a:cs typeface="Calibri"/>
              </a:rPr>
              <a:t> </a:t>
            </a:r>
            <a:r>
              <a:rPr sz="1300" b="1" spc="-10" dirty="0">
                <a:latin typeface="Calibri"/>
                <a:cs typeface="Calibri"/>
              </a:rPr>
              <a:t>OBJ</a:t>
            </a:r>
            <a:r>
              <a:rPr sz="1300" b="1" spc="-5" dirty="0">
                <a:latin typeface="Calibri"/>
                <a:cs typeface="Calibri"/>
              </a:rPr>
              <a:t>E</a:t>
            </a:r>
            <a:r>
              <a:rPr sz="1300" b="1" spc="-20" dirty="0">
                <a:latin typeface="Calibri"/>
                <a:cs typeface="Calibri"/>
              </a:rPr>
              <a:t>T</a:t>
            </a:r>
            <a:r>
              <a:rPr sz="1300" b="1" spc="-5" dirty="0">
                <a:latin typeface="Calibri"/>
                <a:cs typeface="Calibri"/>
              </a:rPr>
              <a:t>I</a:t>
            </a:r>
            <a:r>
              <a:rPr sz="1300" b="1" spc="-30" dirty="0">
                <a:latin typeface="Calibri"/>
                <a:cs typeface="Calibri"/>
              </a:rPr>
              <a:t>V</a:t>
            </a:r>
            <a:r>
              <a:rPr sz="1300" b="1" spc="-10" dirty="0">
                <a:latin typeface="Calibri"/>
                <a:cs typeface="Calibri"/>
              </a:rPr>
              <a:t>O</a:t>
            </a:r>
            <a:r>
              <a:rPr sz="1300" b="1" spc="-20"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10" dirty="0">
                <a:latin typeface="Calibri"/>
                <a:cs typeface="Calibri"/>
              </a:rPr>
              <a:t>LA</a:t>
            </a:r>
            <a:r>
              <a:rPr sz="1300" b="1" dirty="0">
                <a:latin typeface="Calibri"/>
                <a:cs typeface="Calibri"/>
              </a:rPr>
              <a:t> </a:t>
            </a:r>
            <a:r>
              <a:rPr sz="1300" b="1" spc="-10" dirty="0">
                <a:latin typeface="Calibri"/>
                <a:cs typeface="Calibri"/>
              </a:rPr>
              <a:t>ENCU</a:t>
            </a:r>
            <a:r>
              <a:rPr sz="1300" b="1" spc="-20" dirty="0">
                <a:latin typeface="Calibri"/>
                <a:cs typeface="Calibri"/>
              </a:rPr>
              <a:t>E</a:t>
            </a:r>
            <a:r>
              <a:rPr sz="1300" b="1" spc="-25" dirty="0">
                <a:latin typeface="Calibri"/>
                <a:cs typeface="Calibri"/>
              </a:rPr>
              <a:t>S</a:t>
            </a:r>
            <a:r>
              <a:rPr sz="1300" b="1" spc="-114" dirty="0">
                <a:latin typeface="Calibri"/>
                <a:cs typeface="Calibri"/>
              </a:rPr>
              <a:t>T</a:t>
            </a:r>
            <a:r>
              <a:rPr sz="1300" b="1" spc="-10" dirty="0">
                <a:latin typeface="Calibri"/>
                <a:cs typeface="Calibri"/>
              </a:rPr>
              <a:t>A</a:t>
            </a:r>
            <a:endParaRPr sz="1300" dirty="0">
              <a:latin typeface="Calibri"/>
              <a:cs typeface="Calibri"/>
            </a:endParaRPr>
          </a:p>
          <a:p>
            <a:pPr marL="299085" indent="-287020" algn="just">
              <a:lnSpc>
                <a:spcPct val="100000"/>
              </a:lnSpc>
              <a:buFont typeface="Arial"/>
              <a:buChar char="•"/>
              <a:tabLst>
                <a:tab pos="299085" algn="l"/>
              </a:tabLst>
            </a:pPr>
            <a:r>
              <a:rPr sz="1300" spc="-20" dirty="0">
                <a:latin typeface="Calibri"/>
                <a:cs typeface="Calibri"/>
              </a:rPr>
              <a:t>A</a:t>
            </a:r>
            <a:r>
              <a:rPr sz="1300" spc="-5" dirty="0">
                <a:latin typeface="Calibri"/>
                <a:cs typeface="Calibri"/>
              </a:rPr>
              <a:t>nali</a:t>
            </a:r>
            <a:r>
              <a:rPr sz="1300" spc="-30" dirty="0">
                <a:latin typeface="Calibri"/>
                <a:cs typeface="Calibri"/>
              </a:rPr>
              <a:t>z</a:t>
            </a:r>
            <a:r>
              <a:rPr sz="1300" spc="-10" dirty="0">
                <a:latin typeface="Calibri"/>
                <a:cs typeface="Calibri"/>
              </a:rPr>
              <a:t>ar</a:t>
            </a:r>
            <a:r>
              <a:rPr sz="1300" spc="130" dirty="0">
                <a:latin typeface="Calibri"/>
                <a:cs typeface="Calibri"/>
              </a:rPr>
              <a:t> </a:t>
            </a:r>
            <a:r>
              <a:rPr sz="1300" spc="-5" dirty="0">
                <a:latin typeface="Calibri"/>
                <a:cs typeface="Calibri"/>
              </a:rPr>
              <a:t>el</a:t>
            </a:r>
            <a:r>
              <a:rPr sz="1300" spc="140" dirty="0">
                <a:latin typeface="Calibri"/>
                <a:cs typeface="Calibri"/>
              </a:rPr>
              <a:t> </a:t>
            </a:r>
            <a:r>
              <a:rPr sz="1300" spc="-10" dirty="0">
                <a:latin typeface="Calibri"/>
                <a:cs typeface="Calibri"/>
              </a:rPr>
              <a:t>g</a:t>
            </a:r>
            <a:r>
              <a:rPr sz="1300" spc="-25" dirty="0">
                <a:latin typeface="Calibri"/>
                <a:cs typeface="Calibri"/>
              </a:rPr>
              <a:t>r</a:t>
            </a:r>
            <a:r>
              <a:rPr sz="1300" spc="-10" dirty="0">
                <a:latin typeface="Calibri"/>
                <a:cs typeface="Calibri"/>
              </a:rPr>
              <a:t>ado</a:t>
            </a:r>
            <a:r>
              <a:rPr sz="1300" spc="135" dirty="0">
                <a:latin typeface="Calibri"/>
                <a:cs typeface="Calibri"/>
              </a:rPr>
              <a:t> </a:t>
            </a:r>
            <a:r>
              <a:rPr sz="1300" spc="-10" dirty="0">
                <a:latin typeface="Calibri"/>
                <a:cs typeface="Calibri"/>
              </a:rPr>
              <a:t>de</a:t>
            </a:r>
            <a:r>
              <a:rPr sz="1300" dirty="0">
                <a:latin typeface="Calibri"/>
                <a:cs typeface="Calibri"/>
              </a:rPr>
              <a:t> </a:t>
            </a:r>
            <a:r>
              <a:rPr sz="1300" spc="-145" dirty="0">
                <a:latin typeface="Calibri"/>
                <a:cs typeface="Calibri"/>
              </a:rPr>
              <a:t> </a:t>
            </a:r>
            <a:r>
              <a:rPr sz="1300" dirty="0">
                <a:latin typeface="Calibri"/>
                <a:cs typeface="Calibri"/>
              </a:rPr>
              <a:t>s</a:t>
            </a:r>
            <a:r>
              <a:rPr sz="1300" spc="-25" dirty="0">
                <a:latin typeface="Calibri"/>
                <a:cs typeface="Calibri"/>
              </a:rPr>
              <a:t>a</a:t>
            </a:r>
            <a:r>
              <a:rPr sz="1300" spc="-5" dirty="0">
                <a:latin typeface="Calibri"/>
                <a:cs typeface="Calibri"/>
              </a:rPr>
              <a:t>ti</a:t>
            </a:r>
            <a:r>
              <a:rPr sz="1300" spc="-25" dirty="0">
                <a:latin typeface="Calibri"/>
                <a:cs typeface="Calibri"/>
              </a:rPr>
              <a:t>s</a:t>
            </a:r>
            <a:r>
              <a:rPr sz="1300" spc="-20" dirty="0">
                <a:latin typeface="Calibri"/>
                <a:cs typeface="Calibri"/>
              </a:rPr>
              <a:t>f</a:t>
            </a:r>
            <a:r>
              <a:rPr sz="1300" spc="-10" dirty="0">
                <a:latin typeface="Calibri"/>
                <a:cs typeface="Calibri"/>
              </a:rPr>
              <a:t>acción</a:t>
            </a:r>
            <a:r>
              <a:rPr sz="1300" spc="140" dirty="0">
                <a:latin typeface="Calibri"/>
                <a:cs typeface="Calibri"/>
              </a:rPr>
              <a:t> </a:t>
            </a:r>
            <a:r>
              <a:rPr sz="1300" spc="-5" dirty="0">
                <a:latin typeface="Calibri"/>
                <a:cs typeface="Calibri"/>
              </a:rPr>
              <a:t>f</a:t>
            </a:r>
            <a:r>
              <a:rPr sz="1300" spc="-15" dirty="0">
                <a:latin typeface="Calibri"/>
                <a:cs typeface="Calibri"/>
              </a:rPr>
              <a:t>r</a:t>
            </a:r>
            <a:r>
              <a:rPr sz="1300" spc="-10" dirty="0">
                <a:latin typeface="Calibri"/>
                <a:cs typeface="Calibri"/>
              </a:rPr>
              <a:t>e</a:t>
            </a:r>
            <a:r>
              <a:rPr sz="1300" spc="-20" dirty="0">
                <a:latin typeface="Calibri"/>
                <a:cs typeface="Calibri"/>
              </a:rPr>
              <a:t>n</a:t>
            </a:r>
            <a:r>
              <a:rPr sz="1300" spc="-25" dirty="0">
                <a:latin typeface="Calibri"/>
                <a:cs typeface="Calibri"/>
              </a:rPr>
              <a:t>t</a:t>
            </a:r>
            <a:r>
              <a:rPr sz="1300" spc="-10" dirty="0">
                <a:latin typeface="Calibri"/>
                <a:cs typeface="Calibri"/>
              </a:rPr>
              <a:t>e</a:t>
            </a:r>
            <a:r>
              <a:rPr sz="1300" spc="140" dirty="0">
                <a:latin typeface="Calibri"/>
                <a:cs typeface="Calibri"/>
              </a:rPr>
              <a:t> </a:t>
            </a:r>
            <a:r>
              <a:rPr sz="1300" spc="-10" dirty="0">
                <a:latin typeface="Calibri"/>
                <a:cs typeface="Calibri"/>
              </a:rPr>
              <a:t>a</a:t>
            </a:r>
            <a:r>
              <a:rPr sz="1300" spc="140" dirty="0">
                <a:latin typeface="Calibri"/>
                <a:cs typeface="Calibri"/>
              </a:rPr>
              <a:t> </a:t>
            </a:r>
            <a:r>
              <a:rPr sz="1300" spc="-5" dirty="0">
                <a:latin typeface="Calibri"/>
                <a:cs typeface="Calibri"/>
              </a:rPr>
              <a:t>la</a:t>
            </a:r>
            <a:r>
              <a:rPr sz="1300" dirty="0">
                <a:latin typeface="Calibri"/>
                <a:cs typeface="Calibri"/>
              </a:rPr>
              <a:t> </a:t>
            </a:r>
            <a:r>
              <a:rPr sz="1300" spc="-145" dirty="0">
                <a:latin typeface="Calibri"/>
                <a:cs typeface="Calibri"/>
              </a:rPr>
              <a:t> </a:t>
            </a:r>
            <a:r>
              <a:rPr sz="1300" spc="-5" dirty="0">
                <a:latin typeface="Calibri"/>
                <a:cs typeface="Calibri"/>
              </a:rPr>
              <a:t>la</a:t>
            </a:r>
            <a:r>
              <a:rPr sz="1300" spc="125" dirty="0">
                <a:latin typeface="Calibri"/>
                <a:cs typeface="Calibri"/>
              </a:rPr>
              <a:t> </a:t>
            </a:r>
            <a:r>
              <a:rPr sz="1300" spc="-20" dirty="0">
                <a:latin typeface="Calibri"/>
                <a:cs typeface="Calibri"/>
              </a:rPr>
              <a:t>c</a:t>
            </a:r>
            <a:r>
              <a:rPr sz="1300" spc="-5" dirty="0">
                <a:latin typeface="Calibri"/>
                <a:cs typeface="Calibri"/>
              </a:rPr>
              <a:t>al</a:t>
            </a:r>
            <a:r>
              <a:rPr sz="1300" dirty="0">
                <a:latin typeface="Calibri"/>
                <a:cs typeface="Calibri"/>
              </a:rPr>
              <a:t>i</a:t>
            </a:r>
            <a:r>
              <a:rPr sz="1300" spc="-10" dirty="0">
                <a:latin typeface="Calibri"/>
                <a:cs typeface="Calibri"/>
              </a:rPr>
              <a:t>d</a:t>
            </a:r>
            <a:r>
              <a:rPr sz="1300" spc="0" dirty="0">
                <a:latin typeface="Calibri"/>
                <a:cs typeface="Calibri"/>
              </a:rPr>
              <a:t>a</a:t>
            </a:r>
            <a:r>
              <a:rPr sz="1300" spc="-10" dirty="0">
                <a:latin typeface="Calibri"/>
                <a:cs typeface="Calibri"/>
              </a:rPr>
              <a:t>d</a:t>
            </a:r>
            <a:r>
              <a:rPr sz="1300" spc="140" dirty="0">
                <a:latin typeface="Calibri"/>
                <a:cs typeface="Calibri"/>
              </a:rPr>
              <a:t> </a:t>
            </a:r>
            <a:r>
              <a:rPr sz="1300" spc="-10" dirty="0">
                <a:latin typeface="Calibri"/>
                <a:cs typeface="Calibri"/>
              </a:rPr>
              <a:t>de</a:t>
            </a:r>
            <a:r>
              <a:rPr sz="1300" spc="140" dirty="0">
                <a:latin typeface="Calibri"/>
                <a:cs typeface="Calibri"/>
              </a:rPr>
              <a:t> </a:t>
            </a:r>
            <a:r>
              <a:rPr sz="1300" spc="-5" dirty="0">
                <a:latin typeface="Calibri"/>
                <a:cs typeface="Calibri"/>
              </a:rPr>
              <a:t>la</a:t>
            </a:r>
            <a:r>
              <a:rPr sz="1300" spc="140"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a:t>
            </a:r>
            <a:r>
              <a:rPr sz="1300" spc="-25" dirty="0">
                <a:latin typeface="Calibri"/>
                <a:cs typeface="Calibri"/>
              </a:rPr>
              <a:t>t</a:t>
            </a:r>
            <a:r>
              <a:rPr sz="1300" dirty="0">
                <a:latin typeface="Calibri"/>
                <a:cs typeface="Calibri"/>
              </a:rPr>
              <a:t>a</a:t>
            </a:r>
            <a:r>
              <a:rPr sz="1300" spc="-10" dirty="0">
                <a:latin typeface="Calibri"/>
                <a:cs typeface="Calibri"/>
              </a:rPr>
              <a:t>ción</a:t>
            </a:r>
            <a:r>
              <a:rPr sz="1300" spc="140" dirty="0">
                <a:latin typeface="Calibri"/>
                <a:cs typeface="Calibri"/>
              </a:rPr>
              <a:t> </a:t>
            </a:r>
            <a:r>
              <a:rPr sz="1300" spc="-10" dirty="0">
                <a:latin typeface="Calibri"/>
                <a:cs typeface="Calibri"/>
              </a:rPr>
              <a:t>del</a:t>
            </a:r>
            <a:r>
              <a:rPr sz="1300" spc="135" dirty="0">
                <a:latin typeface="Calibri"/>
                <a:cs typeface="Calibri"/>
              </a:rPr>
              <a:t> </a:t>
            </a:r>
            <a:r>
              <a:rPr sz="1300" spc="-10" dirty="0">
                <a:latin typeface="Calibri"/>
                <a:cs typeface="Calibri"/>
              </a:rPr>
              <a:t>se</a:t>
            </a:r>
            <a:r>
              <a:rPr sz="1300" spc="0" dirty="0">
                <a:latin typeface="Calibri"/>
                <a:cs typeface="Calibri"/>
              </a:rPr>
              <a:t>r</a:t>
            </a:r>
            <a:r>
              <a:rPr sz="1300" spc="-5" dirty="0">
                <a:latin typeface="Calibri"/>
                <a:cs typeface="Calibri"/>
              </a:rPr>
              <a:t>vicio</a:t>
            </a:r>
            <a:r>
              <a:rPr sz="1300" spc="140" dirty="0">
                <a:latin typeface="Calibri"/>
                <a:cs typeface="Calibri"/>
              </a:rPr>
              <a:t> </a:t>
            </a:r>
            <a:r>
              <a:rPr sz="1300" spc="-10" dirty="0">
                <a:latin typeface="Calibri"/>
                <a:cs typeface="Calibri"/>
              </a:rPr>
              <a:t>de</a:t>
            </a:r>
            <a:r>
              <a:rPr sz="1300" spc="135" dirty="0">
                <a:latin typeface="Calibri"/>
                <a:cs typeface="Calibri"/>
              </a:rPr>
              <a:t> </a:t>
            </a:r>
            <a:r>
              <a:rPr sz="1300" spc="-5" dirty="0">
                <a:latin typeface="Calibri"/>
                <a:cs typeface="Calibri"/>
              </a:rPr>
              <a:t>la</a:t>
            </a:r>
            <a:r>
              <a:rPr sz="1300" spc="140" dirty="0">
                <a:latin typeface="Calibri"/>
                <a:cs typeface="Calibri"/>
              </a:rPr>
              <a:t> </a:t>
            </a:r>
            <a:r>
              <a:rPr sz="1300" spc="-20" dirty="0">
                <a:latin typeface="Calibri"/>
                <a:cs typeface="Calibri"/>
              </a:rPr>
              <a:t>D</a:t>
            </a:r>
            <a:r>
              <a:rPr sz="1300" spc="-5" dirty="0">
                <a:latin typeface="Calibri"/>
                <a:cs typeface="Calibri"/>
              </a:rPr>
              <a:t>i</a:t>
            </a:r>
            <a:r>
              <a:rPr sz="1300" spc="-15" dirty="0">
                <a:latin typeface="Calibri"/>
                <a:cs typeface="Calibri"/>
              </a:rPr>
              <a:t>r</a:t>
            </a:r>
            <a:r>
              <a:rPr sz="1300" spc="-10" dirty="0">
                <a:latin typeface="Calibri"/>
                <a:cs typeface="Calibri"/>
              </a:rPr>
              <a:t>ección</a:t>
            </a:r>
            <a:r>
              <a:rPr sz="1300" spc="145" dirty="0">
                <a:latin typeface="Calibri"/>
                <a:cs typeface="Calibri"/>
              </a:rPr>
              <a:t> </a:t>
            </a:r>
            <a:r>
              <a:rPr sz="1300" spc="-10" dirty="0">
                <a:latin typeface="Calibri"/>
                <a:cs typeface="Calibri"/>
              </a:rPr>
              <a:t>Na</a:t>
            </a:r>
            <a:r>
              <a:rPr sz="1300" spc="-5" dirty="0">
                <a:latin typeface="Calibri"/>
                <a:cs typeface="Calibri"/>
              </a:rPr>
              <a:t>c</a:t>
            </a:r>
            <a:r>
              <a:rPr sz="1300" spc="-10" dirty="0">
                <a:latin typeface="Calibri"/>
                <a:cs typeface="Calibri"/>
              </a:rPr>
              <a:t>iona</a:t>
            </a:r>
            <a:r>
              <a:rPr sz="1300" dirty="0">
                <a:latin typeface="Calibri"/>
                <a:cs typeface="Calibri"/>
              </a:rPr>
              <a:t>l</a:t>
            </a:r>
            <a:r>
              <a:rPr sz="1300" spc="140" dirty="0">
                <a:latin typeface="Calibri"/>
                <a:cs typeface="Calibri"/>
              </a:rPr>
              <a:t> </a:t>
            </a:r>
            <a:r>
              <a:rPr sz="1300" dirty="0">
                <a:latin typeface="Calibri"/>
                <a:cs typeface="Calibri"/>
              </a:rPr>
              <a:t>d</a:t>
            </a:r>
            <a:r>
              <a:rPr sz="1300" spc="-10" dirty="0">
                <a:latin typeface="Calibri"/>
                <a:cs typeface="Calibri"/>
              </a:rPr>
              <a:t>e</a:t>
            </a:r>
            <a:r>
              <a:rPr sz="1300" spc="135" dirty="0">
                <a:latin typeface="Calibri"/>
                <a:cs typeface="Calibri"/>
              </a:rPr>
              <a:t> </a:t>
            </a:r>
            <a:r>
              <a:rPr sz="1300" dirty="0">
                <a:latin typeface="Calibri"/>
                <a:cs typeface="Calibri"/>
              </a:rPr>
              <a:t>B</a:t>
            </a:r>
            <a:r>
              <a:rPr sz="1300" spc="-10" dirty="0">
                <a:latin typeface="Calibri"/>
                <a:cs typeface="Calibri"/>
              </a:rPr>
              <a:t>o</a:t>
            </a:r>
            <a:r>
              <a:rPr sz="1300" spc="-25" dirty="0">
                <a:latin typeface="Calibri"/>
                <a:cs typeface="Calibri"/>
              </a:rPr>
              <a:t>m</a:t>
            </a:r>
            <a:r>
              <a:rPr sz="1300" spc="-10" dirty="0">
                <a:latin typeface="Calibri"/>
                <a:cs typeface="Calibri"/>
              </a:rPr>
              <a:t>be</a:t>
            </a:r>
            <a:r>
              <a:rPr sz="1300" spc="-25" dirty="0">
                <a:latin typeface="Calibri"/>
                <a:cs typeface="Calibri"/>
              </a:rPr>
              <a:t>r</a:t>
            </a:r>
            <a:r>
              <a:rPr sz="1300" dirty="0">
                <a:latin typeface="Calibri"/>
                <a:cs typeface="Calibri"/>
              </a:rPr>
              <a:t>o</a:t>
            </a:r>
            <a:r>
              <a:rPr sz="1300" spc="-5" dirty="0">
                <a:latin typeface="Calibri"/>
                <a:cs typeface="Calibri"/>
              </a:rPr>
              <a:t>s</a:t>
            </a:r>
            <a:r>
              <a:rPr sz="1300" spc="135" dirty="0">
                <a:latin typeface="Calibri"/>
                <a:cs typeface="Calibri"/>
              </a:rPr>
              <a:t> </a:t>
            </a:r>
            <a:r>
              <a:rPr sz="1300" dirty="0">
                <a:latin typeface="Calibri"/>
                <a:cs typeface="Calibri"/>
              </a:rPr>
              <a:t>d</a:t>
            </a:r>
            <a:r>
              <a:rPr sz="1300" spc="-10" dirty="0">
                <a:latin typeface="Calibri"/>
                <a:cs typeface="Calibri"/>
              </a:rPr>
              <a:t>e</a:t>
            </a:r>
            <a:r>
              <a:rPr sz="1300" spc="125" dirty="0">
                <a:latin typeface="Calibri"/>
                <a:cs typeface="Calibri"/>
              </a:rPr>
              <a:t> </a:t>
            </a:r>
            <a:r>
              <a:rPr sz="1300" spc="-10" dirty="0">
                <a:latin typeface="Calibri"/>
                <a:cs typeface="Calibri"/>
              </a:rPr>
              <a:t>Col</a:t>
            </a:r>
            <a:r>
              <a:rPr sz="1300" dirty="0">
                <a:latin typeface="Calibri"/>
                <a:cs typeface="Calibri"/>
              </a:rPr>
              <a:t>o</a:t>
            </a:r>
            <a:r>
              <a:rPr sz="1300" spc="-20" dirty="0">
                <a:latin typeface="Calibri"/>
                <a:cs typeface="Calibri"/>
              </a:rPr>
              <a:t>m</a:t>
            </a:r>
            <a:r>
              <a:rPr sz="1300" dirty="0">
                <a:latin typeface="Calibri"/>
                <a:cs typeface="Calibri"/>
              </a:rPr>
              <a:t>b</a:t>
            </a:r>
            <a:r>
              <a:rPr sz="1300" spc="-5" dirty="0">
                <a:latin typeface="Calibri"/>
                <a:cs typeface="Calibri"/>
              </a:rPr>
              <a:t>ia,</a:t>
            </a:r>
            <a:r>
              <a:rPr sz="1300" spc="135"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a:t>
            </a:r>
            <a:r>
              <a:rPr sz="1300" spc="140" dirty="0">
                <a:latin typeface="Calibri"/>
                <a:cs typeface="Calibri"/>
              </a:rPr>
              <a:t> </a:t>
            </a:r>
            <a:r>
              <a:rPr sz="1300" spc="-20" dirty="0" smtClean="0">
                <a:latin typeface="Calibri"/>
                <a:cs typeface="Calibri"/>
              </a:rPr>
              <a:t>el</a:t>
            </a:r>
            <a:r>
              <a:rPr lang="es-CO" sz="1300" spc="-20" dirty="0" smtClean="0">
                <a:latin typeface="Calibri"/>
                <a:cs typeface="Calibri"/>
              </a:rPr>
              <a:t> </a:t>
            </a:r>
            <a:r>
              <a:rPr sz="1300" spc="-10" dirty="0" err="1" smtClean="0">
                <a:latin typeface="Calibri"/>
                <a:cs typeface="Calibri"/>
              </a:rPr>
              <a:t>p</a:t>
            </a:r>
            <a:r>
              <a:rPr sz="1300" spc="-25" dirty="0" err="1" smtClean="0">
                <a:latin typeface="Calibri"/>
                <a:cs typeface="Calibri"/>
              </a:rPr>
              <a:t>r</a:t>
            </a:r>
            <a:r>
              <a:rPr sz="1300" spc="-10" dirty="0" err="1" smtClean="0">
                <a:latin typeface="Calibri"/>
                <a:cs typeface="Calibri"/>
              </a:rPr>
              <a:t>opósi</a:t>
            </a:r>
            <a:r>
              <a:rPr sz="1300" spc="-20" dirty="0" err="1" smtClean="0">
                <a:latin typeface="Calibri"/>
                <a:cs typeface="Calibri"/>
              </a:rPr>
              <a:t>t</a:t>
            </a:r>
            <a:r>
              <a:rPr sz="1300" spc="-10" dirty="0" err="1" smtClean="0">
                <a:latin typeface="Calibri"/>
                <a:cs typeface="Calibri"/>
              </a:rPr>
              <a:t>o</a:t>
            </a:r>
            <a:r>
              <a:rPr sz="1300" spc="30" dirty="0" smtClean="0">
                <a:latin typeface="Calibri"/>
                <a:cs typeface="Calibri"/>
              </a:rPr>
              <a:t> </a:t>
            </a:r>
            <a:r>
              <a:rPr sz="1300" spc="-10" dirty="0">
                <a:latin typeface="Calibri"/>
                <a:cs typeface="Calibri"/>
              </a:rPr>
              <a:t>de</a:t>
            </a:r>
            <a:r>
              <a:rPr sz="1300" spc="20" dirty="0">
                <a:latin typeface="Calibri"/>
                <a:cs typeface="Calibri"/>
              </a:rPr>
              <a:t> </a:t>
            </a:r>
            <a:r>
              <a:rPr sz="1300" spc="-10" dirty="0">
                <a:latin typeface="Calibri"/>
                <a:cs typeface="Calibri"/>
              </a:rPr>
              <a:t>impleme</a:t>
            </a:r>
            <a:r>
              <a:rPr sz="1300" spc="-20" dirty="0">
                <a:latin typeface="Calibri"/>
                <a:cs typeface="Calibri"/>
              </a:rPr>
              <a:t>nt</a:t>
            </a:r>
            <a:r>
              <a:rPr sz="1300" spc="-10" dirty="0">
                <a:latin typeface="Calibri"/>
                <a:cs typeface="Calibri"/>
              </a:rPr>
              <a:t>ar</a:t>
            </a:r>
            <a:r>
              <a:rPr sz="1300" spc="25" dirty="0">
                <a:latin typeface="Calibri"/>
                <a:cs typeface="Calibri"/>
              </a:rPr>
              <a:t> </a:t>
            </a:r>
            <a:r>
              <a:rPr sz="1300" spc="-10" dirty="0">
                <a:latin typeface="Calibri"/>
                <a:cs typeface="Calibri"/>
              </a:rPr>
              <a:t>a</a:t>
            </a:r>
            <a:r>
              <a:rPr sz="1300" spc="-5" dirty="0">
                <a:latin typeface="Calibri"/>
                <a:cs typeface="Calibri"/>
              </a:rPr>
              <a:t>c</a:t>
            </a:r>
            <a:r>
              <a:rPr sz="1300" spc="-10" dirty="0">
                <a:latin typeface="Calibri"/>
                <a:cs typeface="Calibri"/>
              </a:rPr>
              <a:t>ciones</a:t>
            </a:r>
            <a:r>
              <a:rPr sz="1300" spc="30" dirty="0">
                <a:latin typeface="Calibri"/>
                <a:cs typeface="Calibri"/>
              </a:rPr>
              <a:t> </a:t>
            </a:r>
            <a:r>
              <a:rPr sz="1300" spc="-10" dirty="0">
                <a:latin typeface="Calibri"/>
                <a:cs typeface="Calibri"/>
              </a:rPr>
              <a:t>pa</a:t>
            </a:r>
            <a:r>
              <a:rPr sz="1300" spc="-30" dirty="0">
                <a:latin typeface="Calibri"/>
                <a:cs typeface="Calibri"/>
              </a:rPr>
              <a:t>r</a:t>
            </a:r>
            <a:r>
              <a:rPr sz="1300" spc="-10" dirty="0">
                <a:latin typeface="Calibri"/>
                <a:cs typeface="Calibri"/>
              </a:rPr>
              <a:t>a</a:t>
            </a:r>
            <a:r>
              <a:rPr sz="1300" spc="-5" dirty="0">
                <a:latin typeface="Calibri"/>
                <a:cs typeface="Calibri"/>
              </a:rPr>
              <a:t> la</a:t>
            </a:r>
            <a:r>
              <a:rPr sz="1300" spc="10" dirty="0">
                <a:latin typeface="Calibri"/>
                <a:cs typeface="Calibri"/>
              </a:rPr>
              <a:t> </a:t>
            </a:r>
            <a:r>
              <a:rPr sz="1300" spc="-10" dirty="0">
                <a:latin typeface="Calibri"/>
                <a:cs typeface="Calibri"/>
              </a:rPr>
              <a:t>optimi</a:t>
            </a:r>
            <a:r>
              <a:rPr sz="1300" spc="-35" dirty="0">
                <a:latin typeface="Calibri"/>
                <a:cs typeface="Calibri"/>
              </a:rPr>
              <a:t>z</a:t>
            </a:r>
            <a:r>
              <a:rPr sz="1300" spc="-10" dirty="0">
                <a:latin typeface="Calibri"/>
                <a:cs typeface="Calibri"/>
              </a:rPr>
              <a:t>a</a:t>
            </a:r>
            <a:r>
              <a:rPr sz="1300" spc="-5" dirty="0">
                <a:latin typeface="Calibri"/>
                <a:cs typeface="Calibri"/>
              </a:rPr>
              <a:t>c</a:t>
            </a:r>
            <a:r>
              <a:rPr sz="1300" spc="-10" dirty="0">
                <a:latin typeface="Calibri"/>
                <a:cs typeface="Calibri"/>
              </a:rPr>
              <a:t>ión</a:t>
            </a:r>
            <a:r>
              <a:rPr sz="1300" spc="35" dirty="0">
                <a:latin typeface="Calibri"/>
                <a:cs typeface="Calibri"/>
              </a:rPr>
              <a:t> </a:t>
            </a:r>
            <a:r>
              <a:rPr sz="1300" spc="-10" dirty="0">
                <a:latin typeface="Calibri"/>
                <a:cs typeface="Calibri"/>
              </a:rPr>
              <a:t>de</a:t>
            </a:r>
            <a:r>
              <a:rPr sz="1300" spc="10" dirty="0">
                <a:latin typeface="Calibri"/>
                <a:cs typeface="Calibri"/>
              </a:rPr>
              <a:t> </a:t>
            </a:r>
            <a:r>
              <a:rPr sz="1300" spc="-5" dirty="0">
                <a:latin typeface="Calibri"/>
                <a:cs typeface="Calibri"/>
              </a:rPr>
              <a:t>los</a:t>
            </a:r>
            <a:r>
              <a:rPr sz="1300" spc="10" dirty="0">
                <a:latin typeface="Calibri"/>
                <a:cs typeface="Calibri"/>
              </a:rPr>
              <a:t> </a:t>
            </a:r>
            <a:r>
              <a:rPr sz="1300" spc="-20" dirty="0">
                <a:latin typeface="Calibri"/>
                <a:cs typeface="Calibri"/>
              </a:rPr>
              <a:t>c</a:t>
            </a:r>
            <a:r>
              <a:rPr sz="1300" spc="-10" dirty="0">
                <a:latin typeface="Calibri"/>
                <a:cs typeface="Calibri"/>
              </a:rPr>
              <a:t>anales</a:t>
            </a:r>
            <a:r>
              <a:rPr sz="1300" spc="30" dirty="0">
                <a:latin typeface="Calibri"/>
                <a:cs typeface="Calibri"/>
              </a:rPr>
              <a:t> </a:t>
            </a:r>
            <a:r>
              <a:rPr sz="1300" spc="-10" dirty="0">
                <a:latin typeface="Calibri"/>
                <a:cs typeface="Calibri"/>
              </a:rPr>
              <a:t>de</a:t>
            </a:r>
            <a:r>
              <a:rPr sz="1300" spc="5" dirty="0">
                <a:latin typeface="Calibri"/>
                <a:cs typeface="Calibri"/>
              </a:rPr>
              <a:t> </a:t>
            </a:r>
            <a:r>
              <a:rPr sz="1300" spc="-20" dirty="0">
                <a:latin typeface="Calibri"/>
                <a:cs typeface="Calibri"/>
              </a:rPr>
              <a:t>at</a:t>
            </a:r>
            <a:r>
              <a:rPr sz="1300" spc="-10" dirty="0">
                <a:latin typeface="Calibri"/>
                <a:cs typeface="Calibri"/>
              </a:rPr>
              <a:t>e</a:t>
            </a:r>
            <a:r>
              <a:rPr sz="1300" spc="-5" dirty="0">
                <a:latin typeface="Calibri"/>
                <a:cs typeface="Calibri"/>
              </a:rPr>
              <a:t>n</a:t>
            </a:r>
            <a:r>
              <a:rPr sz="1300" spc="-10" dirty="0">
                <a:latin typeface="Calibri"/>
                <a:cs typeface="Calibri"/>
              </a:rPr>
              <a:t>ción</a:t>
            </a:r>
            <a:r>
              <a:rPr sz="1300" spc="25" dirty="0">
                <a:latin typeface="Calibri"/>
                <a:cs typeface="Calibri"/>
              </a:rPr>
              <a:t> </a:t>
            </a:r>
            <a:r>
              <a:rPr sz="1300" spc="-5" dirty="0">
                <a:latin typeface="Calibri"/>
                <a:cs typeface="Calibri"/>
              </a:rPr>
              <a:t>al</a:t>
            </a:r>
            <a:r>
              <a:rPr sz="1300" spc="5" dirty="0">
                <a:latin typeface="Calibri"/>
                <a:cs typeface="Calibri"/>
              </a:rPr>
              <a:t> </a:t>
            </a:r>
            <a:r>
              <a:rPr sz="1300" spc="-10" dirty="0">
                <a:latin typeface="Calibri"/>
                <a:cs typeface="Calibri"/>
              </a:rPr>
              <a:t>usua</a:t>
            </a:r>
            <a:r>
              <a:rPr sz="1300" dirty="0">
                <a:latin typeface="Calibri"/>
                <a:cs typeface="Calibri"/>
              </a:rPr>
              <a:t>r</a:t>
            </a:r>
            <a:r>
              <a:rPr sz="1300" spc="-5" dirty="0">
                <a:latin typeface="Calibri"/>
                <a:cs typeface="Calibri"/>
              </a:rPr>
              <a:t>io</a:t>
            </a:r>
            <a:r>
              <a:rPr sz="1300" spc="35" dirty="0">
                <a:latin typeface="Calibri"/>
                <a:cs typeface="Calibri"/>
              </a:rPr>
              <a:t> </a:t>
            </a:r>
            <a:r>
              <a:rPr sz="1300" spc="-10" dirty="0">
                <a:latin typeface="Calibri"/>
                <a:cs typeface="Calibri"/>
              </a:rPr>
              <a:t>y</a:t>
            </a:r>
            <a:r>
              <a:rPr sz="1300" spc="-5" dirty="0">
                <a:latin typeface="Calibri"/>
                <a:cs typeface="Calibri"/>
              </a:rPr>
              <a:t> </a:t>
            </a:r>
            <a:r>
              <a:rPr sz="1300" spc="-10" dirty="0">
                <a:latin typeface="Calibri"/>
                <a:cs typeface="Calibri"/>
              </a:rPr>
              <a:t>p</a:t>
            </a:r>
            <a:r>
              <a:rPr sz="1300" spc="-25" dirty="0">
                <a:latin typeface="Calibri"/>
                <a:cs typeface="Calibri"/>
              </a:rPr>
              <a:t>r</a:t>
            </a:r>
            <a:r>
              <a:rPr sz="1300" spc="-10" dirty="0">
                <a:latin typeface="Calibri"/>
                <a:cs typeface="Calibri"/>
              </a:rPr>
              <a:t>ope</a:t>
            </a:r>
            <a:r>
              <a:rPr sz="1300" spc="-5" dirty="0">
                <a:latin typeface="Calibri"/>
                <a:cs typeface="Calibri"/>
              </a:rPr>
              <a:t>n</a:t>
            </a:r>
            <a:r>
              <a:rPr sz="1300" spc="-10" dirty="0">
                <a:latin typeface="Calibri"/>
                <a:cs typeface="Calibri"/>
              </a:rPr>
              <a:t>d</a:t>
            </a:r>
            <a:r>
              <a:rPr sz="1300" spc="-5" dirty="0">
                <a:latin typeface="Calibri"/>
                <a:cs typeface="Calibri"/>
              </a:rPr>
              <a:t>er</a:t>
            </a:r>
            <a:r>
              <a:rPr sz="1300" spc="35" dirty="0">
                <a:latin typeface="Calibri"/>
                <a:cs typeface="Calibri"/>
              </a:rPr>
              <a:t> </a:t>
            </a:r>
            <a:r>
              <a:rPr sz="1300" spc="-5" dirty="0">
                <a:latin typeface="Calibri"/>
                <a:cs typeface="Calibri"/>
              </a:rPr>
              <a:t>la</a:t>
            </a:r>
            <a:r>
              <a:rPr sz="1300" spc="10" dirty="0">
                <a:latin typeface="Calibri"/>
                <a:cs typeface="Calibri"/>
              </a:rPr>
              <a:t> </a:t>
            </a:r>
            <a:r>
              <a:rPr sz="1300" spc="-5" dirty="0">
                <a:latin typeface="Calibri"/>
                <a:cs typeface="Calibri"/>
              </a:rPr>
              <a:t>s</a:t>
            </a:r>
            <a:r>
              <a:rPr sz="1300" spc="-25" dirty="0">
                <a:latin typeface="Calibri"/>
                <a:cs typeface="Calibri"/>
              </a:rPr>
              <a:t>a</a:t>
            </a:r>
            <a:r>
              <a:rPr sz="1300" spc="-5" dirty="0">
                <a:latin typeface="Calibri"/>
                <a:cs typeface="Calibri"/>
              </a:rPr>
              <a:t>ti</a:t>
            </a:r>
            <a:r>
              <a:rPr sz="1300" spc="-20" dirty="0">
                <a:latin typeface="Calibri"/>
                <a:cs typeface="Calibri"/>
              </a:rPr>
              <a:t>s</a:t>
            </a:r>
            <a:r>
              <a:rPr sz="1300" spc="-30" dirty="0">
                <a:latin typeface="Calibri"/>
                <a:cs typeface="Calibri"/>
              </a:rPr>
              <a:t>f</a:t>
            </a:r>
            <a:r>
              <a:rPr sz="1300" spc="-10" dirty="0">
                <a:latin typeface="Calibri"/>
                <a:cs typeface="Calibri"/>
              </a:rPr>
              <a:t>a</a:t>
            </a:r>
            <a:r>
              <a:rPr sz="1300" spc="-5" dirty="0">
                <a:latin typeface="Calibri"/>
                <a:cs typeface="Calibri"/>
              </a:rPr>
              <a:t>c</a:t>
            </a:r>
            <a:r>
              <a:rPr sz="1300" spc="-10" dirty="0">
                <a:latin typeface="Calibri"/>
                <a:cs typeface="Calibri"/>
              </a:rPr>
              <a:t>ción</a:t>
            </a:r>
            <a:r>
              <a:rPr sz="1300" spc="35" dirty="0">
                <a:latin typeface="Calibri"/>
                <a:cs typeface="Calibri"/>
              </a:rPr>
              <a:t> </a:t>
            </a:r>
            <a:r>
              <a:rPr sz="1300" spc="-10" dirty="0">
                <a:latin typeface="Calibri"/>
                <a:cs typeface="Calibri"/>
              </a:rPr>
              <a:t>de</a:t>
            </a:r>
            <a:r>
              <a:rPr sz="1300" spc="20" dirty="0">
                <a:latin typeface="Calibri"/>
                <a:cs typeface="Calibri"/>
              </a:rPr>
              <a:t> </a:t>
            </a:r>
            <a:r>
              <a:rPr sz="1300" spc="-5" dirty="0">
                <a:latin typeface="Calibri"/>
                <a:cs typeface="Calibri"/>
              </a:rPr>
              <a:t>los</a:t>
            </a:r>
            <a:r>
              <a:rPr sz="1300" spc="10" dirty="0">
                <a:latin typeface="Calibri"/>
                <a:cs typeface="Calibri"/>
              </a:rPr>
              <a:t> </a:t>
            </a:r>
            <a:r>
              <a:rPr sz="1300" spc="-10" dirty="0">
                <a:latin typeface="Calibri"/>
                <a:cs typeface="Calibri"/>
              </a:rPr>
              <a:t>mismos</a:t>
            </a:r>
            <a:r>
              <a:rPr sz="1300" spc="-5" dirty="0">
                <a:latin typeface="Calibri"/>
                <a:cs typeface="Calibri"/>
              </a:rPr>
              <a:t>.</a:t>
            </a:r>
            <a:endParaRPr sz="1300" dirty="0">
              <a:latin typeface="Calibri"/>
              <a:cs typeface="Calibri"/>
            </a:endParaRPr>
          </a:p>
          <a:p>
            <a:pPr algn="just">
              <a:lnSpc>
                <a:spcPts val="500"/>
              </a:lnSpc>
              <a:spcBef>
                <a:spcPts val="45"/>
              </a:spcBef>
            </a:pPr>
            <a:endParaRPr sz="500" dirty="0"/>
          </a:p>
          <a:p>
            <a:pPr algn="just">
              <a:lnSpc>
                <a:spcPts val="1000"/>
              </a:lnSpc>
            </a:pPr>
            <a:endParaRPr sz="1000" dirty="0"/>
          </a:p>
          <a:p>
            <a:pPr marL="14604" algn="just">
              <a:lnSpc>
                <a:spcPct val="100000"/>
              </a:lnSpc>
            </a:pPr>
            <a:r>
              <a:rPr sz="1300" b="1" spc="-10" dirty="0">
                <a:latin typeface="Calibri"/>
                <a:cs typeface="Calibri"/>
              </a:rPr>
              <a:t>1.2</a:t>
            </a:r>
            <a:r>
              <a:rPr sz="1300" b="1" spc="20" dirty="0">
                <a:latin typeface="Calibri"/>
                <a:cs typeface="Calibri"/>
              </a:rPr>
              <a:t> </a:t>
            </a:r>
            <a:r>
              <a:rPr sz="1300" b="1" spc="-10" dirty="0">
                <a:latin typeface="Calibri"/>
                <a:cs typeface="Calibri"/>
              </a:rPr>
              <a:t>FECHA</a:t>
            </a:r>
            <a:r>
              <a:rPr sz="1300" b="1" spc="20"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10" dirty="0">
                <a:latin typeface="Calibri"/>
                <a:cs typeface="Calibri"/>
              </a:rPr>
              <a:t>APLICACIÓN</a:t>
            </a:r>
            <a:r>
              <a:rPr sz="1300" b="1" spc="40" dirty="0">
                <a:latin typeface="Calibri"/>
                <a:cs typeface="Calibri"/>
              </a:rPr>
              <a:t> </a:t>
            </a:r>
            <a:r>
              <a:rPr sz="1300" b="1" spc="-15" dirty="0">
                <a:latin typeface="Calibri"/>
                <a:cs typeface="Calibri"/>
              </a:rPr>
              <a:t>D</a:t>
            </a:r>
            <a:r>
              <a:rPr sz="1300" b="1" spc="-10" dirty="0">
                <a:latin typeface="Calibri"/>
                <a:cs typeface="Calibri"/>
              </a:rPr>
              <a:t>E</a:t>
            </a:r>
            <a:r>
              <a:rPr sz="1300" b="1" spc="5" dirty="0">
                <a:latin typeface="Calibri"/>
                <a:cs typeface="Calibri"/>
              </a:rPr>
              <a:t> </a:t>
            </a:r>
            <a:r>
              <a:rPr sz="1300" b="1" spc="-10" dirty="0">
                <a:latin typeface="Calibri"/>
                <a:cs typeface="Calibri"/>
              </a:rPr>
              <a:t>LA</a:t>
            </a:r>
            <a:r>
              <a:rPr sz="1300" b="1" spc="15" dirty="0">
                <a:latin typeface="Calibri"/>
                <a:cs typeface="Calibri"/>
              </a:rPr>
              <a:t> </a:t>
            </a:r>
            <a:r>
              <a:rPr sz="1300" b="1" spc="-10" dirty="0">
                <a:latin typeface="Calibri"/>
                <a:cs typeface="Calibri"/>
              </a:rPr>
              <a:t>ENCUESTA</a:t>
            </a:r>
            <a:endParaRPr sz="1300" dirty="0">
              <a:latin typeface="Calibri"/>
              <a:cs typeface="Calibri"/>
            </a:endParaRPr>
          </a:p>
          <a:p>
            <a:pPr marL="299085" indent="-287020" algn="just">
              <a:lnSpc>
                <a:spcPct val="100000"/>
              </a:lnSpc>
              <a:spcBef>
                <a:spcPts val="15"/>
              </a:spcBef>
              <a:buFont typeface="Arial"/>
              <a:buChar char="•"/>
              <a:tabLst>
                <a:tab pos="299085" algn="l"/>
              </a:tabLst>
            </a:pPr>
            <a:r>
              <a:rPr lang="es-CO" sz="1300" spc="-15" dirty="0" smtClean="0">
                <a:latin typeface="Calibri"/>
                <a:cs typeface="Calibri"/>
              </a:rPr>
              <a:t>Meses d</a:t>
            </a:r>
            <a:r>
              <a:rPr sz="1300" spc="-10" dirty="0" smtClean="0">
                <a:latin typeface="Calibri"/>
                <a:cs typeface="Calibri"/>
              </a:rPr>
              <a:t>e</a:t>
            </a:r>
            <a:r>
              <a:rPr sz="1300" spc="20" dirty="0" smtClean="0">
                <a:latin typeface="Calibri"/>
                <a:cs typeface="Calibri"/>
              </a:rPr>
              <a:t> </a:t>
            </a:r>
            <a:r>
              <a:rPr lang="es-CO" sz="1300" spc="-10" dirty="0" smtClean="0">
                <a:latin typeface="Calibri"/>
                <a:cs typeface="Calibri"/>
              </a:rPr>
              <a:t>mayo, junio, julio y agosto </a:t>
            </a:r>
            <a:r>
              <a:rPr sz="1300" spc="-10" dirty="0" smtClean="0">
                <a:latin typeface="Calibri"/>
                <a:cs typeface="Calibri"/>
              </a:rPr>
              <a:t>de</a:t>
            </a:r>
            <a:r>
              <a:rPr sz="1300" spc="5" dirty="0" smtClean="0">
                <a:latin typeface="Calibri"/>
                <a:cs typeface="Calibri"/>
              </a:rPr>
              <a:t> </a:t>
            </a:r>
            <a:r>
              <a:rPr sz="1300" spc="-10" dirty="0" smtClean="0">
                <a:latin typeface="Calibri"/>
                <a:cs typeface="Calibri"/>
              </a:rPr>
              <a:t>202</a:t>
            </a:r>
            <a:r>
              <a:rPr lang="es-ES" sz="1300" spc="-10" dirty="0" smtClean="0">
                <a:latin typeface="Calibri"/>
                <a:cs typeface="Calibri"/>
              </a:rPr>
              <a:t>1</a:t>
            </a:r>
            <a:r>
              <a:rPr sz="1300" spc="-10" dirty="0" smtClean="0">
                <a:latin typeface="Calibri"/>
                <a:cs typeface="Calibri"/>
              </a:rPr>
              <a:t>.</a:t>
            </a:r>
            <a:endParaRPr sz="1300" dirty="0">
              <a:latin typeface="Calibri"/>
              <a:cs typeface="Calibri"/>
            </a:endParaRPr>
          </a:p>
          <a:p>
            <a:pPr algn="just">
              <a:lnSpc>
                <a:spcPts val="550"/>
              </a:lnSpc>
              <a:spcBef>
                <a:spcPts val="9"/>
              </a:spcBef>
            </a:pPr>
            <a:endParaRPr sz="550" dirty="0"/>
          </a:p>
          <a:p>
            <a:pPr algn="just">
              <a:lnSpc>
                <a:spcPts val="1000"/>
              </a:lnSpc>
            </a:pPr>
            <a:endParaRPr sz="1000" dirty="0"/>
          </a:p>
          <a:p>
            <a:pPr marL="12700" algn="just">
              <a:lnSpc>
                <a:spcPct val="100000"/>
              </a:lnSpc>
            </a:pPr>
            <a:r>
              <a:rPr sz="1300" b="1" spc="-10" dirty="0">
                <a:latin typeface="Calibri"/>
                <a:cs typeface="Calibri"/>
              </a:rPr>
              <a:t>1.3</a:t>
            </a:r>
            <a:r>
              <a:rPr sz="1300" b="1" spc="20" dirty="0">
                <a:latin typeface="Calibri"/>
                <a:cs typeface="Calibri"/>
              </a:rPr>
              <a:t> </a:t>
            </a:r>
            <a:r>
              <a:rPr sz="1300" b="1" spc="-10" dirty="0">
                <a:latin typeface="Calibri"/>
                <a:cs typeface="Calibri"/>
              </a:rPr>
              <a:t>DISEÑO</a:t>
            </a:r>
            <a:r>
              <a:rPr sz="1300" b="1" spc="15" dirty="0">
                <a:latin typeface="Calibri"/>
                <a:cs typeface="Calibri"/>
              </a:rPr>
              <a:t> </a:t>
            </a:r>
            <a:r>
              <a:rPr sz="1300" b="1" spc="-25" dirty="0">
                <a:latin typeface="Calibri"/>
                <a:cs typeface="Calibri"/>
              </a:rPr>
              <a:t>M</a:t>
            </a:r>
            <a:r>
              <a:rPr sz="1300" b="1" spc="-10" dirty="0">
                <a:latin typeface="Calibri"/>
                <a:cs typeface="Calibri"/>
              </a:rPr>
              <a:t>U</a:t>
            </a:r>
            <a:r>
              <a:rPr sz="1300" b="1" spc="-20" dirty="0">
                <a:latin typeface="Calibri"/>
                <a:cs typeface="Calibri"/>
              </a:rPr>
              <a:t>E</a:t>
            </a:r>
            <a:r>
              <a:rPr sz="1300" b="1" spc="-25" dirty="0">
                <a:latin typeface="Calibri"/>
                <a:cs typeface="Calibri"/>
              </a:rPr>
              <a:t>S</a:t>
            </a:r>
            <a:r>
              <a:rPr sz="1300" b="1" spc="-20" dirty="0">
                <a:latin typeface="Calibri"/>
                <a:cs typeface="Calibri"/>
              </a:rPr>
              <a:t>T</a:t>
            </a:r>
            <a:r>
              <a:rPr sz="1300" b="1" spc="-10" dirty="0">
                <a:latin typeface="Calibri"/>
                <a:cs typeface="Calibri"/>
              </a:rPr>
              <a:t>RAL.</a:t>
            </a:r>
            <a:endParaRPr sz="1300" dirty="0">
              <a:latin typeface="Calibri"/>
              <a:cs typeface="Calibri"/>
            </a:endParaRPr>
          </a:p>
          <a:p>
            <a:pPr marL="299085" indent="-287020" algn="just">
              <a:lnSpc>
                <a:spcPct val="100000"/>
              </a:lnSpc>
              <a:buFont typeface="Arial"/>
              <a:buChar char="•"/>
              <a:tabLst>
                <a:tab pos="299085" algn="l"/>
              </a:tabLst>
            </a:pPr>
            <a:r>
              <a:rPr sz="1300" i="1" spc="-15" dirty="0">
                <a:latin typeface="Calibri"/>
                <a:cs typeface="Calibri"/>
              </a:rPr>
              <a:t>U</a:t>
            </a:r>
            <a:r>
              <a:rPr sz="1300" i="1" spc="-5" dirty="0">
                <a:latin typeface="Calibri"/>
                <a:cs typeface="Calibri"/>
              </a:rPr>
              <a:t>nivers</a:t>
            </a:r>
            <a:r>
              <a:rPr sz="1300" i="1" spc="-15" dirty="0">
                <a:latin typeface="Calibri"/>
                <a:cs typeface="Calibri"/>
              </a:rPr>
              <a:t>o</a:t>
            </a:r>
            <a:r>
              <a:rPr sz="1300" i="1" spc="-5" dirty="0">
                <a:latin typeface="Calibri"/>
                <a:cs typeface="Calibri"/>
              </a:rPr>
              <a:t>:</a:t>
            </a:r>
            <a:r>
              <a:rPr sz="1300" i="1" spc="15" dirty="0">
                <a:latin typeface="Calibri"/>
                <a:cs typeface="Calibri"/>
              </a:rPr>
              <a:t> </a:t>
            </a:r>
            <a:r>
              <a:rPr sz="1300" spc="-35" dirty="0">
                <a:latin typeface="Calibri"/>
                <a:cs typeface="Calibri"/>
              </a:rPr>
              <a:t>P</a:t>
            </a:r>
            <a:r>
              <a:rPr sz="1300" spc="-10" dirty="0">
                <a:latin typeface="Calibri"/>
                <a:cs typeface="Calibri"/>
              </a:rPr>
              <a:t>e</a:t>
            </a:r>
            <a:r>
              <a:rPr sz="1300" spc="-25" dirty="0">
                <a:latin typeface="Calibri"/>
                <a:cs typeface="Calibri"/>
              </a:rPr>
              <a:t>r</a:t>
            </a:r>
            <a:r>
              <a:rPr sz="1300" spc="-10" dirty="0">
                <a:latin typeface="Calibri"/>
                <a:cs typeface="Calibri"/>
              </a:rPr>
              <a:t>sona</a:t>
            </a:r>
            <a:r>
              <a:rPr sz="1300" spc="20" dirty="0">
                <a:latin typeface="Calibri"/>
                <a:cs typeface="Calibri"/>
              </a:rPr>
              <a:t> </a:t>
            </a:r>
            <a:r>
              <a:rPr sz="1300" spc="-10" dirty="0">
                <a:latin typeface="Calibri"/>
                <a:cs typeface="Calibri"/>
              </a:rPr>
              <a:t>n</a:t>
            </a:r>
            <a:r>
              <a:rPr sz="1300" spc="-20" dirty="0">
                <a:latin typeface="Calibri"/>
                <a:cs typeface="Calibri"/>
              </a:rPr>
              <a:t>a</a:t>
            </a:r>
            <a:r>
              <a:rPr sz="1300" spc="-10" dirty="0">
                <a:latin typeface="Calibri"/>
                <a:cs typeface="Calibri"/>
              </a:rPr>
              <a:t>tu</a:t>
            </a:r>
            <a:r>
              <a:rPr sz="1300" spc="-25" dirty="0">
                <a:latin typeface="Calibri"/>
                <a:cs typeface="Calibri"/>
              </a:rPr>
              <a:t>r</a:t>
            </a:r>
            <a:r>
              <a:rPr sz="1300" spc="-5" dirty="0">
                <a:latin typeface="Calibri"/>
                <a:cs typeface="Calibri"/>
              </a:rPr>
              <a:t>al,</a:t>
            </a:r>
            <a:r>
              <a:rPr sz="1300" spc="10" dirty="0">
                <a:latin typeface="Calibri"/>
                <a:cs typeface="Calibri"/>
              </a:rPr>
              <a:t> </a:t>
            </a:r>
            <a:r>
              <a:rPr sz="1300" spc="-5" dirty="0">
                <a:latin typeface="Calibri"/>
                <a:cs typeface="Calibri"/>
              </a:rPr>
              <a:t>jur</a:t>
            </a:r>
            <a:r>
              <a:rPr sz="1300" dirty="0">
                <a:latin typeface="Calibri"/>
                <a:cs typeface="Calibri"/>
              </a:rPr>
              <a:t>í</a:t>
            </a:r>
            <a:r>
              <a:rPr sz="1300" spc="-5" dirty="0">
                <a:latin typeface="Calibri"/>
                <a:cs typeface="Calibri"/>
              </a:rPr>
              <a:t>di</a:t>
            </a:r>
            <a:r>
              <a:rPr sz="1300" spc="-20" dirty="0">
                <a:latin typeface="Calibri"/>
                <a:cs typeface="Calibri"/>
              </a:rPr>
              <a:t>c</a:t>
            </a:r>
            <a:r>
              <a:rPr sz="1300" spc="-5" dirty="0">
                <a:latin typeface="Calibri"/>
                <a:cs typeface="Calibri"/>
              </a:rPr>
              <a:t>a,</a:t>
            </a:r>
            <a:r>
              <a:rPr sz="1300" spc="25" dirty="0">
                <a:latin typeface="Calibri"/>
                <a:cs typeface="Calibri"/>
              </a:rPr>
              <a:t> </a:t>
            </a:r>
            <a:r>
              <a:rPr lang="es-CO" sz="1300" spc="25" dirty="0" smtClean="0">
                <a:latin typeface="Calibri"/>
                <a:cs typeface="Calibri"/>
              </a:rPr>
              <a:t>C</a:t>
            </a:r>
            <a:r>
              <a:rPr sz="1300" spc="-5" dirty="0" err="1" smtClean="0">
                <a:latin typeface="Calibri"/>
                <a:cs typeface="Calibri"/>
              </a:rPr>
              <a:t>u</a:t>
            </a:r>
            <a:r>
              <a:rPr sz="1300" spc="-10" dirty="0" err="1" smtClean="0">
                <a:latin typeface="Calibri"/>
                <a:cs typeface="Calibri"/>
              </a:rPr>
              <a:t>e</a:t>
            </a:r>
            <a:r>
              <a:rPr sz="1300" dirty="0" err="1" smtClean="0">
                <a:latin typeface="Calibri"/>
                <a:cs typeface="Calibri"/>
              </a:rPr>
              <a:t>r</a:t>
            </a:r>
            <a:r>
              <a:rPr sz="1300" spc="-10" dirty="0" err="1" smtClean="0">
                <a:latin typeface="Calibri"/>
                <a:cs typeface="Calibri"/>
              </a:rPr>
              <a:t>pos</a:t>
            </a:r>
            <a:r>
              <a:rPr sz="1300" spc="15" dirty="0" smtClean="0">
                <a:latin typeface="Calibri"/>
                <a:cs typeface="Calibri"/>
              </a:rPr>
              <a:t> </a:t>
            </a:r>
            <a:r>
              <a:rPr sz="1300" spc="-10" dirty="0">
                <a:latin typeface="Calibri"/>
                <a:cs typeface="Calibri"/>
              </a:rPr>
              <a:t>de</a:t>
            </a:r>
            <a:r>
              <a:rPr sz="1300" spc="5" dirty="0">
                <a:latin typeface="Calibri"/>
                <a:cs typeface="Calibri"/>
              </a:rPr>
              <a:t> </a:t>
            </a:r>
            <a:r>
              <a:rPr lang="es-CO" sz="1300" spc="-10" dirty="0">
                <a:latin typeface="Calibri"/>
                <a:cs typeface="Calibri"/>
              </a:rPr>
              <a:t>B</a:t>
            </a:r>
            <a:r>
              <a:rPr sz="1300" spc="-10" dirty="0" err="1" smtClean="0">
                <a:latin typeface="Calibri"/>
                <a:cs typeface="Calibri"/>
              </a:rPr>
              <a:t>ombe</a:t>
            </a:r>
            <a:r>
              <a:rPr sz="1300" spc="-25" dirty="0" err="1" smtClean="0">
                <a:latin typeface="Calibri"/>
                <a:cs typeface="Calibri"/>
              </a:rPr>
              <a:t>r</a:t>
            </a:r>
            <a:r>
              <a:rPr sz="1300" spc="-10" dirty="0" err="1" smtClean="0">
                <a:latin typeface="Calibri"/>
                <a:cs typeface="Calibri"/>
              </a:rPr>
              <a:t>os</a:t>
            </a:r>
            <a:r>
              <a:rPr sz="1300" spc="30" dirty="0" smtClean="0">
                <a:latin typeface="Calibri"/>
                <a:cs typeface="Calibri"/>
              </a:rPr>
              <a:t> </a:t>
            </a:r>
            <a:r>
              <a:rPr lang="es-ES" sz="1300" spc="-10" dirty="0">
                <a:latin typeface="Calibri"/>
                <a:cs typeface="Calibri"/>
              </a:rPr>
              <a:t>,</a:t>
            </a:r>
            <a:r>
              <a:rPr sz="1300" spc="5" dirty="0" smtClean="0">
                <a:latin typeface="Calibri"/>
                <a:cs typeface="Calibri"/>
              </a:rPr>
              <a:t> </a:t>
            </a:r>
            <a:r>
              <a:rPr lang="es-CO" sz="1300" spc="-10" dirty="0">
                <a:latin typeface="Calibri"/>
                <a:cs typeface="Calibri"/>
              </a:rPr>
              <a:t>E</a:t>
            </a:r>
            <a:r>
              <a:rPr sz="1300" spc="-20" dirty="0" err="1" smtClean="0">
                <a:latin typeface="Calibri"/>
                <a:cs typeface="Calibri"/>
              </a:rPr>
              <a:t>n</a:t>
            </a:r>
            <a:r>
              <a:rPr sz="1300" spc="-5" dirty="0" err="1" smtClean="0">
                <a:latin typeface="Calibri"/>
                <a:cs typeface="Calibri"/>
              </a:rPr>
              <a:t>tida</a:t>
            </a:r>
            <a:r>
              <a:rPr sz="1300" spc="-10" dirty="0" err="1" smtClean="0">
                <a:latin typeface="Calibri"/>
                <a:cs typeface="Calibri"/>
              </a:rPr>
              <a:t>d</a:t>
            </a:r>
            <a:r>
              <a:rPr sz="1300" spc="-5" dirty="0" err="1" smtClean="0">
                <a:latin typeface="Calibri"/>
                <a:cs typeface="Calibri"/>
              </a:rPr>
              <a:t>es</a:t>
            </a:r>
            <a:r>
              <a:rPr sz="1300" spc="40" dirty="0" smtClean="0">
                <a:latin typeface="Calibri"/>
                <a:cs typeface="Calibri"/>
              </a:rPr>
              <a:t> </a:t>
            </a:r>
            <a:r>
              <a:rPr lang="es-ES" sz="1300" spc="40" dirty="0">
                <a:latin typeface="Calibri"/>
                <a:cs typeface="Calibri"/>
              </a:rPr>
              <a:t> </a:t>
            </a:r>
            <a:r>
              <a:rPr lang="es-ES" sz="1300" spc="40" dirty="0" smtClean="0">
                <a:latin typeface="Calibri"/>
                <a:cs typeface="Calibri"/>
              </a:rPr>
              <a:t>Territoriales y  </a:t>
            </a:r>
            <a:r>
              <a:rPr lang="es-CO" sz="1300" spc="-10" dirty="0" smtClean="0">
                <a:latin typeface="Calibri"/>
                <a:cs typeface="Calibri"/>
              </a:rPr>
              <a:t>P</a:t>
            </a:r>
            <a:r>
              <a:rPr sz="1300" spc="-5" dirty="0" err="1" smtClean="0">
                <a:latin typeface="Calibri"/>
                <a:cs typeface="Calibri"/>
              </a:rPr>
              <a:t>úbli</a:t>
            </a:r>
            <a:r>
              <a:rPr sz="1300" spc="-20" dirty="0" err="1" smtClean="0">
                <a:latin typeface="Calibri"/>
                <a:cs typeface="Calibri"/>
              </a:rPr>
              <a:t>c</a:t>
            </a:r>
            <a:r>
              <a:rPr sz="1300" spc="-5" dirty="0" err="1" smtClean="0">
                <a:latin typeface="Calibri"/>
                <a:cs typeface="Calibri"/>
              </a:rPr>
              <a:t>as</a:t>
            </a:r>
            <a:r>
              <a:rPr sz="1300" spc="-5" dirty="0">
                <a:latin typeface="Calibri"/>
                <a:cs typeface="Calibri"/>
              </a:rPr>
              <a:t>.</a:t>
            </a:r>
            <a:endParaRPr sz="1300" dirty="0">
              <a:latin typeface="Calibri"/>
              <a:cs typeface="Calibri"/>
            </a:endParaRPr>
          </a:p>
          <a:p>
            <a:pPr marL="299085" marR="6985" indent="-287020" algn="just">
              <a:lnSpc>
                <a:spcPct val="100000"/>
              </a:lnSpc>
              <a:buFont typeface="Arial"/>
              <a:buChar char="•"/>
              <a:tabLst>
                <a:tab pos="299085" algn="l"/>
              </a:tabLst>
            </a:pPr>
            <a:r>
              <a:rPr sz="1300" i="1" spc="-30" dirty="0">
                <a:latin typeface="Calibri"/>
                <a:cs typeface="Calibri"/>
              </a:rPr>
              <a:t>R</a:t>
            </a:r>
            <a:r>
              <a:rPr sz="1300" i="1" spc="-10" dirty="0">
                <a:latin typeface="Calibri"/>
                <a:cs typeface="Calibri"/>
              </a:rPr>
              <a:t>e</a:t>
            </a:r>
            <a:r>
              <a:rPr sz="1300" i="1" spc="-5" dirty="0">
                <a:latin typeface="Calibri"/>
                <a:cs typeface="Calibri"/>
              </a:rPr>
              <a:t>p</a:t>
            </a:r>
            <a:r>
              <a:rPr sz="1300" i="1" spc="-10" dirty="0">
                <a:latin typeface="Calibri"/>
                <a:cs typeface="Calibri"/>
              </a:rPr>
              <a:t>res</a:t>
            </a:r>
            <a:r>
              <a:rPr sz="1300" i="1" spc="-20" dirty="0">
                <a:latin typeface="Calibri"/>
                <a:cs typeface="Calibri"/>
              </a:rPr>
              <a:t>en</a:t>
            </a:r>
            <a:r>
              <a:rPr sz="1300" i="1" spc="-35" dirty="0">
                <a:latin typeface="Calibri"/>
                <a:cs typeface="Calibri"/>
              </a:rPr>
              <a:t>t</a:t>
            </a:r>
            <a:r>
              <a:rPr sz="1300" i="1" spc="-5" dirty="0">
                <a:latin typeface="Calibri"/>
                <a:cs typeface="Calibri"/>
              </a:rPr>
              <a:t>ativi</a:t>
            </a:r>
            <a:r>
              <a:rPr sz="1300" i="1" spc="-15" dirty="0">
                <a:latin typeface="Calibri"/>
                <a:cs typeface="Calibri"/>
              </a:rPr>
              <a:t>d</a:t>
            </a:r>
            <a:r>
              <a:rPr sz="1300" i="1" spc="-20" dirty="0">
                <a:latin typeface="Calibri"/>
                <a:cs typeface="Calibri"/>
              </a:rPr>
              <a:t>a</a:t>
            </a:r>
            <a:r>
              <a:rPr sz="1300" i="1" dirty="0">
                <a:latin typeface="Calibri"/>
                <a:cs typeface="Calibri"/>
              </a:rPr>
              <a:t>d</a:t>
            </a:r>
            <a:r>
              <a:rPr sz="1300" i="1" spc="-5" dirty="0">
                <a:latin typeface="Calibri"/>
                <a:cs typeface="Calibri"/>
              </a:rPr>
              <a:t>:</a:t>
            </a:r>
            <a:r>
              <a:rPr sz="1300" i="1" spc="55" dirty="0">
                <a:latin typeface="Calibri"/>
                <a:cs typeface="Calibri"/>
              </a:rPr>
              <a:t> </a:t>
            </a:r>
            <a:r>
              <a:rPr sz="1300" spc="-35" dirty="0">
                <a:latin typeface="Calibri"/>
                <a:cs typeface="Calibri"/>
              </a:rPr>
              <a:t>P</a:t>
            </a:r>
            <a:r>
              <a:rPr sz="1300" spc="-10" dirty="0">
                <a:latin typeface="Calibri"/>
                <a:cs typeface="Calibri"/>
              </a:rPr>
              <a:t>a</a:t>
            </a:r>
            <a:r>
              <a:rPr sz="1300" spc="-35" dirty="0">
                <a:latin typeface="Calibri"/>
                <a:cs typeface="Calibri"/>
              </a:rPr>
              <a:t>r</a:t>
            </a:r>
            <a:r>
              <a:rPr sz="1300" spc="-10" dirty="0">
                <a:latin typeface="Calibri"/>
                <a:cs typeface="Calibri"/>
              </a:rPr>
              <a:t>a</a:t>
            </a:r>
            <a:r>
              <a:rPr sz="1300" spc="55" dirty="0">
                <a:latin typeface="Calibri"/>
                <a:cs typeface="Calibri"/>
              </a:rPr>
              <a:t> </a:t>
            </a:r>
            <a:r>
              <a:rPr sz="1300" spc="-5" dirty="0">
                <a:latin typeface="Calibri"/>
                <a:cs typeface="Calibri"/>
              </a:rPr>
              <a:t>las</a:t>
            </a:r>
            <a:r>
              <a:rPr sz="1300" spc="60" dirty="0">
                <a:latin typeface="Calibri"/>
                <a:cs typeface="Calibri"/>
              </a:rPr>
              <a:t> </a:t>
            </a:r>
            <a:r>
              <a:rPr sz="1300" dirty="0">
                <a:latin typeface="Calibri"/>
                <a:cs typeface="Calibri"/>
              </a:rPr>
              <a:t>e</a:t>
            </a:r>
            <a:r>
              <a:rPr sz="1300" spc="-10" dirty="0">
                <a:latin typeface="Calibri"/>
                <a:cs typeface="Calibri"/>
              </a:rPr>
              <a:t>n</a:t>
            </a:r>
            <a:r>
              <a:rPr sz="1300" spc="-5" dirty="0">
                <a:latin typeface="Calibri"/>
                <a:cs typeface="Calibri"/>
              </a:rPr>
              <a:t>c</a:t>
            </a:r>
            <a:r>
              <a:rPr sz="1300" spc="-10" dirty="0">
                <a:latin typeface="Calibri"/>
                <a:cs typeface="Calibri"/>
              </a:rPr>
              <a:t>u</a:t>
            </a:r>
            <a:r>
              <a:rPr sz="1300" spc="-5" dirty="0">
                <a:latin typeface="Calibri"/>
                <a:cs typeface="Calibri"/>
              </a:rPr>
              <a:t>e</a:t>
            </a:r>
            <a:r>
              <a:rPr sz="1300" spc="-20" dirty="0">
                <a:latin typeface="Calibri"/>
                <a:cs typeface="Calibri"/>
              </a:rPr>
              <a:t>s</a:t>
            </a:r>
            <a:r>
              <a:rPr sz="1300" spc="-10" dirty="0">
                <a:latin typeface="Calibri"/>
                <a:cs typeface="Calibri"/>
              </a:rPr>
              <a:t>tas</a:t>
            </a:r>
            <a:r>
              <a:rPr sz="1300" spc="65" dirty="0">
                <a:latin typeface="Calibri"/>
                <a:cs typeface="Calibri"/>
              </a:rPr>
              <a:t> </a:t>
            </a:r>
            <a:r>
              <a:rPr sz="1300" dirty="0">
                <a:latin typeface="Calibri"/>
                <a:cs typeface="Calibri"/>
              </a:rPr>
              <a:t>e</a:t>
            </a:r>
            <a:r>
              <a:rPr sz="1300" spc="-5" dirty="0">
                <a:latin typeface="Calibri"/>
                <a:cs typeface="Calibri"/>
              </a:rPr>
              <a:t>s</a:t>
            </a:r>
            <a:r>
              <a:rPr sz="1300" spc="60" dirty="0">
                <a:latin typeface="Calibri"/>
                <a:cs typeface="Calibri"/>
              </a:rPr>
              <a:t> </a:t>
            </a:r>
            <a:r>
              <a:rPr sz="1300" spc="-5" dirty="0">
                <a:latin typeface="Calibri"/>
                <a:cs typeface="Calibri"/>
              </a:rPr>
              <a:t>el</a:t>
            </a:r>
            <a:r>
              <a:rPr sz="1300" spc="55" dirty="0">
                <a:latin typeface="Calibri"/>
                <a:cs typeface="Calibri"/>
              </a:rPr>
              <a:t> </a:t>
            </a:r>
            <a:r>
              <a:rPr sz="1300" dirty="0">
                <a:latin typeface="Calibri"/>
                <a:cs typeface="Calibri"/>
              </a:rPr>
              <a:t>1</a:t>
            </a:r>
            <a:r>
              <a:rPr sz="1300" spc="-10" dirty="0">
                <a:latin typeface="Calibri"/>
                <a:cs typeface="Calibri"/>
              </a:rPr>
              <a:t>0</a:t>
            </a:r>
            <a:r>
              <a:rPr sz="1300" spc="-5" dirty="0">
                <a:latin typeface="Calibri"/>
                <a:cs typeface="Calibri"/>
              </a:rPr>
              <a:t>0</a:t>
            </a:r>
            <a:r>
              <a:rPr sz="1300" spc="-10" dirty="0">
                <a:latin typeface="Calibri"/>
                <a:cs typeface="Calibri"/>
              </a:rPr>
              <a:t>%</a:t>
            </a:r>
            <a:r>
              <a:rPr sz="1300" spc="50" dirty="0">
                <a:latin typeface="Calibri"/>
                <a:cs typeface="Calibri"/>
              </a:rPr>
              <a:t> </a:t>
            </a:r>
            <a:r>
              <a:rPr sz="1300" spc="0" dirty="0">
                <a:latin typeface="Calibri"/>
                <a:cs typeface="Calibri"/>
              </a:rPr>
              <a:t>d</a:t>
            </a:r>
            <a:r>
              <a:rPr sz="1300" spc="-10" dirty="0">
                <a:latin typeface="Calibri"/>
                <a:cs typeface="Calibri"/>
              </a:rPr>
              <a:t>e</a:t>
            </a:r>
            <a:r>
              <a:rPr sz="1300" spc="55" dirty="0">
                <a:latin typeface="Calibri"/>
                <a:cs typeface="Calibri"/>
              </a:rPr>
              <a:t> </a:t>
            </a:r>
            <a:r>
              <a:rPr sz="1300" spc="0" dirty="0">
                <a:latin typeface="Calibri"/>
                <a:cs typeface="Calibri"/>
              </a:rPr>
              <a:t>l</a:t>
            </a:r>
            <a:r>
              <a:rPr sz="1300" spc="-10" dirty="0">
                <a:latin typeface="Calibri"/>
                <a:cs typeface="Calibri"/>
              </a:rPr>
              <a:t>os</a:t>
            </a:r>
            <a:r>
              <a:rPr sz="1300" spc="60" dirty="0">
                <a:latin typeface="Calibri"/>
                <a:cs typeface="Calibri"/>
              </a:rPr>
              <a:t> </a:t>
            </a:r>
            <a:r>
              <a:rPr sz="1300" dirty="0">
                <a:latin typeface="Calibri"/>
                <a:cs typeface="Calibri"/>
              </a:rPr>
              <a:t>u</a:t>
            </a:r>
            <a:r>
              <a:rPr sz="1300" spc="-10" dirty="0">
                <a:latin typeface="Calibri"/>
                <a:cs typeface="Calibri"/>
              </a:rPr>
              <a:t>suar</a:t>
            </a:r>
            <a:r>
              <a:rPr sz="1300" dirty="0">
                <a:latin typeface="Calibri"/>
                <a:cs typeface="Calibri"/>
              </a:rPr>
              <a:t>io</a:t>
            </a:r>
            <a:r>
              <a:rPr sz="1300" spc="-5" dirty="0">
                <a:latin typeface="Calibri"/>
                <a:cs typeface="Calibri"/>
              </a:rPr>
              <a:t>s</a:t>
            </a:r>
            <a:r>
              <a:rPr sz="1300" spc="55" dirty="0">
                <a:latin typeface="Calibri"/>
                <a:cs typeface="Calibri"/>
              </a:rPr>
              <a:t> </a:t>
            </a:r>
            <a:r>
              <a:rPr sz="1300" spc="-10" dirty="0">
                <a:latin typeface="Calibri"/>
                <a:cs typeface="Calibri"/>
              </a:rPr>
              <a:t>y</a:t>
            </a:r>
            <a:r>
              <a:rPr sz="1300" spc="75" dirty="0">
                <a:latin typeface="Calibri"/>
                <a:cs typeface="Calibri"/>
              </a:rPr>
              <a:t> </a:t>
            </a:r>
            <a:r>
              <a:rPr sz="1300" spc="-10" dirty="0">
                <a:latin typeface="Calibri"/>
                <a:cs typeface="Calibri"/>
              </a:rPr>
              <a:t>e</a:t>
            </a:r>
            <a:r>
              <a:rPr sz="1300" spc="-20" dirty="0">
                <a:latin typeface="Calibri"/>
                <a:cs typeface="Calibri"/>
              </a:rPr>
              <a:t>st</a:t>
            </a:r>
            <a:r>
              <a:rPr sz="1300" spc="-10" dirty="0">
                <a:latin typeface="Calibri"/>
                <a:cs typeface="Calibri"/>
              </a:rPr>
              <a:t>án</a:t>
            </a:r>
            <a:r>
              <a:rPr sz="1300" spc="70" dirty="0">
                <a:latin typeface="Calibri"/>
                <a:cs typeface="Calibri"/>
              </a:rPr>
              <a:t> </a:t>
            </a:r>
            <a:r>
              <a:rPr sz="1300" spc="-5" dirty="0">
                <a:latin typeface="Calibri"/>
                <a:cs typeface="Calibri"/>
              </a:rPr>
              <a:t>inclu</a:t>
            </a:r>
            <a:r>
              <a:rPr sz="1300" spc="5" dirty="0">
                <a:latin typeface="Calibri"/>
                <a:cs typeface="Calibri"/>
              </a:rPr>
              <a:t>i</a:t>
            </a:r>
            <a:r>
              <a:rPr sz="1300" spc="-10" dirty="0">
                <a:latin typeface="Calibri"/>
                <a:cs typeface="Calibri"/>
              </a:rPr>
              <a:t>d</a:t>
            </a:r>
            <a:r>
              <a:rPr sz="1300" dirty="0">
                <a:latin typeface="Calibri"/>
                <a:cs typeface="Calibri"/>
              </a:rPr>
              <a:t>o</a:t>
            </a:r>
            <a:r>
              <a:rPr sz="1300" spc="-5" dirty="0">
                <a:latin typeface="Calibri"/>
                <a:cs typeface="Calibri"/>
              </a:rPr>
              <a:t>s</a:t>
            </a:r>
            <a:r>
              <a:rPr sz="1300" spc="55" dirty="0">
                <a:latin typeface="Calibri"/>
                <a:cs typeface="Calibri"/>
              </a:rPr>
              <a:t> </a:t>
            </a:r>
            <a:r>
              <a:rPr sz="1300" dirty="0">
                <a:latin typeface="Calibri"/>
                <a:cs typeface="Calibri"/>
              </a:rPr>
              <a:t>e</a:t>
            </a:r>
            <a:r>
              <a:rPr sz="1300" spc="-10" dirty="0">
                <a:latin typeface="Calibri"/>
                <a:cs typeface="Calibri"/>
              </a:rPr>
              <a:t>n</a:t>
            </a:r>
            <a:r>
              <a:rPr sz="1300" spc="55" dirty="0">
                <a:latin typeface="Calibri"/>
                <a:cs typeface="Calibri"/>
              </a:rPr>
              <a:t> </a:t>
            </a:r>
            <a:r>
              <a:rPr sz="1300" spc="-5" dirty="0">
                <a:latin typeface="Calibri"/>
                <a:cs typeface="Calibri"/>
              </a:rPr>
              <a:t>el</a:t>
            </a:r>
            <a:r>
              <a:rPr sz="1300" spc="80" dirty="0">
                <a:latin typeface="Calibri"/>
                <a:cs typeface="Calibri"/>
              </a:rPr>
              <a:t> </a:t>
            </a:r>
            <a:r>
              <a:rPr sz="1300" spc="-10" dirty="0" smtClean="0">
                <a:latin typeface="Calibri"/>
                <a:cs typeface="Calibri"/>
              </a:rPr>
              <a:t>Marco</a:t>
            </a:r>
            <a:r>
              <a:rPr sz="1300" spc="65" dirty="0" smtClean="0">
                <a:latin typeface="Calibri"/>
                <a:cs typeface="Calibri"/>
              </a:rPr>
              <a:t> </a:t>
            </a:r>
            <a:r>
              <a:rPr lang="es-CO" sz="1300" spc="65" dirty="0" smtClean="0">
                <a:latin typeface="Calibri"/>
                <a:cs typeface="Calibri"/>
              </a:rPr>
              <a:t>M</a:t>
            </a:r>
            <a:r>
              <a:rPr lang="es-CO" sz="1300" spc="-10" dirty="0" smtClean="0">
                <a:latin typeface="Calibri"/>
                <a:cs typeface="Calibri"/>
              </a:rPr>
              <a:t>u</a:t>
            </a:r>
            <a:r>
              <a:rPr sz="1300" spc="-10" dirty="0" smtClean="0">
                <a:latin typeface="Calibri"/>
                <a:cs typeface="Calibri"/>
              </a:rPr>
              <a:t>est</a:t>
            </a:r>
            <a:r>
              <a:rPr sz="1300" spc="-30" dirty="0" smtClean="0">
                <a:latin typeface="Calibri"/>
                <a:cs typeface="Calibri"/>
              </a:rPr>
              <a:t>r</a:t>
            </a:r>
            <a:r>
              <a:rPr sz="1300" spc="-5" dirty="0" smtClean="0">
                <a:latin typeface="Calibri"/>
                <a:cs typeface="Calibri"/>
              </a:rPr>
              <a:t>al</a:t>
            </a:r>
            <a:r>
              <a:rPr sz="1300" spc="55" dirty="0" smtClean="0">
                <a:latin typeface="Calibri"/>
                <a:cs typeface="Calibri"/>
              </a:rPr>
              <a:t> </a:t>
            </a:r>
            <a:r>
              <a:rPr sz="1300" spc="-10" dirty="0">
                <a:latin typeface="Calibri"/>
                <a:cs typeface="Calibri"/>
              </a:rPr>
              <a:t>de</a:t>
            </a:r>
            <a:r>
              <a:rPr sz="1300" spc="65" dirty="0">
                <a:latin typeface="Calibri"/>
                <a:cs typeface="Calibri"/>
              </a:rPr>
              <a:t> </a:t>
            </a:r>
            <a:r>
              <a:rPr sz="1300" spc="-5" dirty="0">
                <a:latin typeface="Calibri"/>
                <a:cs typeface="Calibri"/>
              </a:rPr>
              <a:t>la</a:t>
            </a:r>
            <a:r>
              <a:rPr sz="1300" spc="70"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5" dirty="0">
                <a:latin typeface="Calibri"/>
                <a:cs typeface="Calibri"/>
              </a:rPr>
              <a:t>c</a:t>
            </a:r>
            <a:r>
              <a:rPr sz="1300" spc="-10" dirty="0">
                <a:latin typeface="Calibri"/>
                <a:cs typeface="Calibri"/>
              </a:rPr>
              <a:t>ión</a:t>
            </a:r>
            <a:r>
              <a:rPr sz="1300" spc="70" dirty="0">
                <a:latin typeface="Calibri"/>
                <a:cs typeface="Calibri"/>
              </a:rPr>
              <a:t> </a:t>
            </a:r>
            <a:r>
              <a:rPr sz="1300" spc="-10" dirty="0">
                <a:latin typeface="Calibri"/>
                <a:cs typeface="Calibri"/>
              </a:rPr>
              <a:t>d</a:t>
            </a:r>
            <a:r>
              <a:rPr sz="1300" spc="-5" dirty="0">
                <a:latin typeface="Calibri"/>
                <a:cs typeface="Calibri"/>
              </a:rPr>
              <a:t>el</a:t>
            </a:r>
            <a:r>
              <a:rPr sz="1300" spc="8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vicio</a:t>
            </a:r>
            <a:r>
              <a:rPr sz="1300" spc="60" dirty="0">
                <a:latin typeface="Calibri"/>
                <a:cs typeface="Calibri"/>
              </a:rPr>
              <a:t> </a:t>
            </a:r>
            <a:r>
              <a:rPr sz="1300" spc="-10" dirty="0">
                <a:latin typeface="Calibri"/>
                <a:cs typeface="Calibri"/>
              </a:rPr>
              <a:t>o</a:t>
            </a:r>
            <a:r>
              <a:rPr sz="1300" spc="75" dirty="0">
                <a:latin typeface="Calibri"/>
                <a:cs typeface="Calibri"/>
              </a:rPr>
              <a:t> </a:t>
            </a:r>
            <a:r>
              <a:rPr sz="1300" spc="-10" dirty="0">
                <a:latin typeface="Calibri"/>
                <a:cs typeface="Calibri"/>
              </a:rPr>
              <a:t>e</a:t>
            </a:r>
            <a:r>
              <a:rPr sz="1300" spc="-20" dirty="0">
                <a:latin typeface="Calibri"/>
                <a:cs typeface="Calibri"/>
              </a:rPr>
              <a:t>n</a:t>
            </a:r>
            <a:r>
              <a:rPr sz="1300" spc="-5" dirty="0">
                <a:latin typeface="Calibri"/>
                <a:cs typeface="Calibri"/>
              </a:rPr>
              <a:t>t</a:t>
            </a:r>
            <a:r>
              <a:rPr sz="1300" spc="-15" dirty="0">
                <a:latin typeface="Calibri"/>
                <a:cs typeface="Calibri"/>
              </a:rPr>
              <a:t>r</a:t>
            </a:r>
            <a:r>
              <a:rPr sz="1300" spc="-10" dirty="0">
                <a:latin typeface="Calibri"/>
                <a:cs typeface="Calibri"/>
              </a:rPr>
              <a:t>e</a:t>
            </a:r>
            <a:r>
              <a:rPr sz="1300" spc="-30" dirty="0">
                <a:latin typeface="Calibri"/>
                <a:cs typeface="Calibri"/>
              </a:rPr>
              <a:t>g</a:t>
            </a:r>
            <a:r>
              <a:rPr sz="1300" spc="-10" dirty="0">
                <a:latin typeface="Calibri"/>
                <a:cs typeface="Calibri"/>
              </a:rPr>
              <a:t>a</a:t>
            </a:r>
            <a:r>
              <a:rPr sz="1300" spc="55" dirty="0">
                <a:latin typeface="Calibri"/>
                <a:cs typeface="Calibri"/>
              </a:rPr>
              <a:t> </a:t>
            </a:r>
            <a:r>
              <a:rPr sz="1300" spc="-10" dirty="0">
                <a:latin typeface="Calibri"/>
                <a:cs typeface="Calibri"/>
              </a:rPr>
              <a:t>de</a:t>
            </a:r>
            <a:r>
              <a:rPr sz="1300" spc="-5" dirty="0">
                <a:latin typeface="Calibri"/>
                <a:cs typeface="Calibri"/>
              </a:rPr>
              <a:t> p</a:t>
            </a:r>
            <a:r>
              <a:rPr sz="1300" spc="-25" dirty="0">
                <a:latin typeface="Calibri"/>
                <a:cs typeface="Calibri"/>
              </a:rPr>
              <a:t>r</a:t>
            </a:r>
            <a:r>
              <a:rPr sz="1300" spc="-10" dirty="0">
                <a:latin typeface="Calibri"/>
                <a:cs typeface="Calibri"/>
              </a:rPr>
              <a:t>odu</a:t>
            </a:r>
            <a:r>
              <a:rPr sz="1300" spc="-5" dirty="0">
                <a:latin typeface="Calibri"/>
                <a:cs typeface="Calibri"/>
              </a:rPr>
              <a:t>c</a:t>
            </a:r>
            <a:r>
              <a:rPr sz="1300" spc="-20" dirty="0">
                <a:latin typeface="Calibri"/>
                <a:cs typeface="Calibri"/>
              </a:rPr>
              <a:t>t</a:t>
            </a:r>
            <a:r>
              <a:rPr sz="1300" spc="-10" dirty="0">
                <a:latin typeface="Calibri"/>
                <a:cs typeface="Calibri"/>
              </a:rPr>
              <a:t>os</a:t>
            </a:r>
            <a:r>
              <a:rPr sz="1300" spc="25" dirty="0">
                <a:latin typeface="Calibri"/>
                <a:cs typeface="Calibri"/>
              </a:rPr>
              <a:t> </a:t>
            </a:r>
            <a:r>
              <a:rPr sz="1300" spc="-20" dirty="0">
                <a:latin typeface="Calibri"/>
                <a:cs typeface="Calibri"/>
              </a:rPr>
              <a:t>g</a:t>
            </a:r>
            <a:r>
              <a:rPr sz="1300" spc="-10" dirty="0">
                <a:latin typeface="Calibri"/>
                <a:cs typeface="Calibri"/>
              </a:rPr>
              <a:t>e</a:t>
            </a:r>
            <a:r>
              <a:rPr sz="1300" spc="-5" dirty="0">
                <a:latin typeface="Calibri"/>
                <a:cs typeface="Calibri"/>
              </a:rPr>
              <a:t>n</a:t>
            </a:r>
            <a:r>
              <a:rPr sz="1300" spc="-10" dirty="0">
                <a:latin typeface="Calibri"/>
                <a:cs typeface="Calibri"/>
              </a:rPr>
              <a:t>e</a:t>
            </a:r>
            <a:r>
              <a:rPr sz="1300" spc="-25" dirty="0">
                <a:latin typeface="Calibri"/>
                <a:cs typeface="Calibri"/>
              </a:rPr>
              <a:t>r</a:t>
            </a:r>
            <a:r>
              <a:rPr sz="1300" spc="-10" dirty="0">
                <a:latin typeface="Calibri"/>
                <a:cs typeface="Calibri"/>
              </a:rPr>
              <a:t>ados.</a:t>
            </a:r>
            <a:endParaRPr sz="1300" dirty="0">
              <a:latin typeface="Calibri"/>
              <a:cs typeface="Calibri"/>
            </a:endParaRPr>
          </a:p>
        </p:txBody>
      </p:sp>
      <p:sp>
        <p:nvSpPr>
          <p:cNvPr id="7" name="object 2"/>
          <p:cNvSpPr txBox="1">
            <a:spLocks/>
          </p:cNvSpPr>
          <p:nvPr/>
        </p:nvSpPr>
        <p:spPr>
          <a:xfrm>
            <a:off x="2032518" y="596046"/>
            <a:ext cx="10820399" cy="276999"/>
          </a:xfrm>
          <a:prstGeom prst="rect">
            <a:avLst/>
          </a:prstGeom>
        </p:spPr>
        <p:txBody>
          <a:bodyPr vert="horz" wrap="square" lIns="0" tIns="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308100" algn="l">
              <a:lnSpc>
                <a:spcPct val="100000"/>
              </a:lnSpc>
            </a:pPr>
            <a:r>
              <a:rPr lang="es-MX" sz="1800" dirty="0" smtClean="0">
                <a:solidFill>
                  <a:schemeClr val="bg1"/>
                </a:solidFill>
              </a:rPr>
              <a:t>I</a:t>
            </a:r>
            <a:r>
              <a:rPr lang="es-MX" sz="1800" spc="5" dirty="0" smtClean="0">
                <a:solidFill>
                  <a:schemeClr val="bg1"/>
                </a:solidFill>
              </a:rPr>
              <a:t>N</a:t>
            </a:r>
            <a:r>
              <a:rPr lang="es-MX" sz="1800" dirty="0" smtClean="0">
                <a:solidFill>
                  <a:schemeClr val="bg1"/>
                </a:solidFill>
              </a:rPr>
              <a:t>FORME</a:t>
            </a:r>
            <a:r>
              <a:rPr lang="es-MX" sz="1800" spc="-25" dirty="0" smtClean="0">
                <a:solidFill>
                  <a:schemeClr val="bg1"/>
                </a:solidFill>
              </a:rPr>
              <a:t> </a:t>
            </a:r>
            <a:r>
              <a:rPr lang="es-MX" sz="1800" dirty="0" smtClean="0">
                <a:solidFill>
                  <a:schemeClr val="bg1"/>
                </a:solidFill>
              </a:rPr>
              <a:t>E</a:t>
            </a:r>
            <a:r>
              <a:rPr lang="es-MX" sz="1800" spc="5" dirty="0" smtClean="0">
                <a:solidFill>
                  <a:schemeClr val="bg1"/>
                </a:solidFill>
              </a:rPr>
              <a:t>N</a:t>
            </a:r>
            <a:r>
              <a:rPr lang="es-MX" sz="1800" dirty="0" smtClean="0">
                <a:solidFill>
                  <a:schemeClr val="bg1"/>
                </a:solidFill>
              </a:rPr>
              <a:t>CUES</a:t>
            </a:r>
            <a:r>
              <a:rPr lang="es-MX" sz="1800" spc="-15" dirty="0" smtClean="0">
                <a:solidFill>
                  <a:schemeClr val="bg1"/>
                </a:solidFill>
              </a:rPr>
              <a:t>T</a:t>
            </a:r>
            <a:r>
              <a:rPr lang="es-MX" sz="1800" dirty="0" smtClean="0">
                <a:solidFill>
                  <a:schemeClr val="bg1"/>
                </a:solidFill>
              </a:rPr>
              <a:t>A</a:t>
            </a:r>
            <a:r>
              <a:rPr lang="es-MX" sz="1800" spc="-40" dirty="0" smtClean="0">
                <a:solidFill>
                  <a:schemeClr val="bg1"/>
                </a:solidFill>
              </a:rPr>
              <a:t> </a:t>
            </a:r>
            <a:r>
              <a:rPr lang="es-MX" sz="1800" dirty="0" smtClean="0">
                <a:solidFill>
                  <a:schemeClr val="bg1"/>
                </a:solidFill>
              </a:rPr>
              <a:t>S</a:t>
            </a:r>
            <a:r>
              <a:rPr lang="es-MX" sz="1800" spc="5" dirty="0" smtClean="0">
                <a:solidFill>
                  <a:schemeClr val="bg1"/>
                </a:solidFill>
              </a:rPr>
              <a:t>A</a:t>
            </a:r>
            <a:r>
              <a:rPr lang="es-MX" sz="1800" dirty="0" smtClean="0">
                <a:solidFill>
                  <a:schemeClr val="bg1"/>
                </a:solidFill>
              </a:rPr>
              <a:t>TISF</a:t>
            </a:r>
            <a:r>
              <a:rPr lang="es-MX" sz="1800" spc="5" dirty="0" smtClean="0">
                <a:solidFill>
                  <a:schemeClr val="bg1"/>
                </a:solidFill>
              </a:rPr>
              <a:t>A</a:t>
            </a:r>
            <a:r>
              <a:rPr lang="es-MX" sz="1800" dirty="0" smtClean="0">
                <a:solidFill>
                  <a:schemeClr val="bg1"/>
                </a:solidFill>
              </a:rPr>
              <a:t>CCIÓN</a:t>
            </a:r>
            <a:r>
              <a:rPr lang="es-MX" sz="1800" spc="-50" dirty="0" smtClean="0">
                <a:solidFill>
                  <a:schemeClr val="bg1"/>
                </a:solidFill>
              </a:rPr>
              <a:t> </a:t>
            </a:r>
            <a:r>
              <a:rPr lang="es-MX" sz="1800" spc="5" dirty="0" smtClean="0">
                <a:solidFill>
                  <a:schemeClr val="bg1"/>
                </a:solidFill>
              </a:rPr>
              <a:t>A</a:t>
            </a:r>
            <a:r>
              <a:rPr lang="es-MX" sz="1800" dirty="0" smtClean="0">
                <a:solidFill>
                  <a:schemeClr val="bg1"/>
                </a:solidFill>
              </a:rPr>
              <a:t>L</a:t>
            </a:r>
            <a:r>
              <a:rPr lang="es-MX" sz="1800" spc="-15" dirty="0" smtClean="0">
                <a:solidFill>
                  <a:schemeClr val="bg1"/>
                </a:solidFill>
              </a:rPr>
              <a:t> </a:t>
            </a:r>
            <a:r>
              <a:rPr lang="es-MX" sz="1800" dirty="0" smtClean="0">
                <a:solidFill>
                  <a:schemeClr val="bg1"/>
                </a:solidFill>
              </a:rPr>
              <a:t>US</a:t>
            </a:r>
            <a:r>
              <a:rPr lang="es-MX" sz="1800" spc="5" dirty="0" smtClean="0">
                <a:solidFill>
                  <a:schemeClr val="bg1"/>
                </a:solidFill>
              </a:rPr>
              <a:t>UA</a:t>
            </a:r>
            <a:r>
              <a:rPr lang="es-MX" sz="1800" dirty="0" smtClean="0">
                <a:solidFill>
                  <a:schemeClr val="bg1"/>
                </a:solidFill>
              </a:rPr>
              <a:t>RIO</a:t>
            </a:r>
            <a:r>
              <a:rPr lang="es-MX" sz="1800" spc="-60" dirty="0" smtClean="0">
                <a:solidFill>
                  <a:schemeClr val="bg1"/>
                </a:solidFill>
              </a:rPr>
              <a:t> SEGUNDO</a:t>
            </a:r>
            <a:r>
              <a:rPr lang="es-MX" sz="1800" spc="-5" dirty="0" smtClean="0">
                <a:solidFill>
                  <a:schemeClr val="bg1"/>
                </a:solidFill>
              </a:rPr>
              <a:t> </a:t>
            </a:r>
            <a:r>
              <a:rPr lang="es-MX" sz="1800" dirty="0" smtClean="0">
                <a:solidFill>
                  <a:schemeClr val="bg1"/>
                </a:solidFill>
              </a:rPr>
              <a:t>CUATRIMESTRE 2021</a:t>
            </a:r>
            <a:endParaRPr lang="es-MX" sz="1800" dirty="0">
              <a:solidFill>
                <a:schemeClr val="bg1"/>
              </a:solidFill>
            </a:endParaRPr>
          </a:p>
        </p:txBody>
      </p:sp>
    </p:spTree>
    <p:extLst>
      <p:ext uri="{BB962C8B-B14F-4D97-AF65-F5344CB8AC3E}">
        <p14:creationId xmlns:p14="http://schemas.microsoft.com/office/powerpoint/2010/main" val="2435830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object 3"/>
          <p:cNvSpPr/>
          <p:nvPr/>
        </p:nvSpPr>
        <p:spPr>
          <a:xfrm>
            <a:off x="2603242" y="554391"/>
            <a:ext cx="9041364" cy="399288"/>
          </a:xfrm>
          <a:custGeom>
            <a:avLst/>
            <a:gdLst/>
            <a:ahLst/>
            <a:cxnLst/>
            <a:rect l="l" t="t" r="r" b="b"/>
            <a:pathLst>
              <a:path w="10258044" h="399288">
                <a:moveTo>
                  <a:pt x="0" y="399288"/>
                </a:moveTo>
                <a:lnTo>
                  <a:pt x="10258044" y="399288"/>
                </a:lnTo>
                <a:lnTo>
                  <a:pt x="10258044" y="0"/>
                </a:lnTo>
                <a:lnTo>
                  <a:pt x="0" y="0"/>
                </a:lnTo>
                <a:lnTo>
                  <a:pt x="0" y="399288"/>
                </a:lnTo>
                <a:close/>
              </a:path>
            </a:pathLst>
          </a:custGeom>
          <a:solidFill>
            <a:srgbClr val="001F5F"/>
          </a:solidFill>
        </p:spPr>
        <p:txBody>
          <a:bodyPr wrap="square" lIns="0" tIns="0" rIns="0" bIns="0" rtlCol="0">
            <a:spAutoFit/>
          </a:bodyPr>
          <a:lstStyle/>
          <a:p>
            <a:endParaRPr dirty="0"/>
          </a:p>
        </p:txBody>
      </p:sp>
      <p:sp>
        <p:nvSpPr>
          <p:cNvPr id="2" name="object 3"/>
          <p:cNvSpPr txBox="1"/>
          <p:nvPr/>
        </p:nvSpPr>
        <p:spPr>
          <a:xfrm>
            <a:off x="2961257" y="1414373"/>
            <a:ext cx="8683349" cy="1670201"/>
          </a:xfrm>
          <a:prstGeom prst="rect">
            <a:avLst/>
          </a:prstGeom>
        </p:spPr>
        <p:txBody>
          <a:bodyPr vert="horz" wrap="square" lIns="0" tIns="0" rIns="0" bIns="0" rtlCol="0">
            <a:spAutoFit/>
          </a:bodyPr>
          <a:lstStyle/>
          <a:p>
            <a:pPr marL="12700" marR="6350" algn="just">
              <a:lnSpc>
                <a:spcPct val="90000"/>
              </a:lnSpc>
            </a:pPr>
            <a:r>
              <a:rPr sz="1300" spc="-30" dirty="0">
                <a:latin typeface="Calibri"/>
                <a:cs typeface="Calibri"/>
              </a:rPr>
              <a:t>Tamaño de la Muestra: </a:t>
            </a:r>
            <a:r>
              <a:rPr lang="es-CO" sz="1300" spc="-30" dirty="0">
                <a:latin typeface="Calibri"/>
                <a:cs typeface="Calibri"/>
              </a:rPr>
              <a:t>L</a:t>
            </a:r>
            <a:r>
              <a:rPr sz="1300" spc="-30" dirty="0">
                <a:latin typeface="Calibri"/>
                <a:cs typeface="Calibri"/>
              </a:rPr>
              <a:t>a </a:t>
            </a:r>
            <a:r>
              <a:rPr sz="1300" spc="-30" dirty="0">
                <a:latin typeface="Calibri"/>
                <a:cs typeface="Calibri"/>
              </a:rPr>
              <a:t>muestra representativa que se utilizó para la aplicación de la encuesta de satisfacción es conformada por: los usuarios que acceden a los servicios de la DNBC los cuales</a:t>
            </a:r>
            <a:r>
              <a:rPr sz="1300" spc="-30" dirty="0">
                <a:latin typeface="Calibri"/>
                <a:cs typeface="Calibri"/>
              </a:rPr>
              <a:t> son: </a:t>
            </a:r>
            <a:endParaRPr lang="es-CO" sz="1300" spc="-30" dirty="0" smtClean="0">
              <a:latin typeface="Calibri"/>
              <a:cs typeface="Calibri"/>
            </a:endParaRPr>
          </a:p>
          <a:p>
            <a:pPr marL="12700" marR="6350" algn="just">
              <a:lnSpc>
                <a:spcPct val="90000"/>
              </a:lnSpc>
            </a:pPr>
            <a:endParaRPr lang="es-CO" sz="1300" spc="-30" dirty="0">
              <a:latin typeface="Calibri"/>
              <a:cs typeface="Calibri"/>
            </a:endParaRPr>
          </a:p>
          <a:p>
            <a:pPr marL="12700" marR="6350" algn="just">
              <a:lnSpc>
                <a:spcPct val="90000"/>
              </a:lnSpc>
            </a:pPr>
            <a:r>
              <a:rPr sz="1300" spc="-30" dirty="0" err="1" smtClean="0">
                <a:latin typeface="Calibri"/>
                <a:cs typeface="Calibri"/>
              </a:rPr>
              <a:t>Cuerpos</a:t>
            </a:r>
            <a:r>
              <a:rPr sz="1300" spc="-30" dirty="0" smtClean="0">
                <a:latin typeface="Calibri"/>
                <a:cs typeface="Calibri"/>
              </a:rPr>
              <a:t> </a:t>
            </a:r>
            <a:r>
              <a:rPr sz="1300" spc="-30" dirty="0">
                <a:latin typeface="Calibri"/>
                <a:cs typeface="Calibri"/>
              </a:rPr>
              <a:t>de Bomberos entre </a:t>
            </a:r>
            <a:r>
              <a:rPr sz="1300" spc="-30" dirty="0">
                <a:latin typeface="Calibri"/>
                <a:cs typeface="Calibri"/>
              </a:rPr>
              <a:t>ellos se encuentran </a:t>
            </a:r>
            <a:r>
              <a:rPr sz="1300" spc="-30" dirty="0" err="1">
                <a:latin typeface="Calibri"/>
                <a:cs typeface="Calibri"/>
              </a:rPr>
              <a:t>los</a:t>
            </a:r>
            <a:r>
              <a:rPr sz="1300" spc="-30" dirty="0">
                <a:latin typeface="Calibri"/>
                <a:cs typeface="Calibri"/>
              </a:rPr>
              <a:t> </a:t>
            </a:r>
            <a:r>
              <a:rPr lang="es-CO" sz="1300" spc="-30" dirty="0">
                <a:latin typeface="Calibri"/>
                <a:cs typeface="Calibri"/>
              </a:rPr>
              <a:t>O</a:t>
            </a:r>
            <a:r>
              <a:rPr sz="1300" spc="-30" dirty="0" err="1">
                <a:latin typeface="Calibri"/>
                <a:cs typeface="Calibri"/>
              </a:rPr>
              <a:t>ficiales</a:t>
            </a:r>
            <a:r>
              <a:rPr sz="1300" spc="-30" dirty="0">
                <a:latin typeface="Calibri"/>
                <a:cs typeface="Calibri"/>
              </a:rPr>
              <a:t>, </a:t>
            </a:r>
            <a:r>
              <a:rPr lang="es-CO" sz="1300" spc="-30" dirty="0">
                <a:latin typeface="Calibri"/>
                <a:cs typeface="Calibri"/>
              </a:rPr>
              <a:t>V</a:t>
            </a:r>
            <a:r>
              <a:rPr sz="1300" spc="-30" dirty="0" err="1">
                <a:latin typeface="Calibri"/>
                <a:cs typeface="Calibri"/>
              </a:rPr>
              <a:t>oluntarios</a:t>
            </a:r>
            <a:r>
              <a:rPr sz="1300" spc="-30" dirty="0">
                <a:latin typeface="Calibri"/>
                <a:cs typeface="Calibri"/>
              </a:rPr>
              <a:t> </a:t>
            </a:r>
            <a:r>
              <a:rPr sz="1300" spc="-30" dirty="0">
                <a:latin typeface="Calibri"/>
                <a:cs typeface="Calibri"/>
              </a:rPr>
              <a:t>y </a:t>
            </a:r>
            <a:r>
              <a:rPr lang="es-CO" sz="1300" spc="-30" dirty="0">
                <a:latin typeface="Calibri"/>
                <a:cs typeface="Calibri"/>
              </a:rPr>
              <a:t>A</a:t>
            </a:r>
            <a:r>
              <a:rPr sz="1300" spc="-30" dirty="0" err="1">
                <a:latin typeface="Calibri"/>
                <a:cs typeface="Calibri"/>
              </a:rPr>
              <a:t>eronáuticos</a:t>
            </a:r>
            <a:r>
              <a:rPr sz="1300" spc="-30" dirty="0">
                <a:latin typeface="Calibri"/>
                <a:cs typeface="Calibri"/>
              </a:rPr>
              <a:t>, </a:t>
            </a:r>
            <a:r>
              <a:rPr lang="es-CO" sz="1300" spc="-30" dirty="0">
                <a:latin typeface="Calibri"/>
                <a:cs typeface="Calibri"/>
              </a:rPr>
              <a:t>E</a:t>
            </a:r>
            <a:r>
              <a:rPr sz="1300" spc="-30" dirty="0" err="1">
                <a:latin typeface="Calibri"/>
                <a:cs typeface="Calibri"/>
              </a:rPr>
              <a:t>ntidades</a:t>
            </a:r>
            <a:r>
              <a:rPr sz="1300" spc="-30" dirty="0">
                <a:latin typeface="Calibri"/>
                <a:cs typeface="Calibri"/>
              </a:rPr>
              <a:t> </a:t>
            </a:r>
            <a:r>
              <a:rPr lang="es-CO" sz="1300" spc="-30" dirty="0">
                <a:latin typeface="Calibri"/>
                <a:cs typeface="Calibri"/>
              </a:rPr>
              <a:t>P</a:t>
            </a:r>
            <a:r>
              <a:rPr sz="1300" spc="-30" dirty="0" err="1">
                <a:latin typeface="Calibri"/>
                <a:cs typeface="Calibri"/>
              </a:rPr>
              <a:t>ublicas</a:t>
            </a:r>
            <a:r>
              <a:rPr sz="1300" spc="-30" dirty="0">
                <a:latin typeface="Calibri"/>
                <a:cs typeface="Calibri"/>
              </a:rPr>
              <a:t>, </a:t>
            </a:r>
            <a:r>
              <a:rPr lang="es-CO" sz="1300" spc="-30" dirty="0">
                <a:latin typeface="Calibri"/>
                <a:cs typeface="Calibri"/>
              </a:rPr>
              <a:t>E</a:t>
            </a:r>
            <a:r>
              <a:rPr lang="en-US" sz="1300" spc="-30" dirty="0" err="1">
                <a:latin typeface="Calibri"/>
                <a:cs typeface="Calibri"/>
              </a:rPr>
              <a:t>ntidades</a:t>
            </a:r>
            <a:r>
              <a:rPr lang="en-US" sz="1300" spc="-30" dirty="0">
                <a:latin typeface="Calibri"/>
                <a:cs typeface="Calibri"/>
              </a:rPr>
              <a:t> </a:t>
            </a:r>
            <a:r>
              <a:rPr lang="en-US" sz="1300" spc="-30" dirty="0" err="1">
                <a:latin typeface="Calibri"/>
                <a:cs typeface="Calibri"/>
              </a:rPr>
              <a:t>Territoriales</a:t>
            </a:r>
            <a:r>
              <a:rPr lang="en-US" sz="1300" spc="-30" dirty="0">
                <a:latin typeface="Calibri"/>
                <a:cs typeface="Calibri"/>
              </a:rPr>
              <a:t>, </a:t>
            </a:r>
            <a:r>
              <a:rPr sz="1300" spc="-30" dirty="0">
                <a:latin typeface="Calibri"/>
                <a:cs typeface="Calibri"/>
              </a:rPr>
              <a:t>persona </a:t>
            </a:r>
            <a:r>
              <a:rPr sz="1300" spc="-30" dirty="0">
                <a:latin typeface="Calibri"/>
                <a:cs typeface="Calibri"/>
              </a:rPr>
              <a:t>natural </a:t>
            </a:r>
            <a:r>
              <a:rPr sz="1300" spc="-30" dirty="0">
                <a:latin typeface="Calibri"/>
                <a:cs typeface="Calibri"/>
              </a:rPr>
              <a:t>y</a:t>
            </a:r>
            <a:r>
              <a:rPr lang="es-ES" sz="1300" spc="-30" dirty="0">
                <a:latin typeface="Calibri"/>
                <a:cs typeface="Calibri"/>
              </a:rPr>
              <a:t> </a:t>
            </a:r>
            <a:r>
              <a:rPr sz="1300" spc="-30" dirty="0" err="1">
                <a:latin typeface="Calibri"/>
                <a:cs typeface="Calibri"/>
              </a:rPr>
              <a:t>jurídica</a:t>
            </a:r>
            <a:r>
              <a:rPr sz="1300" spc="-30" dirty="0">
                <a:latin typeface="Calibri"/>
                <a:cs typeface="Calibri"/>
              </a:rPr>
              <a:t> </a:t>
            </a:r>
            <a:r>
              <a:rPr sz="1300" spc="-30" dirty="0">
                <a:latin typeface="Calibri"/>
                <a:cs typeface="Calibri"/>
              </a:rPr>
              <a:t>que accedieron a los servicios a través del chat virtual, correo electrónico, </a:t>
            </a:r>
            <a:r>
              <a:rPr lang="es-ES" sz="1300" spc="-30" dirty="0">
                <a:latin typeface="Calibri"/>
                <a:cs typeface="Calibri"/>
              </a:rPr>
              <a:t>buzón de sugerencias, </a:t>
            </a:r>
            <a:r>
              <a:rPr lang="es-CO" sz="1300" spc="-30" dirty="0">
                <a:latin typeface="Calibri"/>
                <a:cs typeface="Calibri"/>
              </a:rPr>
              <a:t>correspondencia certificada y </a:t>
            </a:r>
            <a:r>
              <a:rPr sz="1300" spc="-30" dirty="0" err="1">
                <a:latin typeface="Calibri"/>
                <a:cs typeface="Calibri"/>
              </a:rPr>
              <a:t>atención</a:t>
            </a:r>
            <a:r>
              <a:rPr sz="1300" spc="-30" dirty="0">
                <a:latin typeface="Calibri"/>
                <a:cs typeface="Calibri"/>
              </a:rPr>
              <a:t> </a:t>
            </a:r>
            <a:r>
              <a:rPr sz="1300" spc="-30" dirty="0">
                <a:latin typeface="Calibri"/>
                <a:cs typeface="Calibri"/>
              </a:rPr>
              <a:t>telefónica y presencial.</a:t>
            </a:r>
          </a:p>
          <a:p>
            <a:pPr>
              <a:lnSpc>
                <a:spcPts val="1000"/>
              </a:lnSpc>
              <a:spcBef>
                <a:spcPts val="20"/>
              </a:spcBef>
            </a:pPr>
            <a:endParaRPr sz="1300" spc="-30" dirty="0">
              <a:latin typeface="Calibri"/>
              <a:cs typeface="Calibri"/>
            </a:endParaRPr>
          </a:p>
          <a:p>
            <a:pPr marL="12700" marR="6985" algn="just">
              <a:lnSpc>
                <a:spcPts val="1839"/>
              </a:lnSpc>
            </a:pPr>
            <a:r>
              <a:rPr sz="1300" spc="-30" dirty="0">
                <a:latin typeface="Calibri"/>
                <a:cs typeface="Calibri"/>
              </a:rPr>
              <a:t>Al no tener una base de datos sobre el universo total, se </a:t>
            </a:r>
            <a:r>
              <a:rPr sz="1300" spc="-30" dirty="0" err="1">
                <a:latin typeface="Calibri"/>
                <a:cs typeface="Calibri"/>
              </a:rPr>
              <a:t>atendiero</a:t>
            </a:r>
            <a:r>
              <a:rPr lang="es-ES" sz="1300" spc="-30" dirty="0">
                <a:latin typeface="Calibri"/>
                <a:cs typeface="Calibri"/>
              </a:rPr>
              <a:t>n 522</a:t>
            </a:r>
            <a:r>
              <a:rPr sz="1300" spc="-30" dirty="0">
                <a:latin typeface="Calibri"/>
                <a:cs typeface="Calibri"/>
              </a:rPr>
              <a:t> usuario</a:t>
            </a:r>
            <a:r>
              <a:rPr lang="es-CO" sz="1300" spc="-30" dirty="0">
                <a:latin typeface="Calibri"/>
                <a:cs typeface="Calibri"/>
              </a:rPr>
              <a:t>s</a:t>
            </a:r>
            <a:r>
              <a:rPr sz="1300" spc="-30" dirty="0">
                <a:latin typeface="Calibri"/>
                <a:cs typeface="Calibri"/>
              </a:rPr>
              <a:t> </a:t>
            </a:r>
            <a:r>
              <a:rPr sz="1300" spc="-30" dirty="0">
                <a:latin typeface="Calibri"/>
                <a:cs typeface="Calibri"/>
              </a:rPr>
              <a:t>de los cuales solo </a:t>
            </a:r>
            <a:r>
              <a:rPr lang="es-ES" sz="1300" spc="-30" dirty="0">
                <a:latin typeface="Calibri"/>
                <a:cs typeface="Calibri"/>
              </a:rPr>
              <a:t>59</a:t>
            </a:r>
            <a:r>
              <a:rPr lang="es-CO" sz="1300" spc="-30" dirty="0">
                <a:latin typeface="Calibri"/>
                <a:cs typeface="Calibri"/>
              </a:rPr>
              <a:t> </a:t>
            </a:r>
            <a:r>
              <a:rPr lang="es-CO" sz="1300" spc="-30" dirty="0">
                <a:latin typeface="Calibri"/>
                <a:cs typeface="Calibri"/>
              </a:rPr>
              <a:t>diligenciaron</a:t>
            </a:r>
            <a:r>
              <a:rPr sz="1300" spc="-30" dirty="0">
                <a:latin typeface="Calibri"/>
                <a:cs typeface="Calibri"/>
              </a:rPr>
              <a:t> </a:t>
            </a:r>
            <a:r>
              <a:rPr sz="1300" spc="-30" dirty="0">
                <a:latin typeface="Calibri"/>
                <a:cs typeface="Calibri"/>
              </a:rPr>
              <a:t>el formulario, se realizó a un número representativo superior al 3% del promedio mensual atendidos por los distintos canales.</a:t>
            </a:r>
          </a:p>
        </p:txBody>
      </p:sp>
      <p:sp>
        <p:nvSpPr>
          <p:cNvPr id="3" name="object 12"/>
          <p:cNvSpPr/>
          <p:nvPr/>
        </p:nvSpPr>
        <p:spPr>
          <a:xfrm>
            <a:off x="11648818" y="4079976"/>
            <a:ext cx="62483" cy="62483"/>
          </a:xfrm>
          <a:custGeom>
            <a:avLst/>
            <a:gdLst/>
            <a:ahLst/>
            <a:cxnLst/>
            <a:rect l="l" t="t" r="r" b="b"/>
            <a:pathLst>
              <a:path w="62483" h="62483">
                <a:moveTo>
                  <a:pt x="0" y="62483"/>
                </a:moveTo>
                <a:lnTo>
                  <a:pt x="62483" y="62483"/>
                </a:lnTo>
                <a:lnTo>
                  <a:pt x="62483" y="0"/>
                </a:lnTo>
                <a:lnTo>
                  <a:pt x="0" y="0"/>
                </a:lnTo>
                <a:lnTo>
                  <a:pt x="0" y="62483"/>
                </a:lnTo>
                <a:close/>
              </a:path>
            </a:pathLst>
          </a:custGeom>
          <a:ln w="18288">
            <a:solidFill>
              <a:srgbClr val="FFFFFF"/>
            </a:solidFill>
          </a:ln>
        </p:spPr>
        <p:txBody>
          <a:bodyPr wrap="square" lIns="0" tIns="0" rIns="0" bIns="0" rtlCol="0">
            <a:spAutoFit/>
          </a:bodyPr>
          <a:lstStyle/>
          <a:p>
            <a:endParaRPr/>
          </a:p>
        </p:txBody>
      </p:sp>
      <p:sp>
        <p:nvSpPr>
          <p:cNvPr id="4" name="object 16"/>
          <p:cNvSpPr/>
          <p:nvPr/>
        </p:nvSpPr>
        <p:spPr>
          <a:xfrm>
            <a:off x="11648818" y="4508220"/>
            <a:ext cx="62483" cy="64007"/>
          </a:xfrm>
          <a:custGeom>
            <a:avLst/>
            <a:gdLst/>
            <a:ahLst/>
            <a:cxnLst/>
            <a:rect l="l" t="t" r="r" b="b"/>
            <a:pathLst>
              <a:path w="62483" h="64007">
                <a:moveTo>
                  <a:pt x="0" y="64007"/>
                </a:moveTo>
                <a:lnTo>
                  <a:pt x="62483" y="64007"/>
                </a:lnTo>
                <a:lnTo>
                  <a:pt x="62483" y="0"/>
                </a:lnTo>
                <a:lnTo>
                  <a:pt x="0" y="0"/>
                </a:lnTo>
                <a:lnTo>
                  <a:pt x="0" y="64007"/>
                </a:lnTo>
                <a:close/>
              </a:path>
            </a:pathLst>
          </a:custGeom>
          <a:ln w="18287">
            <a:solidFill>
              <a:srgbClr val="FFFFFF"/>
            </a:solidFill>
          </a:ln>
        </p:spPr>
        <p:txBody>
          <a:bodyPr wrap="square" lIns="0" tIns="0" rIns="0" bIns="0" rtlCol="0">
            <a:spAutoFit/>
          </a:bodyPr>
          <a:lstStyle/>
          <a:p>
            <a:endParaRPr/>
          </a:p>
        </p:txBody>
      </p:sp>
      <p:graphicFrame>
        <p:nvGraphicFramePr>
          <p:cNvPr id="5" name="3 Tabla"/>
          <p:cNvGraphicFramePr>
            <a:graphicFrameLocks noGrp="1"/>
          </p:cNvGraphicFramePr>
          <p:nvPr>
            <p:extLst>
              <p:ext uri="{D42A27DB-BD31-4B8C-83A1-F6EECF244321}">
                <p14:modId xmlns:p14="http://schemas.microsoft.com/office/powerpoint/2010/main" val="3483038995"/>
              </p:ext>
            </p:extLst>
          </p:nvPr>
        </p:nvGraphicFramePr>
        <p:xfrm>
          <a:off x="2961257" y="3624394"/>
          <a:ext cx="4635500" cy="13335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190500">
                <a:tc>
                  <a:txBody>
                    <a:bodyPr/>
                    <a:lstStyle/>
                    <a:p>
                      <a:pPr algn="l" fontAlgn="b"/>
                      <a:r>
                        <a:rPr lang="es-ES" sz="1100" u="none" strike="noStrike">
                          <a:effectLst/>
                        </a:rPr>
                        <a:t>Etiquetas de fila</a:t>
                      </a:r>
                      <a:endParaRPr lang="es-ES" sz="1100" b="1"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Cuenta de Naturaleza juridica del peticionario</a:t>
                      </a:r>
                      <a:endParaRPr lang="es-ES" sz="1100" b="1"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es-ES" sz="1100" u="none" strike="noStrike">
                          <a:effectLst/>
                        </a:rPr>
                        <a:t>Cuerpo de Bomberos</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33</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es-ES" sz="1100" u="none" strike="noStrike">
                          <a:effectLst/>
                        </a:rPr>
                        <a:t>Entidad Pública</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2</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190500">
                <a:tc>
                  <a:txBody>
                    <a:bodyPr/>
                    <a:lstStyle/>
                    <a:p>
                      <a:pPr algn="l" fontAlgn="b"/>
                      <a:r>
                        <a:rPr lang="es-ES" sz="1100" u="none" strike="noStrike">
                          <a:effectLst/>
                        </a:rPr>
                        <a:t>Entidad Territorial</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14</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190500">
                <a:tc>
                  <a:txBody>
                    <a:bodyPr/>
                    <a:lstStyle/>
                    <a:p>
                      <a:pPr algn="l" fontAlgn="b"/>
                      <a:r>
                        <a:rPr lang="es-ES" sz="1100" u="none" strike="noStrike">
                          <a:effectLst/>
                        </a:rPr>
                        <a:t>Persona Jurìdica</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5</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190500">
                <a:tc>
                  <a:txBody>
                    <a:bodyPr/>
                    <a:lstStyle/>
                    <a:p>
                      <a:pPr algn="l" fontAlgn="b"/>
                      <a:r>
                        <a:rPr lang="es-ES" sz="1100" u="none" strike="noStrike">
                          <a:effectLst/>
                        </a:rPr>
                        <a:t>Persona Natural</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5</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190500">
                <a:tc>
                  <a:txBody>
                    <a:bodyPr/>
                    <a:lstStyle/>
                    <a:p>
                      <a:pPr algn="l" fontAlgn="b"/>
                      <a:r>
                        <a:rPr lang="es-ES" sz="1100" u="none" strike="noStrike">
                          <a:effectLst/>
                        </a:rPr>
                        <a:t>Total general</a:t>
                      </a:r>
                      <a:endParaRPr lang="es-ES" sz="1100" b="1" i="0" u="none" strike="noStrike">
                        <a:solidFill>
                          <a:srgbClr val="000000"/>
                        </a:solidFill>
                        <a:effectLst/>
                        <a:latin typeface="Calibri"/>
                      </a:endParaRPr>
                    </a:p>
                  </a:txBody>
                  <a:tcPr marL="9525" marR="9525" marT="9525" marB="0" anchor="b"/>
                </a:tc>
                <a:tc>
                  <a:txBody>
                    <a:bodyPr/>
                    <a:lstStyle/>
                    <a:p>
                      <a:pPr algn="ctr" fontAlgn="b"/>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bl>
          </a:graphicData>
        </a:graphic>
      </p:graphicFrame>
      <p:graphicFrame>
        <p:nvGraphicFramePr>
          <p:cNvPr id="6" name="2 Gráfico"/>
          <p:cNvGraphicFramePr>
            <a:graphicFrameLocks/>
          </p:cNvGraphicFramePr>
          <p:nvPr>
            <p:extLst>
              <p:ext uri="{D42A27DB-BD31-4B8C-83A1-F6EECF244321}">
                <p14:modId xmlns:p14="http://schemas.microsoft.com/office/powerpoint/2010/main" val="3195171327"/>
              </p:ext>
            </p:extLst>
          </p:nvPr>
        </p:nvGraphicFramePr>
        <p:xfrm>
          <a:off x="7596757" y="3103185"/>
          <a:ext cx="4047849" cy="2375917"/>
        </p:xfrm>
        <a:graphic>
          <a:graphicData uri="http://schemas.openxmlformats.org/drawingml/2006/chart">
            <c:chart xmlns:c="http://schemas.openxmlformats.org/drawingml/2006/chart" xmlns:r="http://schemas.openxmlformats.org/officeDocument/2006/relationships" r:id="rId3"/>
          </a:graphicData>
        </a:graphic>
      </p:graphicFrame>
      <p:sp>
        <p:nvSpPr>
          <p:cNvPr id="7" name="object 2"/>
          <p:cNvSpPr txBox="1">
            <a:spLocks/>
          </p:cNvSpPr>
          <p:nvPr/>
        </p:nvSpPr>
        <p:spPr>
          <a:xfrm>
            <a:off x="2021552" y="597554"/>
            <a:ext cx="10820399" cy="276999"/>
          </a:xfrm>
          <a:prstGeom prst="rect">
            <a:avLst/>
          </a:prstGeom>
        </p:spPr>
        <p:txBody>
          <a:bodyPr vert="horz" wrap="square" lIns="0" tIns="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308100" algn="l">
              <a:lnSpc>
                <a:spcPct val="100000"/>
              </a:lnSpc>
            </a:pPr>
            <a:r>
              <a:rPr lang="es-MX" sz="1800" dirty="0" smtClean="0">
                <a:solidFill>
                  <a:schemeClr val="bg1"/>
                </a:solidFill>
              </a:rPr>
              <a:t>I</a:t>
            </a:r>
            <a:r>
              <a:rPr lang="es-MX" sz="1800" spc="5" dirty="0" smtClean="0">
                <a:solidFill>
                  <a:schemeClr val="bg1"/>
                </a:solidFill>
              </a:rPr>
              <a:t>N</a:t>
            </a:r>
            <a:r>
              <a:rPr lang="es-MX" sz="1800" dirty="0" smtClean="0">
                <a:solidFill>
                  <a:schemeClr val="bg1"/>
                </a:solidFill>
              </a:rPr>
              <a:t>FORME</a:t>
            </a:r>
            <a:r>
              <a:rPr lang="es-MX" sz="1800" spc="-25" dirty="0" smtClean="0">
                <a:solidFill>
                  <a:schemeClr val="bg1"/>
                </a:solidFill>
              </a:rPr>
              <a:t> </a:t>
            </a:r>
            <a:r>
              <a:rPr lang="es-MX" sz="1800" dirty="0" smtClean="0">
                <a:solidFill>
                  <a:schemeClr val="bg1"/>
                </a:solidFill>
              </a:rPr>
              <a:t>E</a:t>
            </a:r>
            <a:r>
              <a:rPr lang="es-MX" sz="1800" spc="5" dirty="0" smtClean="0">
                <a:solidFill>
                  <a:schemeClr val="bg1"/>
                </a:solidFill>
              </a:rPr>
              <a:t>N</a:t>
            </a:r>
            <a:r>
              <a:rPr lang="es-MX" sz="1800" dirty="0" smtClean="0">
                <a:solidFill>
                  <a:schemeClr val="bg1"/>
                </a:solidFill>
              </a:rPr>
              <a:t>CUES</a:t>
            </a:r>
            <a:r>
              <a:rPr lang="es-MX" sz="1800" spc="-15" dirty="0" smtClean="0">
                <a:solidFill>
                  <a:schemeClr val="bg1"/>
                </a:solidFill>
              </a:rPr>
              <a:t>T</a:t>
            </a:r>
            <a:r>
              <a:rPr lang="es-MX" sz="1800" dirty="0" smtClean="0">
                <a:solidFill>
                  <a:schemeClr val="bg1"/>
                </a:solidFill>
              </a:rPr>
              <a:t>A</a:t>
            </a:r>
            <a:r>
              <a:rPr lang="es-MX" sz="1800" spc="-40" dirty="0" smtClean="0">
                <a:solidFill>
                  <a:schemeClr val="bg1"/>
                </a:solidFill>
              </a:rPr>
              <a:t> </a:t>
            </a:r>
            <a:r>
              <a:rPr lang="es-MX" sz="1800" dirty="0" smtClean="0">
                <a:solidFill>
                  <a:schemeClr val="bg1"/>
                </a:solidFill>
              </a:rPr>
              <a:t>S</a:t>
            </a:r>
            <a:r>
              <a:rPr lang="es-MX" sz="1800" spc="5" dirty="0" smtClean="0">
                <a:solidFill>
                  <a:schemeClr val="bg1"/>
                </a:solidFill>
              </a:rPr>
              <a:t>A</a:t>
            </a:r>
            <a:r>
              <a:rPr lang="es-MX" sz="1800" dirty="0" smtClean="0">
                <a:solidFill>
                  <a:schemeClr val="bg1"/>
                </a:solidFill>
              </a:rPr>
              <a:t>TISF</a:t>
            </a:r>
            <a:r>
              <a:rPr lang="es-MX" sz="1800" spc="5" dirty="0" smtClean="0">
                <a:solidFill>
                  <a:schemeClr val="bg1"/>
                </a:solidFill>
              </a:rPr>
              <a:t>A</a:t>
            </a:r>
            <a:r>
              <a:rPr lang="es-MX" sz="1800" dirty="0" smtClean="0">
                <a:solidFill>
                  <a:schemeClr val="bg1"/>
                </a:solidFill>
              </a:rPr>
              <a:t>CCIÓN</a:t>
            </a:r>
            <a:r>
              <a:rPr lang="es-MX" sz="1800" spc="-50" dirty="0" smtClean="0">
                <a:solidFill>
                  <a:schemeClr val="bg1"/>
                </a:solidFill>
              </a:rPr>
              <a:t> </a:t>
            </a:r>
            <a:r>
              <a:rPr lang="es-MX" sz="1800" spc="5" dirty="0" smtClean="0">
                <a:solidFill>
                  <a:schemeClr val="bg1"/>
                </a:solidFill>
              </a:rPr>
              <a:t>A</a:t>
            </a:r>
            <a:r>
              <a:rPr lang="es-MX" sz="1800" dirty="0" smtClean="0">
                <a:solidFill>
                  <a:schemeClr val="bg1"/>
                </a:solidFill>
              </a:rPr>
              <a:t>L</a:t>
            </a:r>
            <a:r>
              <a:rPr lang="es-MX" sz="1800" spc="-15" dirty="0" smtClean="0">
                <a:solidFill>
                  <a:schemeClr val="bg1"/>
                </a:solidFill>
              </a:rPr>
              <a:t> </a:t>
            </a:r>
            <a:r>
              <a:rPr lang="es-MX" sz="1800" dirty="0" smtClean="0">
                <a:solidFill>
                  <a:schemeClr val="bg1"/>
                </a:solidFill>
              </a:rPr>
              <a:t>US</a:t>
            </a:r>
            <a:r>
              <a:rPr lang="es-MX" sz="1800" spc="5" dirty="0" smtClean="0">
                <a:solidFill>
                  <a:schemeClr val="bg1"/>
                </a:solidFill>
              </a:rPr>
              <a:t>UA</a:t>
            </a:r>
            <a:r>
              <a:rPr lang="es-MX" sz="1800" dirty="0" smtClean="0">
                <a:solidFill>
                  <a:schemeClr val="bg1"/>
                </a:solidFill>
              </a:rPr>
              <a:t>RIO</a:t>
            </a:r>
            <a:r>
              <a:rPr lang="es-MX" sz="1800" spc="-60" dirty="0" smtClean="0">
                <a:solidFill>
                  <a:schemeClr val="bg1"/>
                </a:solidFill>
              </a:rPr>
              <a:t> SEGUNDO</a:t>
            </a:r>
            <a:r>
              <a:rPr lang="es-MX" sz="1800" spc="-5" dirty="0" smtClean="0">
                <a:solidFill>
                  <a:schemeClr val="bg1"/>
                </a:solidFill>
              </a:rPr>
              <a:t> </a:t>
            </a:r>
            <a:r>
              <a:rPr lang="es-MX" sz="1800" dirty="0" smtClean="0">
                <a:solidFill>
                  <a:schemeClr val="bg1"/>
                </a:solidFill>
              </a:rPr>
              <a:t>CUATRIMESTRE 2021</a:t>
            </a:r>
            <a:endParaRPr lang="es-MX" sz="1800" dirty="0">
              <a:solidFill>
                <a:schemeClr val="bg1"/>
              </a:solidFill>
            </a:endParaRPr>
          </a:p>
        </p:txBody>
      </p:sp>
    </p:spTree>
    <p:extLst>
      <p:ext uri="{BB962C8B-B14F-4D97-AF65-F5344CB8AC3E}">
        <p14:creationId xmlns:p14="http://schemas.microsoft.com/office/powerpoint/2010/main" val="230684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7" name="object 3"/>
          <p:cNvSpPr/>
          <p:nvPr/>
        </p:nvSpPr>
        <p:spPr>
          <a:xfrm>
            <a:off x="1073021" y="716711"/>
            <a:ext cx="9041364" cy="399288"/>
          </a:xfrm>
          <a:custGeom>
            <a:avLst/>
            <a:gdLst/>
            <a:ahLst/>
            <a:cxnLst/>
            <a:rect l="l" t="t" r="r" b="b"/>
            <a:pathLst>
              <a:path w="10258044" h="399288">
                <a:moveTo>
                  <a:pt x="0" y="399288"/>
                </a:moveTo>
                <a:lnTo>
                  <a:pt x="10258044" y="399288"/>
                </a:lnTo>
                <a:lnTo>
                  <a:pt x="10258044" y="0"/>
                </a:lnTo>
                <a:lnTo>
                  <a:pt x="0" y="0"/>
                </a:lnTo>
                <a:lnTo>
                  <a:pt x="0" y="399288"/>
                </a:lnTo>
                <a:close/>
              </a:path>
            </a:pathLst>
          </a:custGeom>
          <a:solidFill>
            <a:srgbClr val="001F5F"/>
          </a:solidFill>
        </p:spPr>
        <p:txBody>
          <a:bodyPr wrap="square" lIns="0" tIns="0" rIns="0" bIns="0" rtlCol="0">
            <a:spAutoFit/>
          </a:bodyPr>
          <a:lstStyle/>
          <a:p>
            <a:endParaRPr dirty="0"/>
          </a:p>
        </p:txBody>
      </p:sp>
      <p:sp>
        <p:nvSpPr>
          <p:cNvPr id="2" name="object 3"/>
          <p:cNvSpPr txBox="1"/>
          <p:nvPr/>
        </p:nvSpPr>
        <p:spPr>
          <a:xfrm>
            <a:off x="1535306" y="1523385"/>
            <a:ext cx="2573655" cy="266700"/>
          </a:xfrm>
          <a:prstGeom prst="rect">
            <a:avLst/>
          </a:prstGeom>
        </p:spPr>
        <p:txBody>
          <a:bodyPr vert="horz" wrap="square" lIns="0" tIns="0" rIns="0" bIns="0" rtlCol="0">
            <a:spAutoFit/>
          </a:bodyPr>
          <a:lstStyle/>
          <a:p>
            <a:pPr marL="12700">
              <a:lnSpc>
                <a:spcPct val="100000"/>
              </a:lnSpc>
            </a:pPr>
            <a:r>
              <a:rPr sz="1600" b="1" spc="-15" dirty="0">
                <a:latin typeface="Calibri"/>
                <a:cs typeface="Calibri"/>
              </a:rPr>
              <a:t>1</a:t>
            </a:r>
            <a:r>
              <a:rPr sz="1600" b="1" dirty="0">
                <a:latin typeface="Calibri"/>
                <a:cs typeface="Calibri"/>
              </a:rPr>
              <a:t>.</a:t>
            </a:r>
            <a:r>
              <a:rPr sz="1600" b="1" spc="-10" dirty="0">
                <a:latin typeface="Calibri"/>
                <a:cs typeface="Calibri"/>
              </a:rPr>
              <a:t>4</a:t>
            </a:r>
            <a:r>
              <a:rPr sz="1600" b="1" spc="5" dirty="0">
                <a:latin typeface="Calibri"/>
                <a:cs typeface="Calibri"/>
              </a:rPr>
              <a:t> </a:t>
            </a:r>
            <a:r>
              <a:rPr sz="1600" b="1" spc="-15" dirty="0">
                <a:latin typeface="Calibri"/>
                <a:cs typeface="Calibri"/>
              </a:rPr>
              <a:t>MÉ</a:t>
            </a:r>
            <a:r>
              <a:rPr sz="1600" b="1" spc="-60" dirty="0">
                <a:latin typeface="Calibri"/>
                <a:cs typeface="Calibri"/>
              </a:rPr>
              <a:t>T</a:t>
            </a:r>
            <a:r>
              <a:rPr sz="1600" b="1" spc="-15" dirty="0">
                <a:latin typeface="Calibri"/>
                <a:cs typeface="Calibri"/>
              </a:rPr>
              <a:t>ODO</a:t>
            </a:r>
            <a:r>
              <a:rPr sz="1600" b="1" spc="25" dirty="0">
                <a:latin typeface="Calibri"/>
                <a:cs typeface="Calibri"/>
              </a:rPr>
              <a:t> </a:t>
            </a:r>
            <a:r>
              <a:rPr sz="1600" b="1" spc="-10" dirty="0">
                <a:latin typeface="Calibri"/>
                <a:cs typeface="Calibri"/>
              </a:rPr>
              <a:t>DE</a:t>
            </a:r>
            <a:r>
              <a:rPr sz="1600" b="1" spc="-5" dirty="0">
                <a:latin typeface="Calibri"/>
                <a:cs typeface="Calibri"/>
              </a:rPr>
              <a:t> </a:t>
            </a:r>
            <a:r>
              <a:rPr sz="1600" b="1" spc="-10" dirty="0">
                <a:latin typeface="Calibri"/>
                <a:cs typeface="Calibri"/>
              </a:rPr>
              <a:t>E</a:t>
            </a:r>
            <a:r>
              <a:rPr sz="1600" b="1" spc="-90" dirty="0">
                <a:latin typeface="Calibri"/>
                <a:cs typeface="Calibri"/>
              </a:rPr>
              <a:t>V</a:t>
            </a:r>
            <a:r>
              <a:rPr sz="1600" b="1" spc="-10" dirty="0">
                <a:latin typeface="Calibri"/>
                <a:cs typeface="Calibri"/>
              </a:rPr>
              <a:t>A</a:t>
            </a:r>
            <a:r>
              <a:rPr sz="1600" b="1" spc="-50" dirty="0">
                <a:latin typeface="Calibri"/>
                <a:cs typeface="Calibri"/>
              </a:rPr>
              <a:t>L</a:t>
            </a:r>
            <a:r>
              <a:rPr sz="1600" b="1" spc="-65" dirty="0">
                <a:latin typeface="Calibri"/>
                <a:cs typeface="Calibri"/>
              </a:rPr>
              <a:t>U</a:t>
            </a:r>
            <a:r>
              <a:rPr sz="1600" b="1" spc="-30" dirty="0">
                <a:latin typeface="Calibri"/>
                <a:cs typeface="Calibri"/>
              </a:rPr>
              <a:t>A</a:t>
            </a:r>
            <a:r>
              <a:rPr sz="1600" b="1" spc="-10" dirty="0">
                <a:latin typeface="Calibri"/>
                <a:cs typeface="Calibri"/>
              </a:rPr>
              <a:t>C</a:t>
            </a:r>
            <a:r>
              <a:rPr sz="1600" b="1" spc="-20" dirty="0">
                <a:latin typeface="Calibri"/>
                <a:cs typeface="Calibri"/>
              </a:rPr>
              <a:t>I</a:t>
            </a:r>
            <a:r>
              <a:rPr sz="1600" b="1" spc="-15" dirty="0">
                <a:latin typeface="Calibri"/>
                <a:cs typeface="Calibri"/>
              </a:rPr>
              <a:t>Ó</a:t>
            </a:r>
            <a:r>
              <a:rPr sz="1600" b="1" spc="-5" dirty="0">
                <a:latin typeface="Calibri"/>
                <a:cs typeface="Calibri"/>
              </a:rPr>
              <a:t>N:</a:t>
            </a:r>
            <a:endParaRPr sz="1600">
              <a:latin typeface="Calibri"/>
              <a:cs typeface="Calibri"/>
            </a:endParaRPr>
          </a:p>
        </p:txBody>
      </p:sp>
      <p:sp>
        <p:nvSpPr>
          <p:cNvPr id="3" name="object 4"/>
          <p:cNvSpPr txBox="1"/>
          <p:nvPr/>
        </p:nvSpPr>
        <p:spPr>
          <a:xfrm>
            <a:off x="1535306" y="2011446"/>
            <a:ext cx="9988000" cy="510540"/>
          </a:xfrm>
          <a:prstGeom prst="rect">
            <a:avLst/>
          </a:prstGeom>
        </p:spPr>
        <p:txBody>
          <a:bodyPr vert="horz" wrap="square" lIns="0" tIns="0" rIns="0" bIns="0" rtlCol="0">
            <a:spAutoFit/>
          </a:bodyPr>
          <a:lstStyle/>
          <a:p>
            <a:pPr marL="12700" marR="6350">
              <a:lnSpc>
                <a:spcPct val="100000"/>
              </a:lnSpc>
            </a:pPr>
            <a:r>
              <a:rPr sz="1600" spc="-10" dirty="0">
                <a:latin typeface="Calibri"/>
                <a:cs typeface="Calibri"/>
              </a:rPr>
              <a:t>Según  </a:t>
            </a:r>
            <a:r>
              <a:rPr sz="1600" spc="-110" dirty="0">
                <a:latin typeface="Calibri"/>
                <a:cs typeface="Calibri"/>
              </a:rPr>
              <a:t> </a:t>
            </a:r>
            <a:r>
              <a:rPr sz="1600" spc="-15" dirty="0">
                <a:latin typeface="Calibri"/>
                <a:cs typeface="Calibri"/>
              </a:rPr>
              <a:t>e</a:t>
            </a:r>
            <a:r>
              <a:rPr sz="1600" spc="-5" dirty="0">
                <a:latin typeface="Calibri"/>
                <a:cs typeface="Calibri"/>
              </a:rPr>
              <a:t>l</a:t>
            </a:r>
            <a:r>
              <a:rPr sz="1600" dirty="0">
                <a:latin typeface="Calibri"/>
                <a:cs typeface="Calibri"/>
              </a:rPr>
              <a:t>  </a:t>
            </a:r>
            <a:r>
              <a:rPr sz="1600" spc="-110" dirty="0">
                <a:latin typeface="Calibri"/>
                <a:cs typeface="Calibri"/>
              </a:rPr>
              <a:t> </a:t>
            </a:r>
            <a:r>
              <a:rPr lang="es-CO" sz="1600" spc="-110" dirty="0" smtClean="0">
                <a:latin typeface="Calibri"/>
                <a:cs typeface="Calibri"/>
              </a:rPr>
              <a:t>P</a:t>
            </a:r>
            <a:r>
              <a:rPr sz="1600" dirty="0" err="1" smtClean="0">
                <a:latin typeface="Calibri"/>
                <a:cs typeface="Calibri"/>
              </a:rPr>
              <a:t>l</a:t>
            </a:r>
            <a:r>
              <a:rPr sz="1600" spc="-10" dirty="0" err="1" smtClean="0">
                <a:latin typeface="Calibri"/>
                <a:cs typeface="Calibri"/>
              </a:rPr>
              <a:t>an</a:t>
            </a:r>
            <a:r>
              <a:rPr sz="1600" dirty="0" smtClean="0">
                <a:latin typeface="Calibri"/>
                <a:cs typeface="Calibri"/>
              </a:rPr>
              <a:t>  </a:t>
            </a:r>
            <a:r>
              <a:rPr sz="1600" spc="-110" dirty="0" smtClean="0">
                <a:latin typeface="Calibri"/>
                <a:cs typeface="Calibri"/>
              </a:rPr>
              <a:t> </a:t>
            </a:r>
            <a:r>
              <a:rPr lang="es-CO" sz="1600" spc="-110" dirty="0" smtClean="0">
                <a:latin typeface="Calibri"/>
                <a:cs typeface="Calibri"/>
              </a:rPr>
              <a:t>E</a:t>
            </a:r>
            <a:r>
              <a:rPr sz="1600" spc="-25" dirty="0" err="1" smtClean="0">
                <a:latin typeface="Calibri"/>
                <a:cs typeface="Calibri"/>
              </a:rPr>
              <a:t>s</a:t>
            </a:r>
            <a:r>
              <a:rPr sz="1600" spc="-10" dirty="0" err="1" smtClean="0">
                <a:latin typeface="Calibri"/>
                <a:cs typeface="Calibri"/>
              </a:rPr>
              <a:t>t</a:t>
            </a:r>
            <a:r>
              <a:rPr sz="1600" spc="-55" dirty="0" err="1" smtClean="0">
                <a:latin typeface="Calibri"/>
                <a:cs typeface="Calibri"/>
              </a:rPr>
              <a:t>r</a:t>
            </a:r>
            <a:r>
              <a:rPr sz="1600" spc="-20" dirty="0" err="1" smtClean="0">
                <a:latin typeface="Calibri"/>
                <a:cs typeface="Calibri"/>
              </a:rPr>
              <a:t>at</a:t>
            </a:r>
            <a:r>
              <a:rPr sz="1600" spc="-10" dirty="0" err="1" smtClean="0">
                <a:latin typeface="Calibri"/>
                <a:cs typeface="Calibri"/>
              </a:rPr>
              <a:t>ég</a:t>
            </a:r>
            <a:r>
              <a:rPr sz="1600" dirty="0" err="1" smtClean="0">
                <a:latin typeface="Calibri"/>
                <a:cs typeface="Calibri"/>
              </a:rPr>
              <a:t>i</a:t>
            </a:r>
            <a:r>
              <a:rPr sz="1600" spc="-25" dirty="0" err="1" smtClean="0">
                <a:latin typeface="Calibri"/>
                <a:cs typeface="Calibri"/>
              </a:rPr>
              <a:t>c</a:t>
            </a:r>
            <a:r>
              <a:rPr sz="1600" spc="-10" dirty="0" err="1" smtClean="0">
                <a:latin typeface="Calibri"/>
                <a:cs typeface="Calibri"/>
              </a:rPr>
              <a:t>o</a:t>
            </a:r>
            <a:r>
              <a:rPr sz="1600" dirty="0" smtClean="0">
                <a:latin typeface="Calibri"/>
                <a:cs typeface="Calibri"/>
              </a:rPr>
              <a:t>  </a:t>
            </a:r>
            <a:r>
              <a:rPr sz="1600" spc="-114" dirty="0" smtClean="0">
                <a:latin typeface="Calibri"/>
                <a:cs typeface="Calibri"/>
              </a:rPr>
              <a:t> </a:t>
            </a:r>
            <a:r>
              <a:rPr lang="es-CO" sz="1600" spc="-10" dirty="0">
                <a:latin typeface="Calibri"/>
                <a:cs typeface="Calibri"/>
              </a:rPr>
              <a:t>I</a:t>
            </a:r>
            <a:r>
              <a:rPr sz="1600" spc="-10" dirty="0" err="1" smtClean="0">
                <a:latin typeface="Calibri"/>
                <a:cs typeface="Calibri"/>
              </a:rPr>
              <a:t>n</a:t>
            </a:r>
            <a:r>
              <a:rPr sz="1600" spc="-25" dirty="0" err="1" smtClean="0">
                <a:latin typeface="Calibri"/>
                <a:cs typeface="Calibri"/>
              </a:rPr>
              <a:t>s</a:t>
            </a:r>
            <a:r>
              <a:rPr sz="1600" spc="-20" dirty="0" err="1" smtClean="0">
                <a:latin typeface="Calibri"/>
                <a:cs typeface="Calibri"/>
              </a:rPr>
              <a:t>t</a:t>
            </a:r>
            <a:r>
              <a:rPr sz="1600" spc="-10" dirty="0" err="1" smtClean="0">
                <a:latin typeface="Calibri"/>
                <a:cs typeface="Calibri"/>
              </a:rPr>
              <a:t>itu</a:t>
            </a:r>
            <a:r>
              <a:rPr sz="1600" spc="-25" dirty="0" err="1" smtClean="0">
                <a:latin typeface="Calibri"/>
                <a:cs typeface="Calibri"/>
              </a:rPr>
              <a:t>c</a:t>
            </a:r>
            <a:r>
              <a:rPr sz="1600" spc="-15" dirty="0" err="1" smtClean="0">
                <a:latin typeface="Calibri"/>
                <a:cs typeface="Calibri"/>
              </a:rPr>
              <a:t>i</a:t>
            </a:r>
            <a:r>
              <a:rPr sz="1600" spc="-10" dirty="0" err="1" smtClean="0">
                <a:latin typeface="Calibri"/>
                <a:cs typeface="Calibri"/>
              </a:rPr>
              <a:t>onal</a:t>
            </a:r>
            <a:r>
              <a:rPr sz="1600" dirty="0" smtClean="0">
                <a:latin typeface="Calibri"/>
                <a:cs typeface="Calibri"/>
              </a:rPr>
              <a:t>  </a:t>
            </a:r>
            <a:r>
              <a:rPr sz="1600" spc="-100" dirty="0" smtClean="0">
                <a:latin typeface="Calibri"/>
                <a:cs typeface="Calibri"/>
              </a:rPr>
              <a:t> </a:t>
            </a:r>
            <a:r>
              <a:rPr sz="1600" spc="-10" dirty="0">
                <a:latin typeface="Calibri"/>
                <a:cs typeface="Calibri"/>
              </a:rPr>
              <a:t>y</a:t>
            </a:r>
            <a:r>
              <a:rPr sz="1600" dirty="0">
                <a:latin typeface="Calibri"/>
                <a:cs typeface="Calibri"/>
              </a:rPr>
              <a:t>  </a:t>
            </a:r>
            <a:r>
              <a:rPr sz="1600" spc="-120" dirty="0">
                <a:latin typeface="Calibri"/>
                <a:cs typeface="Calibri"/>
              </a:rPr>
              <a:t> </a:t>
            </a:r>
            <a:r>
              <a:rPr sz="1600" spc="-10" dirty="0">
                <a:latin typeface="Calibri"/>
                <a:cs typeface="Calibri"/>
              </a:rPr>
              <a:t>con</a:t>
            </a:r>
            <a:r>
              <a:rPr sz="1600" dirty="0">
                <a:latin typeface="Calibri"/>
                <a:cs typeface="Calibri"/>
              </a:rPr>
              <a:t>  </a:t>
            </a:r>
            <a:r>
              <a:rPr sz="1600" spc="-105" dirty="0">
                <a:latin typeface="Calibri"/>
                <a:cs typeface="Calibri"/>
              </a:rPr>
              <a:t> </a:t>
            </a:r>
            <a:r>
              <a:rPr sz="1600" spc="-15" dirty="0">
                <a:latin typeface="Calibri"/>
                <a:cs typeface="Calibri"/>
              </a:rPr>
              <a:t>e</a:t>
            </a:r>
            <a:r>
              <a:rPr sz="1600" spc="-5" dirty="0">
                <a:latin typeface="Calibri"/>
                <a:cs typeface="Calibri"/>
              </a:rPr>
              <a:t>l</a:t>
            </a:r>
            <a:r>
              <a:rPr sz="1600" dirty="0">
                <a:latin typeface="Calibri"/>
                <a:cs typeface="Calibri"/>
              </a:rPr>
              <a:t>  </a:t>
            </a:r>
            <a:r>
              <a:rPr sz="1600" spc="-110" dirty="0">
                <a:latin typeface="Calibri"/>
                <a:cs typeface="Calibri"/>
              </a:rPr>
              <a:t> </a:t>
            </a:r>
            <a:r>
              <a:rPr sz="1600" spc="-10" dirty="0">
                <a:latin typeface="Calibri"/>
                <a:cs typeface="Calibri"/>
              </a:rPr>
              <a:t>p</a:t>
            </a:r>
            <a:r>
              <a:rPr sz="1600" spc="-25" dirty="0">
                <a:latin typeface="Calibri"/>
                <a:cs typeface="Calibri"/>
              </a:rPr>
              <a:t>r</a:t>
            </a:r>
            <a:r>
              <a:rPr sz="1600" spc="-10" dirty="0">
                <a:latin typeface="Calibri"/>
                <a:cs typeface="Calibri"/>
              </a:rPr>
              <a:t>opósi</a:t>
            </a:r>
            <a:r>
              <a:rPr sz="1600" spc="-20" dirty="0">
                <a:latin typeface="Calibri"/>
                <a:cs typeface="Calibri"/>
              </a:rPr>
              <a:t>t</a:t>
            </a:r>
            <a:r>
              <a:rPr sz="1600" spc="-10" dirty="0">
                <a:latin typeface="Calibri"/>
                <a:cs typeface="Calibri"/>
              </a:rPr>
              <a:t>o</a:t>
            </a:r>
            <a:r>
              <a:rPr sz="1600" dirty="0">
                <a:latin typeface="Calibri"/>
                <a:cs typeface="Calibri"/>
              </a:rPr>
              <a:t>  </a:t>
            </a:r>
            <a:r>
              <a:rPr sz="1600" spc="-114" dirty="0">
                <a:latin typeface="Calibri"/>
                <a:cs typeface="Calibri"/>
              </a:rPr>
              <a:t> </a:t>
            </a:r>
            <a:r>
              <a:rPr sz="1600" dirty="0">
                <a:latin typeface="Calibri"/>
                <a:cs typeface="Calibri"/>
              </a:rPr>
              <a:t>d</a:t>
            </a:r>
            <a:r>
              <a:rPr sz="1600" spc="-10" dirty="0">
                <a:latin typeface="Calibri"/>
                <a:cs typeface="Calibri"/>
              </a:rPr>
              <a:t>e</a:t>
            </a:r>
            <a:r>
              <a:rPr sz="1600" dirty="0">
                <a:latin typeface="Calibri"/>
                <a:cs typeface="Calibri"/>
              </a:rPr>
              <a:t>  </a:t>
            </a:r>
            <a:r>
              <a:rPr sz="1600" spc="-105" dirty="0">
                <a:latin typeface="Calibri"/>
                <a:cs typeface="Calibri"/>
              </a:rPr>
              <a:t> </a:t>
            </a:r>
            <a:r>
              <a:rPr sz="1600" spc="-10" dirty="0">
                <a:latin typeface="Calibri"/>
                <a:cs typeface="Calibri"/>
              </a:rPr>
              <a:t>e</a:t>
            </a:r>
            <a:r>
              <a:rPr sz="1600" spc="-25" dirty="0">
                <a:latin typeface="Calibri"/>
                <a:cs typeface="Calibri"/>
              </a:rPr>
              <a:t>s</a:t>
            </a:r>
            <a:r>
              <a:rPr sz="1600" spc="-30" dirty="0">
                <a:latin typeface="Calibri"/>
                <a:cs typeface="Calibri"/>
              </a:rPr>
              <a:t>t</a:t>
            </a:r>
            <a:r>
              <a:rPr sz="1600" spc="-10" dirty="0">
                <a:latin typeface="Calibri"/>
                <a:cs typeface="Calibri"/>
              </a:rPr>
              <a:t>able</a:t>
            </a:r>
            <a:r>
              <a:rPr sz="1600" spc="-20" dirty="0">
                <a:latin typeface="Calibri"/>
                <a:cs typeface="Calibri"/>
              </a:rPr>
              <a:t>c</a:t>
            </a:r>
            <a:r>
              <a:rPr sz="1600" spc="-10" dirty="0">
                <a:latin typeface="Calibri"/>
                <a:cs typeface="Calibri"/>
              </a:rPr>
              <a:t>er</a:t>
            </a:r>
            <a:r>
              <a:rPr sz="1600" dirty="0">
                <a:latin typeface="Calibri"/>
                <a:cs typeface="Calibri"/>
              </a:rPr>
              <a:t>  </a:t>
            </a:r>
            <a:r>
              <a:rPr sz="1600" spc="-105" dirty="0">
                <a:latin typeface="Calibri"/>
                <a:cs typeface="Calibri"/>
              </a:rPr>
              <a:t> </a:t>
            </a:r>
            <a:r>
              <a:rPr sz="1600" spc="-10" dirty="0">
                <a:latin typeface="Calibri"/>
                <a:cs typeface="Calibri"/>
              </a:rPr>
              <a:t>un</a:t>
            </a:r>
            <a:r>
              <a:rPr sz="1600" dirty="0">
                <a:latin typeface="Calibri"/>
                <a:cs typeface="Calibri"/>
              </a:rPr>
              <a:t>  </a:t>
            </a:r>
            <a:r>
              <a:rPr sz="1600" spc="-114" dirty="0">
                <a:latin typeface="Calibri"/>
                <a:cs typeface="Calibri"/>
              </a:rPr>
              <a:t> </a:t>
            </a:r>
            <a:r>
              <a:rPr sz="1600" dirty="0">
                <a:latin typeface="Calibri"/>
                <a:cs typeface="Calibri"/>
              </a:rPr>
              <a:t>p</a:t>
            </a:r>
            <a:r>
              <a:rPr sz="1600" spc="-5" dirty="0">
                <a:latin typeface="Calibri"/>
                <a:cs typeface="Calibri"/>
              </a:rPr>
              <a:t>o</a:t>
            </a:r>
            <a:r>
              <a:rPr sz="1600" spc="-40" dirty="0">
                <a:latin typeface="Calibri"/>
                <a:cs typeface="Calibri"/>
              </a:rPr>
              <a:t>r</a:t>
            </a:r>
            <a:r>
              <a:rPr sz="1600" spc="-10" dirty="0">
                <a:latin typeface="Calibri"/>
                <a:cs typeface="Calibri"/>
              </a:rPr>
              <a:t>c</a:t>
            </a:r>
            <a:r>
              <a:rPr sz="1600" spc="-20" dirty="0">
                <a:latin typeface="Calibri"/>
                <a:cs typeface="Calibri"/>
              </a:rPr>
              <a:t>e</a:t>
            </a:r>
            <a:r>
              <a:rPr sz="1600" spc="-10" dirty="0">
                <a:latin typeface="Calibri"/>
                <a:cs typeface="Calibri"/>
              </a:rPr>
              <a:t>n</a:t>
            </a:r>
            <a:r>
              <a:rPr sz="1600" spc="-30" dirty="0">
                <a:latin typeface="Calibri"/>
                <a:cs typeface="Calibri"/>
              </a:rPr>
              <a:t>t</a:t>
            </a:r>
            <a:r>
              <a:rPr sz="1600" spc="-10" dirty="0">
                <a:latin typeface="Calibri"/>
                <a:cs typeface="Calibri"/>
              </a:rPr>
              <a:t>aje</a:t>
            </a:r>
            <a:r>
              <a:rPr sz="1600" dirty="0">
                <a:latin typeface="Calibri"/>
                <a:cs typeface="Calibri"/>
              </a:rPr>
              <a:t>  </a:t>
            </a:r>
            <a:r>
              <a:rPr sz="1600" spc="-114" dirty="0">
                <a:latin typeface="Calibri"/>
                <a:cs typeface="Calibri"/>
              </a:rPr>
              <a:t> </a:t>
            </a:r>
            <a:r>
              <a:rPr sz="1600" dirty="0">
                <a:latin typeface="Calibri"/>
                <a:cs typeface="Calibri"/>
              </a:rPr>
              <a:t>d</a:t>
            </a:r>
            <a:r>
              <a:rPr sz="1600" spc="-10" dirty="0">
                <a:latin typeface="Calibri"/>
                <a:cs typeface="Calibri"/>
              </a:rPr>
              <a:t>e</a:t>
            </a:r>
            <a:r>
              <a:rPr sz="1600" dirty="0">
                <a:latin typeface="Calibri"/>
                <a:cs typeface="Calibri"/>
              </a:rPr>
              <a:t>  </a:t>
            </a:r>
            <a:r>
              <a:rPr sz="1600" spc="-120" dirty="0">
                <a:latin typeface="Calibri"/>
                <a:cs typeface="Calibri"/>
              </a:rPr>
              <a:t> </a:t>
            </a:r>
            <a:r>
              <a:rPr sz="1600" spc="-10" dirty="0" err="1">
                <a:latin typeface="Calibri"/>
                <a:cs typeface="Calibri"/>
              </a:rPr>
              <a:t>a</a:t>
            </a:r>
            <a:r>
              <a:rPr sz="1600" dirty="0" err="1">
                <a:latin typeface="Calibri"/>
                <a:cs typeface="Calibri"/>
              </a:rPr>
              <a:t>c</a:t>
            </a:r>
            <a:r>
              <a:rPr sz="1600" spc="-10" dirty="0" err="1">
                <a:latin typeface="Calibri"/>
                <a:cs typeface="Calibri"/>
              </a:rPr>
              <a:t>e</a:t>
            </a:r>
            <a:r>
              <a:rPr sz="1600" spc="-25" dirty="0" err="1">
                <a:latin typeface="Calibri"/>
                <a:cs typeface="Calibri"/>
              </a:rPr>
              <a:t>p</a:t>
            </a:r>
            <a:r>
              <a:rPr sz="1600" spc="-30" dirty="0" err="1">
                <a:latin typeface="Calibri"/>
                <a:cs typeface="Calibri"/>
              </a:rPr>
              <a:t>t</a:t>
            </a:r>
            <a:r>
              <a:rPr sz="1600" spc="-10" dirty="0" err="1">
                <a:latin typeface="Calibri"/>
                <a:cs typeface="Calibri"/>
              </a:rPr>
              <a:t>ació</a:t>
            </a:r>
            <a:r>
              <a:rPr sz="1600" spc="-5" dirty="0" err="1">
                <a:latin typeface="Calibri"/>
                <a:cs typeface="Calibri"/>
              </a:rPr>
              <a:t>n</a:t>
            </a:r>
            <a:r>
              <a:rPr sz="1600" spc="-5" dirty="0" smtClean="0">
                <a:latin typeface="Calibri"/>
                <a:cs typeface="Calibri"/>
              </a:rPr>
              <a:t>,</a:t>
            </a:r>
            <a:r>
              <a:rPr lang="es-CO" sz="1600" spc="-5" dirty="0" smtClean="0">
                <a:latin typeface="Calibri"/>
                <a:cs typeface="Calibri"/>
              </a:rPr>
              <a:t> para la </a:t>
            </a:r>
            <a:r>
              <a:rPr sz="1600" spc="-10" dirty="0" err="1" smtClean="0">
                <a:latin typeface="Calibri"/>
                <a:cs typeface="Calibri"/>
              </a:rPr>
              <a:t>implem</a:t>
            </a:r>
            <a:r>
              <a:rPr sz="1600" spc="-15" dirty="0" err="1" smtClean="0">
                <a:latin typeface="Calibri"/>
                <a:cs typeface="Calibri"/>
              </a:rPr>
              <a:t>e</a:t>
            </a:r>
            <a:r>
              <a:rPr sz="1600" spc="-25" dirty="0" err="1" smtClean="0">
                <a:latin typeface="Calibri"/>
                <a:cs typeface="Calibri"/>
              </a:rPr>
              <a:t>n</a:t>
            </a:r>
            <a:r>
              <a:rPr sz="1600" spc="-30" dirty="0" err="1" smtClean="0">
                <a:latin typeface="Calibri"/>
                <a:cs typeface="Calibri"/>
              </a:rPr>
              <a:t>t</a:t>
            </a:r>
            <a:r>
              <a:rPr sz="1600" spc="-10" dirty="0" err="1" smtClean="0">
                <a:latin typeface="Calibri"/>
                <a:cs typeface="Calibri"/>
              </a:rPr>
              <a:t>ación</a:t>
            </a:r>
            <a:r>
              <a:rPr sz="1600" dirty="0" smtClean="0">
                <a:latin typeface="Calibri"/>
                <a:cs typeface="Calibri"/>
              </a:rPr>
              <a:t> </a:t>
            </a:r>
            <a:r>
              <a:rPr sz="1600" spc="-10" dirty="0">
                <a:latin typeface="Calibri"/>
                <a:cs typeface="Calibri"/>
              </a:rPr>
              <a:t>de</a:t>
            </a:r>
            <a:r>
              <a:rPr sz="1600" spc="-5" dirty="0">
                <a:latin typeface="Calibri"/>
                <a:cs typeface="Calibri"/>
              </a:rPr>
              <a:t> </a:t>
            </a:r>
            <a:r>
              <a:rPr sz="1600" spc="-10" dirty="0">
                <a:latin typeface="Calibri"/>
                <a:cs typeface="Calibri"/>
              </a:rPr>
              <a:t>acciones</a:t>
            </a:r>
            <a:r>
              <a:rPr sz="1600" spc="10" dirty="0">
                <a:latin typeface="Calibri"/>
                <a:cs typeface="Calibri"/>
              </a:rPr>
              <a:t> </a:t>
            </a:r>
            <a:r>
              <a:rPr sz="1600" spc="-10" dirty="0">
                <a:latin typeface="Calibri"/>
                <a:cs typeface="Calibri"/>
              </a:rPr>
              <a:t>de</a:t>
            </a:r>
            <a:r>
              <a:rPr sz="1600" spc="5" dirty="0">
                <a:latin typeface="Calibri"/>
                <a:cs typeface="Calibri"/>
              </a:rPr>
              <a:t> </a:t>
            </a:r>
            <a:r>
              <a:rPr sz="1600" spc="-15" dirty="0">
                <a:latin typeface="Calibri"/>
                <a:cs typeface="Calibri"/>
              </a:rPr>
              <a:t>m</a:t>
            </a:r>
            <a:r>
              <a:rPr sz="1600" spc="-20" dirty="0">
                <a:latin typeface="Calibri"/>
                <a:cs typeface="Calibri"/>
              </a:rPr>
              <a:t>e</a:t>
            </a:r>
            <a:r>
              <a:rPr sz="1600" spc="-10" dirty="0">
                <a:latin typeface="Calibri"/>
                <a:cs typeface="Calibri"/>
              </a:rPr>
              <a:t>jo</a:t>
            </a:r>
            <a:r>
              <a:rPr sz="1600" spc="-55" dirty="0">
                <a:latin typeface="Calibri"/>
                <a:cs typeface="Calibri"/>
              </a:rPr>
              <a:t>r</a:t>
            </a:r>
            <a:r>
              <a:rPr sz="1600" spc="-10" dirty="0">
                <a:latin typeface="Calibri"/>
                <a:cs typeface="Calibri"/>
              </a:rPr>
              <a:t>a,</a:t>
            </a:r>
            <a:r>
              <a:rPr sz="1600" spc="35" dirty="0">
                <a:latin typeface="Calibri"/>
                <a:cs typeface="Calibri"/>
              </a:rPr>
              <a:t> </a:t>
            </a:r>
            <a:r>
              <a:rPr sz="1600" spc="-10" dirty="0">
                <a:latin typeface="Calibri"/>
                <a:cs typeface="Calibri"/>
              </a:rPr>
              <a:t>se</a:t>
            </a:r>
            <a:r>
              <a:rPr sz="1600" spc="5" dirty="0">
                <a:latin typeface="Calibri"/>
                <a:cs typeface="Calibri"/>
              </a:rPr>
              <a:t> </a:t>
            </a:r>
            <a:r>
              <a:rPr sz="1600" spc="-10" dirty="0">
                <a:latin typeface="Calibri"/>
                <a:cs typeface="Calibri"/>
              </a:rPr>
              <a:t>e</a:t>
            </a:r>
            <a:r>
              <a:rPr sz="1600" spc="-25" dirty="0">
                <a:latin typeface="Calibri"/>
                <a:cs typeface="Calibri"/>
              </a:rPr>
              <a:t>s</a:t>
            </a:r>
            <a:r>
              <a:rPr sz="1600" spc="-30" dirty="0">
                <a:latin typeface="Calibri"/>
                <a:cs typeface="Calibri"/>
              </a:rPr>
              <a:t>t</a:t>
            </a:r>
            <a:r>
              <a:rPr sz="1600" spc="-10" dirty="0">
                <a:latin typeface="Calibri"/>
                <a:cs typeface="Calibri"/>
              </a:rPr>
              <a:t>able</a:t>
            </a:r>
            <a:r>
              <a:rPr sz="1600" spc="-20" dirty="0">
                <a:latin typeface="Calibri"/>
                <a:cs typeface="Calibri"/>
              </a:rPr>
              <a:t>c</a:t>
            </a:r>
            <a:r>
              <a:rPr sz="1600" spc="-10" dirty="0">
                <a:latin typeface="Calibri"/>
                <a:cs typeface="Calibri"/>
              </a:rPr>
              <a:t>e:</a:t>
            </a:r>
            <a:endParaRPr sz="1600" dirty="0">
              <a:latin typeface="Calibri"/>
              <a:cs typeface="Calibri"/>
            </a:endParaRPr>
          </a:p>
        </p:txBody>
      </p:sp>
      <p:sp>
        <p:nvSpPr>
          <p:cNvPr id="5" name="object 6"/>
          <p:cNvSpPr txBox="1"/>
          <p:nvPr/>
        </p:nvSpPr>
        <p:spPr>
          <a:xfrm>
            <a:off x="1535306" y="2742723"/>
            <a:ext cx="9988000" cy="1486535"/>
          </a:xfrm>
          <a:prstGeom prst="rect">
            <a:avLst/>
          </a:prstGeom>
        </p:spPr>
        <p:txBody>
          <a:bodyPr vert="horz" wrap="square" lIns="0" tIns="0" rIns="0" bIns="0" rtlCol="0">
            <a:spAutoFit/>
          </a:bodyPr>
          <a:lstStyle/>
          <a:p>
            <a:pPr marL="413384" marR="7620" indent="-401320" algn="just">
              <a:lnSpc>
                <a:spcPct val="100099"/>
              </a:lnSpc>
              <a:buFont typeface="Calibri"/>
              <a:buAutoNum type="romanUcPeriod"/>
              <a:tabLst>
                <a:tab pos="413384" algn="l"/>
              </a:tabLst>
            </a:pPr>
            <a:r>
              <a:rPr sz="1600" spc="-10" dirty="0">
                <a:latin typeface="Calibri"/>
                <a:cs typeface="Calibri"/>
              </a:rPr>
              <a:t>El</a:t>
            </a:r>
            <a:r>
              <a:rPr sz="1600" spc="15" dirty="0">
                <a:latin typeface="Calibri"/>
                <a:cs typeface="Calibri"/>
              </a:rPr>
              <a:t> </a:t>
            </a:r>
            <a:r>
              <a:rPr sz="1600" spc="-10" dirty="0">
                <a:latin typeface="Calibri"/>
                <a:cs typeface="Calibri"/>
              </a:rPr>
              <a:t>n</a:t>
            </a:r>
            <a:r>
              <a:rPr sz="1600" dirty="0">
                <a:latin typeface="Calibri"/>
                <a:cs typeface="Calibri"/>
              </a:rPr>
              <a:t>i</a:t>
            </a:r>
            <a:r>
              <a:rPr sz="1600" spc="-25" dirty="0">
                <a:latin typeface="Calibri"/>
                <a:cs typeface="Calibri"/>
              </a:rPr>
              <a:t>v</a:t>
            </a:r>
            <a:r>
              <a:rPr sz="1600" spc="-10" dirty="0">
                <a:latin typeface="Calibri"/>
                <a:cs typeface="Calibri"/>
              </a:rPr>
              <a:t>el</a:t>
            </a:r>
            <a:r>
              <a:rPr sz="1600" spc="15" dirty="0">
                <a:latin typeface="Calibri"/>
                <a:cs typeface="Calibri"/>
              </a:rPr>
              <a:t> </a:t>
            </a:r>
            <a:r>
              <a:rPr sz="1600" spc="-10" dirty="0">
                <a:latin typeface="Calibri"/>
                <a:cs typeface="Calibri"/>
              </a:rPr>
              <a:t>de</a:t>
            </a:r>
            <a:r>
              <a:rPr sz="1600" spc="5" dirty="0">
                <a:latin typeface="Calibri"/>
                <a:cs typeface="Calibri"/>
              </a:rPr>
              <a:t> </a:t>
            </a:r>
            <a:r>
              <a:rPr sz="1600" spc="-40" dirty="0">
                <a:latin typeface="Calibri"/>
                <a:cs typeface="Calibri"/>
              </a:rPr>
              <a:t>f</a:t>
            </a:r>
            <a:r>
              <a:rPr sz="1600" spc="-35" dirty="0">
                <a:latin typeface="Calibri"/>
                <a:cs typeface="Calibri"/>
              </a:rPr>
              <a:t>a</a:t>
            </a:r>
            <a:r>
              <a:rPr sz="1600" spc="-25" dirty="0">
                <a:latin typeface="Calibri"/>
                <a:cs typeface="Calibri"/>
              </a:rPr>
              <a:t>v</a:t>
            </a:r>
            <a:r>
              <a:rPr sz="1600" spc="-10" dirty="0">
                <a:latin typeface="Calibri"/>
                <a:cs typeface="Calibri"/>
              </a:rPr>
              <a:t>o</a:t>
            </a:r>
            <a:r>
              <a:rPr sz="1600" spc="-55" dirty="0">
                <a:latin typeface="Calibri"/>
                <a:cs typeface="Calibri"/>
              </a:rPr>
              <a:t>r</a:t>
            </a:r>
            <a:r>
              <a:rPr sz="1600" spc="-10" dirty="0">
                <a:latin typeface="Calibri"/>
                <a:cs typeface="Calibri"/>
              </a:rPr>
              <a:t>abi</a:t>
            </a:r>
            <a:r>
              <a:rPr sz="1600" spc="-15" dirty="0">
                <a:latin typeface="Calibri"/>
                <a:cs typeface="Calibri"/>
              </a:rPr>
              <a:t>l</a:t>
            </a:r>
            <a:r>
              <a:rPr sz="1600" spc="-10" dirty="0">
                <a:latin typeface="Calibri"/>
                <a:cs typeface="Calibri"/>
              </a:rPr>
              <a:t>idad</a:t>
            </a:r>
            <a:r>
              <a:rPr sz="1600" dirty="0">
                <a:latin typeface="Calibri"/>
                <a:cs typeface="Calibri"/>
              </a:rPr>
              <a:t> </a:t>
            </a:r>
            <a:r>
              <a:rPr sz="1600" spc="-15" dirty="0">
                <a:latin typeface="Calibri"/>
                <a:cs typeface="Calibri"/>
              </a:rPr>
              <a:t>i</a:t>
            </a:r>
            <a:r>
              <a:rPr sz="1600" spc="-10" dirty="0">
                <a:latin typeface="Calibri"/>
                <a:cs typeface="Calibri"/>
              </a:rPr>
              <a:t>gu</a:t>
            </a:r>
            <a:r>
              <a:rPr sz="1600" spc="-20" dirty="0">
                <a:latin typeface="Calibri"/>
                <a:cs typeface="Calibri"/>
              </a:rPr>
              <a:t>a</a:t>
            </a:r>
            <a:r>
              <a:rPr sz="1600" spc="-5" dirty="0">
                <a:latin typeface="Calibri"/>
                <a:cs typeface="Calibri"/>
              </a:rPr>
              <a:t>l</a:t>
            </a:r>
            <a:r>
              <a:rPr sz="1600" spc="15" dirty="0">
                <a:latin typeface="Calibri"/>
                <a:cs typeface="Calibri"/>
              </a:rPr>
              <a:t> </a:t>
            </a:r>
            <a:r>
              <a:rPr sz="1600" spc="-10" dirty="0">
                <a:latin typeface="Calibri"/>
                <a:cs typeface="Calibri"/>
              </a:rPr>
              <a:t>o</a:t>
            </a:r>
            <a:r>
              <a:rPr sz="1600" spc="5" dirty="0">
                <a:latin typeface="Calibri"/>
                <a:cs typeface="Calibri"/>
              </a:rPr>
              <a:t> </a:t>
            </a:r>
            <a:r>
              <a:rPr sz="1600" spc="-10" dirty="0">
                <a:latin typeface="Calibri"/>
                <a:cs typeface="Calibri"/>
              </a:rPr>
              <a:t>sup</a:t>
            </a:r>
            <a:r>
              <a:rPr sz="1600" dirty="0">
                <a:latin typeface="Calibri"/>
                <a:cs typeface="Calibri"/>
              </a:rPr>
              <a:t>e</a:t>
            </a:r>
            <a:r>
              <a:rPr sz="1600" spc="-15" dirty="0">
                <a:latin typeface="Calibri"/>
                <a:cs typeface="Calibri"/>
              </a:rPr>
              <a:t>r</a:t>
            </a:r>
            <a:r>
              <a:rPr sz="1600" spc="-5" dirty="0">
                <a:latin typeface="Calibri"/>
                <a:cs typeface="Calibri"/>
              </a:rPr>
              <a:t>io</a:t>
            </a:r>
            <a:r>
              <a:rPr sz="1600" spc="-10" dirty="0">
                <a:latin typeface="Calibri"/>
                <a:cs typeface="Calibri"/>
              </a:rPr>
              <a:t>r</a:t>
            </a:r>
            <a:r>
              <a:rPr sz="1600" spc="10" dirty="0">
                <a:latin typeface="Calibri"/>
                <a:cs typeface="Calibri"/>
              </a:rPr>
              <a:t> </a:t>
            </a:r>
            <a:r>
              <a:rPr sz="1600" spc="-10" dirty="0">
                <a:latin typeface="Calibri"/>
                <a:cs typeface="Calibri"/>
              </a:rPr>
              <a:t>al</a:t>
            </a:r>
            <a:r>
              <a:rPr sz="1600" spc="15" dirty="0">
                <a:latin typeface="Calibri"/>
                <a:cs typeface="Calibri"/>
              </a:rPr>
              <a:t> </a:t>
            </a:r>
            <a:r>
              <a:rPr sz="1600" spc="-20" dirty="0">
                <a:latin typeface="Calibri"/>
                <a:cs typeface="Calibri"/>
              </a:rPr>
              <a:t>8</a:t>
            </a:r>
            <a:r>
              <a:rPr sz="1600" spc="-5" dirty="0">
                <a:latin typeface="Calibri"/>
                <a:cs typeface="Calibri"/>
              </a:rPr>
              <a:t>0</a:t>
            </a:r>
            <a:r>
              <a:rPr sz="1600" spc="-15" dirty="0">
                <a:latin typeface="Calibri"/>
                <a:cs typeface="Calibri"/>
              </a:rPr>
              <a:t>%</a:t>
            </a:r>
            <a:r>
              <a:rPr sz="1600" spc="20" dirty="0">
                <a:latin typeface="Calibri"/>
                <a:cs typeface="Calibri"/>
              </a:rPr>
              <a:t> </a:t>
            </a:r>
            <a:r>
              <a:rPr sz="1600" dirty="0">
                <a:latin typeface="Calibri"/>
                <a:cs typeface="Calibri"/>
              </a:rPr>
              <a:t>(</a:t>
            </a:r>
            <a:r>
              <a:rPr sz="1600" spc="-15" dirty="0">
                <a:latin typeface="Calibri"/>
                <a:cs typeface="Calibri"/>
              </a:rPr>
              <a:t>%</a:t>
            </a:r>
            <a:r>
              <a:rPr sz="1600" spc="5" dirty="0">
                <a:latin typeface="Calibri"/>
                <a:cs typeface="Calibri"/>
              </a:rPr>
              <a:t> </a:t>
            </a:r>
            <a:r>
              <a:rPr sz="1600" spc="-10" dirty="0">
                <a:latin typeface="Calibri"/>
                <a:cs typeface="Calibri"/>
              </a:rPr>
              <a:t>Muy</a:t>
            </a:r>
            <a:r>
              <a:rPr sz="1600" spc="20" dirty="0">
                <a:latin typeface="Calibri"/>
                <a:cs typeface="Calibri"/>
              </a:rPr>
              <a:t> </a:t>
            </a:r>
            <a:r>
              <a:rPr sz="1600" spc="-10" dirty="0">
                <a:latin typeface="Calibri"/>
                <a:cs typeface="Calibri"/>
              </a:rPr>
              <a:t>Bu</a:t>
            </a:r>
            <a:r>
              <a:rPr sz="1600" spc="-15" dirty="0">
                <a:latin typeface="Calibri"/>
                <a:cs typeface="Calibri"/>
              </a:rPr>
              <a:t>e</a:t>
            </a:r>
            <a:r>
              <a:rPr sz="1600" dirty="0">
                <a:latin typeface="Calibri"/>
                <a:cs typeface="Calibri"/>
              </a:rPr>
              <a:t>n</a:t>
            </a:r>
            <a:r>
              <a:rPr sz="1600" spc="-10" dirty="0">
                <a:latin typeface="Calibri"/>
                <a:cs typeface="Calibri"/>
              </a:rPr>
              <a:t>o</a:t>
            </a:r>
            <a:r>
              <a:rPr sz="1600" spc="20" dirty="0">
                <a:latin typeface="Calibri"/>
                <a:cs typeface="Calibri"/>
              </a:rPr>
              <a:t> </a:t>
            </a:r>
            <a:r>
              <a:rPr sz="1600" spc="-10" dirty="0">
                <a:latin typeface="Calibri"/>
                <a:cs typeface="Calibri"/>
              </a:rPr>
              <a:t>+</a:t>
            </a:r>
            <a:r>
              <a:rPr sz="1600" spc="15" dirty="0">
                <a:latin typeface="Calibri"/>
                <a:cs typeface="Calibri"/>
              </a:rPr>
              <a:t> </a:t>
            </a:r>
            <a:r>
              <a:rPr sz="1600" spc="-15" dirty="0">
                <a:latin typeface="Calibri"/>
                <a:cs typeface="Calibri"/>
              </a:rPr>
              <a:t>%</a:t>
            </a:r>
            <a:r>
              <a:rPr sz="1600" spc="20" dirty="0">
                <a:latin typeface="Calibri"/>
                <a:cs typeface="Calibri"/>
              </a:rPr>
              <a:t> </a:t>
            </a:r>
            <a:r>
              <a:rPr sz="1600" spc="-10" dirty="0">
                <a:latin typeface="Calibri"/>
                <a:cs typeface="Calibri"/>
              </a:rPr>
              <a:t>B</a:t>
            </a:r>
            <a:r>
              <a:rPr sz="1600" spc="-5" dirty="0">
                <a:latin typeface="Calibri"/>
                <a:cs typeface="Calibri"/>
              </a:rPr>
              <a:t>u</a:t>
            </a:r>
            <a:r>
              <a:rPr sz="1600" spc="-10" dirty="0">
                <a:latin typeface="Calibri"/>
                <a:cs typeface="Calibri"/>
              </a:rPr>
              <a:t>eno</a:t>
            </a:r>
            <a:r>
              <a:rPr sz="1600" spc="30" dirty="0">
                <a:latin typeface="Calibri"/>
                <a:cs typeface="Calibri"/>
              </a:rPr>
              <a:t> </a:t>
            </a:r>
            <a:r>
              <a:rPr sz="1600" spc="-10" dirty="0">
                <a:latin typeface="Calibri"/>
                <a:cs typeface="Calibri"/>
              </a:rPr>
              <a:t>≥</a:t>
            </a:r>
            <a:r>
              <a:rPr sz="1600" spc="20" dirty="0">
                <a:latin typeface="Calibri"/>
                <a:cs typeface="Calibri"/>
              </a:rPr>
              <a:t> </a:t>
            </a:r>
            <a:r>
              <a:rPr sz="1600" spc="-20" dirty="0">
                <a:latin typeface="Calibri"/>
                <a:cs typeface="Calibri"/>
              </a:rPr>
              <a:t>8</a:t>
            </a:r>
            <a:r>
              <a:rPr sz="1600" spc="-5" dirty="0">
                <a:latin typeface="Calibri"/>
                <a:cs typeface="Calibri"/>
              </a:rPr>
              <a:t>0%</a:t>
            </a:r>
            <a:r>
              <a:rPr sz="1600" spc="-10" dirty="0">
                <a:latin typeface="Calibri"/>
                <a:cs typeface="Calibri"/>
              </a:rPr>
              <a:t>)</a:t>
            </a:r>
            <a:r>
              <a:rPr sz="1600" spc="-5" dirty="0">
                <a:latin typeface="Calibri"/>
                <a:cs typeface="Calibri"/>
              </a:rPr>
              <a:t>,</a:t>
            </a:r>
            <a:r>
              <a:rPr sz="1600" spc="5" dirty="0">
                <a:latin typeface="Calibri"/>
                <a:cs typeface="Calibri"/>
              </a:rPr>
              <a:t> </a:t>
            </a:r>
            <a:r>
              <a:rPr sz="1600" dirty="0">
                <a:latin typeface="Calibri"/>
                <a:cs typeface="Calibri"/>
              </a:rPr>
              <a:t>n</a:t>
            </a:r>
            <a:r>
              <a:rPr sz="1600" spc="-10" dirty="0">
                <a:latin typeface="Calibri"/>
                <a:cs typeface="Calibri"/>
              </a:rPr>
              <a:t>o</a:t>
            </a:r>
            <a:r>
              <a:rPr sz="1600" spc="5" dirty="0">
                <a:latin typeface="Calibri"/>
                <a:cs typeface="Calibri"/>
              </a:rPr>
              <a:t> </a:t>
            </a:r>
            <a:r>
              <a:rPr sz="1600" dirty="0">
                <a:latin typeface="Calibri"/>
                <a:cs typeface="Calibri"/>
              </a:rPr>
              <a:t>s</a:t>
            </a:r>
            <a:r>
              <a:rPr sz="1600" spc="-10" dirty="0">
                <a:latin typeface="Calibri"/>
                <a:cs typeface="Calibri"/>
              </a:rPr>
              <a:t>e</a:t>
            </a:r>
            <a:r>
              <a:rPr sz="1600" spc="5" dirty="0">
                <a:latin typeface="Calibri"/>
                <a:cs typeface="Calibri"/>
              </a:rPr>
              <a:t> </a:t>
            </a:r>
            <a:r>
              <a:rPr sz="1600" spc="-10" dirty="0">
                <a:latin typeface="Calibri"/>
                <a:cs typeface="Calibri"/>
              </a:rPr>
              <a:t>impleme</a:t>
            </a:r>
            <a:r>
              <a:rPr sz="1600" spc="-25" dirty="0">
                <a:latin typeface="Calibri"/>
                <a:cs typeface="Calibri"/>
              </a:rPr>
              <a:t>n</a:t>
            </a:r>
            <a:r>
              <a:rPr sz="1600" spc="-30" dirty="0">
                <a:latin typeface="Calibri"/>
                <a:cs typeface="Calibri"/>
              </a:rPr>
              <a:t>t</a:t>
            </a:r>
            <a:r>
              <a:rPr sz="1600" spc="-10" dirty="0">
                <a:latin typeface="Calibri"/>
                <a:cs typeface="Calibri"/>
              </a:rPr>
              <a:t>a</a:t>
            </a:r>
            <a:r>
              <a:rPr sz="1600" spc="15" dirty="0">
                <a:latin typeface="Calibri"/>
                <a:cs typeface="Calibri"/>
              </a:rPr>
              <a:t> </a:t>
            </a:r>
            <a:r>
              <a:rPr sz="1600" spc="-10" dirty="0">
                <a:latin typeface="Calibri"/>
                <a:cs typeface="Calibri"/>
              </a:rPr>
              <a:t>p</a:t>
            </a:r>
            <a:r>
              <a:rPr sz="1600" dirty="0">
                <a:latin typeface="Calibri"/>
                <a:cs typeface="Calibri"/>
              </a:rPr>
              <a:t>l</a:t>
            </a:r>
            <a:r>
              <a:rPr sz="1600" spc="-20" dirty="0">
                <a:latin typeface="Calibri"/>
                <a:cs typeface="Calibri"/>
              </a:rPr>
              <a:t>a</a:t>
            </a:r>
            <a:r>
              <a:rPr sz="1600" spc="-10" dirty="0">
                <a:latin typeface="Calibri"/>
                <a:cs typeface="Calibri"/>
              </a:rPr>
              <a:t>n</a:t>
            </a:r>
            <a:r>
              <a:rPr sz="1600" spc="10" dirty="0">
                <a:latin typeface="Calibri"/>
                <a:cs typeface="Calibri"/>
              </a:rPr>
              <a:t> </a:t>
            </a:r>
            <a:r>
              <a:rPr sz="1600" spc="-10" dirty="0">
                <a:latin typeface="Calibri"/>
                <a:cs typeface="Calibri"/>
              </a:rPr>
              <a:t>de</a:t>
            </a:r>
            <a:r>
              <a:rPr sz="1600" spc="5" dirty="0">
                <a:latin typeface="Calibri"/>
                <a:cs typeface="Calibri"/>
              </a:rPr>
              <a:t> </a:t>
            </a:r>
            <a:r>
              <a:rPr sz="1600" spc="-10" dirty="0">
                <a:latin typeface="Calibri"/>
                <a:cs typeface="Calibri"/>
              </a:rPr>
              <a:t>acción,</a:t>
            </a:r>
            <a:r>
              <a:rPr sz="1600" spc="10" dirty="0">
                <a:latin typeface="Calibri"/>
                <a:cs typeface="Calibri"/>
              </a:rPr>
              <a:t> </a:t>
            </a:r>
            <a:r>
              <a:rPr sz="1600" spc="-10" dirty="0">
                <a:latin typeface="Calibri"/>
                <a:cs typeface="Calibri"/>
              </a:rPr>
              <a:t>y</a:t>
            </a:r>
            <a:r>
              <a:rPr sz="1600" spc="-5" dirty="0">
                <a:latin typeface="Calibri"/>
                <a:cs typeface="Calibri"/>
              </a:rPr>
              <a:t> se</a:t>
            </a:r>
            <a:r>
              <a:rPr sz="1600" spc="-55" dirty="0">
                <a:latin typeface="Calibri"/>
                <a:cs typeface="Calibri"/>
              </a:rPr>
              <a:t>r</a:t>
            </a:r>
            <a:r>
              <a:rPr sz="1600" spc="-10" dirty="0">
                <a:latin typeface="Calibri"/>
                <a:cs typeface="Calibri"/>
              </a:rPr>
              <a:t>á</a:t>
            </a:r>
            <a:r>
              <a:rPr sz="1600" spc="120" dirty="0">
                <a:latin typeface="Calibri"/>
                <a:cs typeface="Calibri"/>
              </a:rPr>
              <a:t> </a:t>
            </a:r>
            <a:r>
              <a:rPr sz="1600" spc="-10" dirty="0">
                <a:latin typeface="Calibri"/>
                <a:cs typeface="Calibri"/>
              </a:rPr>
              <a:t>decis</a:t>
            </a:r>
            <a:r>
              <a:rPr sz="1600" dirty="0">
                <a:latin typeface="Calibri"/>
                <a:cs typeface="Calibri"/>
              </a:rPr>
              <a:t>i</a:t>
            </a:r>
            <a:r>
              <a:rPr sz="1600" spc="-10" dirty="0">
                <a:latin typeface="Calibri"/>
                <a:cs typeface="Calibri"/>
              </a:rPr>
              <a:t>ón</a:t>
            </a:r>
            <a:r>
              <a:rPr sz="1600" spc="114" dirty="0">
                <a:latin typeface="Calibri"/>
                <a:cs typeface="Calibri"/>
              </a:rPr>
              <a:t> </a:t>
            </a:r>
            <a:r>
              <a:rPr sz="1600" spc="-10" dirty="0">
                <a:latin typeface="Calibri"/>
                <a:cs typeface="Calibri"/>
              </a:rPr>
              <a:t>de</a:t>
            </a:r>
            <a:r>
              <a:rPr sz="1600" spc="114" dirty="0">
                <a:latin typeface="Calibri"/>
                <a:cs typeface="Calibri"/>
              </a:rPr>
              <a:t> </a:t>
            </a:r>
            <a:r>
              <a:rPr sz="1600" dirty="0">
                <a:latin typeface="Calibri"/>
                <a:cs typeface="Calibri"/>
              </a:rPr>
              <a:t>l</a:t>
            </a:r>
            <a:r>
              <a:rPr sz="1600" spc="-10" dirty="0">
                <a:latin typeface="Calibri"/>
                <a:cs typeface="Calibri"/>
              </a:rPr>
              <a:t>a</a:t>
            </a:r>
            <a:r>
              <a:rPr sz="1600" spc="110" dirty="0">
                <a:latin typeface="Calibri"/>
                <a:cs typeface="Calibri"/>
              </a:rPr>
              <a:t> </a:t>
            </a:r>
            <a:r>
              <a:rPr sz="1600" spc="-10" dirty="0">
                <a:latin typeface="Calibri"/>
                <a:cs typeface="Calibri"/>
              </a:rPr>
              <a:t>D</a:t>
            </a:r>
            <a:r>
              <a:rPr sz="1600" dirty="0">
                <a:latin typeface="Calibri"/>
                <a:cs typeface="Calibri"/>
              </a:rPr>
              <a:t>i</a:t>
            </a:r>
            <a:r>
              <a:rPr sz="1600" spc="-40" dirty="0">
                <a:latin typeface="Calibri"/>
                <a:cs typeface="Calibri"/>
              </a:rPr>
              <a:t>r</a:t>
            </a:r>
            <a:r>
              <a:rPr sz="1600" spc="-10" dirty="0">
                <a:latin typeface="Calibri"/>
                <a:cs typeface="Calibri"/>
              </a:rPr>
              <a:t>e</a:t>
            </a:r>
            <a:r>
              <a:rPr sz="1600" spc="-5" dirty="0">
                <a:latin typeface="Calibri"/>
                <a:cs typeface="Calibri"/>
              </a:rPr>
              <a:t>c</a:t>
            </a:r>
            <a:r>
              <a:rPr sz="1600" spc="-10" dirty="0">
                <a:latin typeface="Calibri"/>
                <a:cs typeface="Calibri"/>
              </a:rPr>
              <a:t>ción</a:t>
            </a:r>
            <a:r>
              <a:rPr sz="1600" spc="120" dirty="0">
                <a:latin typeface="Calibri"/>
                <a:cs typeface="Calibri"/>
              </a:rPr>
              <a:t> </a:t>
            </a:r>
            <a:r>
              <a:rPr sz="1600" spc="-10" dirty="0">
                <a:latin typeface="Calibri"/>
                <a:cs typeface="Calibri"/>
              </a:rPr>
              <a:t>y</a:t>
            </a:r>
            <a:r>
              <a:rPr sz="1600" spc="114" dirty="0">
                <a:latin typeface="Calibri"/>
                <a:cs typeface="Calibri"/>
              </a:rPr>
              <a:t> </a:t>
            </a:r>
            <a:r>
              <a:rPr sz="1600" spc="-10" dirty="0">
                <a:latin typeface="Calibri"/>
                <a:cs typeface="Calibri"/>
              </a:rPr>
              <a:t>Subdi</a:t>
            </a:r>
            <a:r>
              <a:rPr sz="1600" spc="-30" dirty="0">
                <a:latin typeface="Calibri"/>
                <a:cs typeface="Calibri"/>
              </a:rPr>
              <a:t>r</a:t>
            </a:r>
            <a:r>
              <a:rPr sz="1600" spc="-10" dirty="0">
                <a:latin typeface="Calibri"/>
                <a:cs typeface="Calibri"/>
              </a:rPr>
              <a:t>e</a:t>
            </a:r>
            <a:r>
              <a:rPr sz="1600" spc="-20" dirty="0">
                <a:latin typeface="Calibri"/>
                <a:cs typeface="Calibri"/>
              </a:rPr>
              <a:t>c</a:t>
            </a:r>
            <a:r>
              <a:rPr sz="1600" spc="-10" dirty="0">
                <a:latin typeface="Calibri"/>
                <a:cs typeface="Calibri"/>
              </a:rPr>
              <a:t>ción</a:t>
            </a:r>
            <a:r>
              <a:rPr sz="1600" spc="135" dirty="0">
                <a:latin typeface="Calibri"/>
                <a:cs typeface="Calibri"/>
              </a:rPr>
              <a:t> </a:t>
            </a:r>
            <a:r>
              <a:rPr sz="1600" spc="-10" dirty="0">
                <a:latin typeface="Calibri"/>
                <a:cs typeface="Calibri"/>
              </a:rPr>
              <a:t>e</a:t>
            </a:r>
            <a:r>
              <a:rPr sz="1600" spc="-25" dirty="0">
                <a:latin typeface="Calibri"/>
                <a:cs typeface="Calibri"/>
              </a:rPr>
              <a:t>s</a:t>
            </a:r>
            <a:r>
              <a:rPr sz="1600" spc="-10" dirty="0">
                <a:latin typeface="Calibri"/>
                <a:cs typeface="Calibri"/>
              </a:rPr>
              <a:t>t</a:t>
            </a:r>
            <a:r>
              <a:rPr sz="1600" spc="-55" dirty="0">
                <a:latin typeface="Calibri"/>
                <a:cs typeface="Calibri"/>
              </a:rPr>
              <a:t>r</a:t>
            </a:r>
            <a:r>
              <a:rPr sz="1600" spc="-20" dirty="0">
                <a:latin typeface="Calibri"/>
                <a:cs typeface="Calibri"/>
              </a:rPr>
              <a:t>at</a:t>
            </a:r>
            <a:r>
              <a:rPr sz="1600" spc="-10" dirty="0">
                <a:latin typeface="Calibri"/>
                <a:cs typeface="Calibri"/>
              </a:rPr>
              <a:t>ég</a:t>
            </a:r>
            <a:r>
              <a:rPr sz="1600" dirty="0">
                <a:latin typeface="Calibri"/>
                <a:cs typeface="Calibri"/>
              </a:rPr>
              <a:t>i</a:t>
            </a:r>
            <a:r>
              <a:rPr sz="1600" spc="-40" dirty="0">
                <a:latin typeface="Calibri"/>
                <a:cs typeface="Calibri"/>
              </a:rPr>
              <a:t>c</a:t>
            </a:r>
            <a:r>
              <a:rPr sz="1600" spc="-10" dirty="0">
                <a:latin typeface="Calibri"/>
                <a:cs typeface="Calibri"/>
              </a:rPr>
              <a:t>a</a:t>
            </a:r>
            <a:r>
              <a:rPr sz="1600" spc="125" dirty="0">
                <a:latin typeface="Calibri"/>
                <a:cs typeface="Calibri"/>
              </a:rPr>
              <a:t> </a:t>
            </a:r>
            <a:r>
              <a:rPr sz="1600" spc="-10" dirty="0">
                <a:latin typeface="Calibri"/>
                <a:cs typeface="Calibri"/>
              </a:rPr>
              <a:t>y</a:t>
            </a:r>
            <a:r>
              <a:rPr sz="1600" spc="114" dirty="0">
                <a:latin typeface="Calibri"/>
                <a:cs typeface="Calibri"/>
              </a:rPr>
              <a:t> </a:t>
            </a:r>
            <a:r>
              <a:rPr sz="1600" spc="-10" dirty="0">
                <a:latin typeface="Calibri"/>
                <a:cs typeface="Calibri"/>
              </a:rPr>
              <a:t>de</a:t>
            </a:r>
            <a:r>
              <a:rPr sz="1600" spc="114" dirty="0">
                <a:latin typeface="Calibri"/>
                <a:cs typeface="Calibri"/>
              </a:rPr>
              <a:t> </a:t>
            </a:r>
            <a:r>
              <a:rPr sz="1600" spc="-25" dirty="0">
                <a:latin typeface="Calibri"/>
                <a:cs typeface="Calibri"/>
              </a:rPr>
              <a:t>c</a:t>
            </a:r>
            <a:r>
              <a:rPr sz="1600" spc="-5" dirty="0">
                <a:latin typeface="Calibri"/>
                <a:cs typeface="Calibri"/>
              </a:rPr>
              <a:t>oo</a:t>
            </a:r>
            <a:r>
              <a:rPr sz="1600" spc="-40" dirty="0">
                <a:latin typeface="Calibri"/>
                <a:cs typeface="Calibri"/>
              </a:rPr>
              <a:t>r</a:t>
            </a:r>
            <a:r>
              <a:rPr sz="1600" spc="-10" dirty="0">
                <a:latin typeface="Calibri"/>
                <a:cs typeface="Calibri"/>
              </a:rPr>
              <a:t>d</a:t>
            </a:r>
            <a:r>
              <a:rPr sz="1600" dirty="0">
                <a:latin typeface="Calibri"/>
                <a:cs typeface="Calibri"/>
              </a:rPr>
              <a:t>i</a:t>
            </a:r>
            <a:r>
              <a:rPr sz="1600" spc="-10" dirty="0">
                <a:latin typeface="Calibri"/>
                <a:cs typeface="Calibri"/>
              </a:rPr>
              <a:t>nación</a:t>
            </a:r>
            <a:r>
              <a:rPr sz="1600" spc="125" dirty="0">
                <a:latin typeface="Calibri"/>
                <a:cs typeface="Calibri"/>
              </a:rPr>
              <a:t> </a:t>
            </a:r>
            <a:r>
              <a:rPr sz="1600" spc="-10" dirty="0">
                <a:latin typeface="Calibri"/>
                <a:cs typeface="Calibri"/>
              </a:rPr>
              <a:t>bomb</a:t>
            </a:r>
            <a:r>
              <a:rPr sz="1600" spc="-5" dirty="0">
                <a:latin typeface="Calibri"/>
                <a:cs typeface="Calibri"/>
              </a:rPr>
              <a:t>e</a:t>
            </a:r>
            <a:r>
              <a:rPr sz="1600" spc="-15" dirty="0">
                <a:latin typeface="Calibri"/>
                <a:cs typeface="Calibri"/>
              </a:rPr>
              <a:t>r</a:t>
            </a:r>
            <a:r>
              <a:rPr sz="1600" spc="-5" dirty="0">
                <a:latin typeface="Calibri"/>
                <a:cs typeface="Calibri"/>
              </a:rPr>
              <a:t>il,</a:t>
            </a:r>
            <a:r>
              <a:rPr sz="1600" spc="120" dirty="0">
                <a:latin typeface="Calibri"/>
                <a:cs typeface="Calibri"/>
              </a:rPr>
              <a:t> </a:t>
            </a:r>
            <a:r>
              <a:rPr sz="1600" spc="-10" dirty="0">
                <a:latin typeface="Calibri"/>
                <a:cs typeface="Calibri"/>
              </a:rPr>
              <a:t>im</a:t>
            </a:r>
            <a:r>
              <a:rPr sz="1600" spc="-25" dirty="0">
                <a:latin typeface="Calibri"/>
                <a:cs typeface="Calibri"/>
              </a:rPr>
              <a:t>p</a:t>
            </a:r>
            <a:r>
              <a:rPr sz="1600" spc="-10" dirty="0">
                <a:latin typeface="Calibri"/>
                <a:cs typeface="Calibri"/>
              </a:rPr>
              <a:t>le</a:t>
            </a:r>
            <a:r>
              <a:rPr sz="1600" spc="-25" dirty="0">
                <a:latin typeface="Calibri"/>
                <a:cs typeface="Calibri"/>
              </a:rPr>
              <a:t>m</a:t>
            </a:r>
            <a:r>
              <a:rPr sz="1600" spc="-10" dirty="0">
                <a:latin typeface="Calibri"/>
                <a:cs typeface="Calibri"/>
              </a:rPr>
              <a:t>e</a:t>
            </a:r>
            <a:r>
              <a:rPr sz="1600" spc="-25" dirty="0">
                <a:latin typeface="Calibri"/>
                <a:cs typeface="Calibri"/>
              </a:rPr>
              <a:t>n</a:t>
            </a:r>
            <a:r>
              <a:rPr sz="1600" spc="-30" dirty="0">
                <a:latin typeface="Calibri"/>
                <a:cs typeface="Calibri"/>
              </a:rPr>
              <a:t>t</a:t>
            </a:r>
            <a:r>
              <a:rPr sz="1600" spc="-10" dirty="0">
                <a:latin typeface="Calibri"/>
                <a:cs typeface="Calibri"/>
              </a:rPr>
              <a:t>ar</a:t>
            </a:r>
            <a:r>
              <a:rPr sz="1600" spc="120" dirty="0">
                <a:latin typeface="Calibri"/>
                <a:cs typeface="Calibri"/>
              </a:rPr>
              <a:t> </a:t>
            </a:r>
            <a:r>
              <a:rPr sz="1600" spc="-10" dirty="0">
                <a:latin typeface="Calibri"/>
                <a:cs typeface="Calibri"/>
              </a:rPr>
              <a:t>p</a:t>
            </a:r>
            <a:r>
              <a:rPr sz="1600" dirty="0">
                <a:latin typeface="Calibri"/>
                <a:cs typeface="Calibri"/>
              </a:rPr>
              <a:t>l</a:t>
            </a:r>
            <a:r>
              <a:rPr sz="1600" spc="-10" dirty="0">
                <a:latin typeface="Calibri"/>
                <a:cs typeface="Calibri"/>
              </a:rPr>
              <a:t>anes</a:t>
            </a:r>
            <a:r>
              <a:rPr sz="1600" spc="120" dirty="0">
                <a:latin typeface="Calibri"/>
                <a:cs typeface="Calibri"/>
              </a:rPr>
              <a:t> </a:t>
            </a:r>
            <a:r>
              <a:rPr sz="1600" spc="-10" dirty="0">
                <a:latin typeface="Calibri"/>
                <a:cs typeface="Calibri"/>
              </a:rPr>
              <a:t>de</a:t>
            </a:r>
            <a:r>
              <a:rPr sz="1600" spc="114" dirty="0">
                <a:latin typeface="Calibri"/>
                <a:cs typeface="Calibri"/>
              </a:rPr>
              <a:t> </a:t>
            </a:r>
            <a:r>
              <a:rPr sz="1600" spc="-15" dirty="0">
                <a:latin typeface="Calibri"/>
                <a:cs typeface="Calibri"/>
              </a:rPr>
              <a:t>m</a:t>
            </a:r>
            <a:r>
              <a:rPr sz="1600" spc="-20" dirty="0">
                <a:latin typeface="Calibri"/>
                <a:cs typeface="Calibri"/>
              </a:rPr>
              <a:t>e</a:t>
            </a:r>
            <a:r>
              <a:rPr sz="1600" spc="0" dirty="0">
                <a:latin typeface="Calibri"/>
                <a:cs typeface="Calibri"/>
              </a:rPr>
              <a:t>j</a:t>
            </a:r>
            <a:r>
              <a:rPr sz="1600" spc="-5" dirty="0">
                <a:latin typeface="Calibri"/>
                <a:cs typeface="Calibri"/>
              </a:rPr>
              <a:t>o</a:t>
            </a:r>
            <a:r>
              <a:rPr sz="1600" spc="-55" dirty="0">
                <a:latin typeface="Calibri"/>
                <a:cs typeface="Calibri"/>
              </a:rPr>
              <a:t>r</a:t>
            </a:r>
            <a:r>
              <a:rPr sz="1600" spc="-10" dirty="0">
                <a:latin typeface="Calibri"/>
                <a:cs typeface="Calibri"/>
              </a:rPr>
              <a:t>a pa</a:t>
            </a:r>
            <a:r>
              <a:rPr sz="1600" spc="-55" dirty="0">
                <a:latin typeface="Calibri"/>
                <a:cs typeface="Calibri"/>
              </a:rPr>
              <a:t>r</a:t>
            </a:r>
            <a:r>
              <a:rPr sz="1600" spc="-10" dirty="0">
                <a:latin typeface="Calibri"/>
                <a:cs typeface="Calibri"/>
              </a:rPr>
              <a:t>a</a:t>
            </a:r>
            <a:r>
              <a:rPr sz="1600" dirty="0">
                <a:latin typeface="Calibri"/>
                <a:cs typeface="Calibri"/>
              </a:rPr>
              <a:t> </a:t>
            </a:r>
            <a:r>
              <a:rPr sz="1600" spc="-10" dirty="0">
                <a:latin typeface="Calibri"/>
                <a:cs typeface="Calibri"/>
              </a:rPr>
              <a:t>aquel</a:t>
            </a:r>
            <a:r>
              <a:rPr sz="1600" dirty="0">
                <a:latin typeface="Calibri"/>
                <a:cs typeface="Calibri"/>
              </a:rPr>
              <a:t>l</a:t>
            </a:r>
            <a:r>
              <a:rPr sz="1600" spc="-10" dirty="0">
                <a:latin typeface="Calibri"/>
                <a:cs typeface="Calibri"/>
              </a:rPr>
              <a:t>as</a:t>
            </a:r>
            <a:r>
              <a:rPr sz="1600" spc="-25" dirty="0">
                <a:latin typeface="Calibri"/>
                <a:cs typeface="Calibri"/>
              </a:rPr>
              <a:t> </a:t>
            </a:r>
            <a:r>
              <a:rPr sz="1600" spc="-35" dirty="0">
                <a:latin typeface="Calibri"/>
                <a:cs typeface="Calibri"/>
              </a:rPr>
              <a:t>v</a:t>
            </a:r>
            <a:r>
              <a:rPr sz="1600" spc="-10" dirty="0">
                <a:latin typeface="Calibri"/>
                <a:cs typeface="Calibri"/>
              </a:rPr>
              <a:t>ari</a:t>
            </a:r>
            <a:r>
              <a:rPr sz="1600" spc="-5" dirty="0">
                <a:latin typeface="Calibri"/>
                <a:cs typeface="Calibri"/>
              </a:rPr>
              <a:t>a</a:t>
            </a:r>
            <a:r>
              <a:rPr sz="1600" spc="-10" dirty="0">
                <a:latin typeface="Calibri"/>
                <a:cs typeface="Calibri"/>
              </a:rPr>
              <a:t>b</a:t>
            </a:r>
            <a:r>
              <a:rPr sz="1600" dirty="0">
                <a:latin typeface="Calibri"/>
                <a:cs typeface="Calibri"/>
              </a:rPr>
              <a:t>l</a:t>
            </a:r>
            <a:r>
              <a:rPr sz="1600" spc="-10" dirty="0">
                <a:latin typeface="Calibri"/>
                <a:cs typeface="Calibri"/>
              </a:rPr>
              <a:t>es</a:t>
            </a:r>
            <a:r>
              <a:rPr sz="1600" dirty="0">
                <a:latin typeface="Calibri"/>
                <a:cs typeface="Calibri"/>
              </a:rPr>
              <a:t> </a:t>
            </a:r>
            <a:r>
              <a:rPr sz="1600" spc="-10" dirty="0">
                <a:latin typeface="Calibri"/>
                <a:cs typeface="Calibri"/>
              </a:rPr>
              <a:t>cu</a:t>
            </a:r>
            <a:r>
              <a:rPr sz="1600" spc="-40" dirty="0">
                <a:latin typeface="Calibri"/>
                <a:cs typeface="Calibri"/>
              </a:rPr>
              <a:t>y</a:t>
            </a:r>
            <a:r>
              <a:rPr sz="1600" spc="-10" dirty="0">
                <a:latin typeface="Calibri"/>
                <a:cs typeface="Calibri"/>
              </a:rPr>
              <a:t>o</a:t>
            </a:r>
            <a:r>
              <a:rPr sz="1600" spc="20" dirty="0">
                <a:latin typeface="Calibri"/>
                <a:cs typeface="Calibri"/>
              </a:rPr>
              <a:t> </a:t>
            </a:r>
            <a:r>
              <a:rPr sz="1600" spc="-40" dirty="0">
                <a:latin typeface="Calibri"/>
                <a:cs typeface="Calibri"/>
              </a:rPr>
              <a:t>r</a:t>
            </a:r>
            <a:r>
              <a:rPr sz="1600" spc="-10" dirty="0">
                <a:latin typeface="Calibri"/>
                <a:cs typeface="Calibri"/>
              </a:rPr>
              <a:t>esul</a:t>
            </a:r>
            <a:r>
              <a:rPr sz="1600" spc="-25" dirty="0">
                <a:latin typeface="Calibri"/>
                <a:cs typeface="Calibri"/>
              </a:rPr>
              <a:t>t</a:t>
            </a:r>
            <a:r>
              <a:rPr sz="1600" spc="-10" dirty="0">
                <a:latin typeface="Calibri"/>
                <a:cs typeface="Calibri"/>
              </a:rPr>
              <a:t>ado</a:t>
            </a:r>
            <a:r>
              <a:rPr sz="1600" spc="5" dirty="0">
                <a:latin typeface="Calibri"/>
                <a:cs typeface="Calibri"/>
              </a:rPr>
              <a:t> </a:t>
            </a:r>
            <a:r>
              <a:rPr sz="1600" spc="-10" dirty="0">
                <a:latin typeface="Calibri"/>
                <a:cs typeface="Calibri"/>
              </a:rPr>
              <a:t>de</a:t>
            </a:r>
            <a:r>
              <a:rPr sz="1600" spc="5" dirty="0">
                <a:latin typeface="Calibri"/>
                <a:cs typeface="Calibri"/>
              </a:rPr>
              <a:t> </a:t>
            </a:r>
            <a:r>
              <a:rPr sz="1600" spc="-25" dirty="0">
                <a:latin typeface="Calibri"/>
                <a:cs typeface="Calibri"/>
              </a:rPr>
              <a:t>e</a:t>
            </a:r>
            <a:r>
              <a:rPr sz="1600" spc="-35" dirty="0">
                <a:latin typeface="Calibri"/>
                <a:cs typeface="Calibri"/>
              </a:rPr>
              <a:t>v</a:t>
            </a:r>
            <a:r>
              <a:rPr sz="1600" spc="-10" dirty="0">
                <a:latin typeface="Calibri"/>
                <a:cs typeface="Calibri"/>
              </a:rPr>
              <a:t>a</a:t>
            </a:r>
            <a:r>
              <a:rPr sz="1600" dirty="0">
                <a:latin typeface="Calibri"/>
                <a:cs typeface="Calibri"/>
              </a:rPr>
              <a:t>l</a:t>
            </a:r>
            <a:r>
              <a:rPr sz="1600" spc="-10" dirty="0">
                <a:latin typeface="Calibri"/>
                <a:cs typeface="Calibri"/>
              </a:rPr>
              <a:t>uación</a:t>
            </a:r>
            <a:r>
              <a:rPr sz="1600" spc="5" dirty="0">
                <a:latin typeface="Calibri"/>
                <a:cs typeface="Calibri"/>
              </a:rPr>
              <a:t> </a:t>
            </a:r>
            <a:r>
              <a:rPr sz="1600" spc="-10" dirty="0">
                <a:latin typeface="Calibri"/>
                <a:cs typeface="Calibri"/>
              </a:rPr>
              <a:t>e</a:t>
            </a:r>
            <a:r>
              <a:rPr sz="1600" spc="-25" dirty="0">
                <a:latin typeface="Calibri"/>
                <a:cs typeface="Calibri"/>
              </a:rPr>
              <a:t>s</a:t>
            </a:r>
            <a:r>
              <a:rPr sz="1600" spc="-20" dirty="0">
                <a:latin typeface="Calibri"/>
                <a:cs typeface="Calibri"/>
              </a:rPr>
              <a:t>t</a:t>
            </a:r>
            <a:r>
              <a:rPr sz="1600" spc="-10" dirty="0">
                <a:latin typeface="Calibri"/>
                <a:cs typeface="Calibri"/>
              </a:rPr>
              <a:t>e</a:t>
            </a:r>
            <a:r>
              <a:rPr sz="1600" spc="-5" dirty="0">
                <a:latin typeface="Calibri"/>
                <a:cs typeface="Calibri"/>
              </a:rPr>
              <a:t> </a:t>
            </a:r>
            <a:r>
              <a:rPr sz="1600" spc="-10" dirty="0">
                <a:latin typeface="Calibri"/>
                <a:cs typeface="Calibri"/>
              </a:rPr>
              <a:t>por</a:t>
            </a:r>
            <a:r>
              <a:rPr sz="1600" spc="15" dirty="0">
                <a:latin typeface="Calibri"/>
                <a:cs typeface="Calibri"/>
              </a:rPr>
              <a:t> </a:t>
            </a:r>
            <a:r>
              <a:rPr sz="1600" spc="-10" dirty="0">
                <a:latin typeface="Calibri"/>
                <a:cs typeface="Calibri"/>
              </a:rPr>
              <a:t>encima</a:t>
            </a:r>
            <a:r>
              <a:rPr sz="1600" dirty="0">
                <a:latin typeface="Calibri"/>
                <a:cs typeface="Calibri"/>
              </a:rPr>
              <a:t> </a:t>
            </a:r>
            <a:r>
              <a:rPr sz="1600" spc="-10" dirty="0">
                <a:latin typeface="Calibri"/>
                <a:cs typeface="Calibri"/>
              </a:rPr>
              <a:t>del</a:t>
            </a:r>
            <a:r>
              <a:rPr sz="1600" dirty="0">
                <a:latin typeface="Calibri"/>
                <a:cs typeface="Calibri"/>
              </a:rPr>
              <a:t> </a:t>
            </a:r>
            <a:r>
              <a:rPr sz="1600" spc="-20" dirty="0">
                <a:latin typeface="Calibri"/>
                <a:cs typeface="Calibri"/>
              </a:rPr>
              <a:t>8</a:t>
            </a:r>
            <a:r>
              <a:rPr sz="1600" spc="-15" dirty="0">
                <a:latin typeface="Calibri"/>
                <a:cs typeface="Calibri"/>
              </a:rPr>
              <a:t>0</a:t>
            </a:r>
            <a:r>
              <a:rPr sz="1600" spc="-20" dirty="0">
                <a:latin typeface="Calibri"/>
                <a:cs typeface="Calibri"/>
              </a:rPr>
              <a:t>%</a:t>
            </a:r>
            <a:r>
              <a:rPr sz="1600" spc="-5" dirty="0">
                <a:latin typeface="Calibri"/>
                <a:cs typeface="Calibri"/>
              </a:rPr>
              <a:t>.</a:t>
            </a:r>
            <a:endParaRPr sz="1600" dirty="0">
              <a:latin typeface="Calibri"/>
              <a:cs typeface="Calibri"/>
            </a:endParaRPr>
          </a:p>
          <a:p>
            <a:pPr>
              <a:lnSpc>
                <a:spcPts val="900"/>
              </a:lnSpc>
              <a:spcBef>
                <a:spcPts val="19"/>
              </a:spcBef>
              <a:buFont typeface="Calibri"/>
              <a:buAutoNum type="romanUcPeriod"/>
            </a:pPr>
            <a:endParaRPr sz="900" dirty="0"/>
          </a:p>
          <a:p>
            <a:pPr>
              <a:lnSpc>
                <a:spcPts val="1000"/>
              </a:lnSpc>
              <a:buFont typeface="Calibri"/>
              <a:buAutoNum type="romanUcPeriod"/>
            </a:pPr>
            <a:endParaRPr sz="1000" dirty="0"/>
          </a:p>
          <a:p>
            <a:pPr marL="413384" marR="6350" indent="-401320" algn="just">
              <a:lnSpc>
                <a:spcPct val="100000"/>
              </a:lnSpc>
              <a:buFont typeface="Calibri"/>
              <a:buAutoNum type="romanUcPeriod"/>
              <a:tabLst>
                <a:tab pos="459105" algn="l"/>
              </a:tabLst>
            </a:pPr>
            <a:r>
              <a:rPr sz="1600" spc="-15" dirty="0">
                <a:latin typeface="Calibri"/>
                <a:cs typeface="Calibri"/>
              </a:rPr>
              <a:t>S</a:t>
            </a:r>
            <a:r>
              <a:rPr sz="1600" spc="-5" dirty="0">
                <a:latin typeface="Calibri"/>
                <a:cs typeface="Calibri"/>
              </a:rPr>
              <a:t>i</a:t>
            </a:r>
            <a:r>
              <a:rPr sz="1600" dirty="0">
                <a:latin typeface="Calibri"/>
                <a:cs typeface="Calibri"/>
              </a:rPr>
              <a:t> </a:t>
            </a:r>
            <a:r>
              <a:rPr sz="1600" spc="-170" dirty="0">
                <a:latin typeface="Calibri"/>
                <a:cs typeface="Calibri"/>
              </a:rPr>
              <a:t> </a:t>
            </a:r>
            <a:r>
              <a:rPr sz="1600" spc="-15" dirty="0">
                <a:latin typeface="Calibri"/>
                <a:cs typeface="Calibri"/>
              </a:rPr>
              <a:t>e</a:t>
            </a:r>
            <a:r>
              <a:rPr sz="1600" spc="-5" dirty="0">
                <a:latin typeface="Calibri"/>
                <a:cs typeface="Calibri"/>
              </a:rPr>
              <a:t>l</a:t>
            </a:r>
            <a:r>
              <a:rPr sz="1600" dirty="0">
                <a:latin typeface="Calibri"/>
                <a:cs typeface="Calibri"/>
              </a:rPr>
              <a:t> </a:t>
            </a:r>
            <a:r>
              <a:rPr sz="1600" spc="-165" dirty="0">
                <a:latin typeface="Calibri"/>
                <a:cs typeface="Calibri"/>
              </a:rPr>
              <a:t> </a:t>
            </a:r>
            <a:r>
              <a:rPr sz="1600" spc="-30" dirty="0">
                <a:latin typeface="Calibri"/>
                <a:cs typeface="Calibri"/>
              </a:rPr>
              <a:t>r</a:t>
            </a:r>
            <a:r>
              <a:rPr sz="1600" spc="-10" dirty="0">
                <a:latin typeface="Calibri"/>
                <a:cs typeface="Calibri"/>
              </a:rPr>
              <a:t>esul</a:t>
            </a:r>
            <a:r>
              <a:rPr sz="1600" spc="-25" dirty="0">
                <a:latin typeface="Calibri"/>
                <a:cs typeface="Calibri"/>
              </a:rPr>
              <a:t>t</a:t>
            </a:r>
            <a:r>
              <a:rPr sz="1600" spc="-10" dirty="0">
                <a:latin typeface="Calibri"/>
                <a:cs typeface="Calibri"/>
              </a:rPr>
              <a:t>ado</a:t>
            </a:r>
            <a:r>
              <a:rPr sz="1600" dirty="0">
                <a:latin typeface="Calibri"/>
                <a:cs typeface="Calibri"/>
              </a:rPr>
              <a:t> </a:t>
            </a:r>
            <a:r>
              <a:rPr sz="1600" spc="-170" dirty="0">
                <a:latin typeface="Calibri"/>
                <a:cs typeface="Calibri"/>
              </a:rPr>
              <a:t> </a:t>
            </a:r>
            <a:r>
              <a:rPr sz="1600" spc="-10" dirty="0">
                <a:latin typeface="Calibri"/>
                <a:cs typeface="Calibri"/>
              </a:rPr>
              <a:t>de</a:t>
            </a:r>
            <a:r>
              <a:rPr sz="1600" dirty="0">
                <a:latin typeface="Calibri"/>
                <a:cs typeface="Calibri"/>
              </a:rPr>
              <a:t> </a:t>
            </a:r>
            <a:r>
              <a:rPr sz="1600" spc="-165" dirty="0">
                <a:latin typeface="Calibri"/>
                <a:cs typeface="Calibri"/>
              </a:rPr>
              <a:t> </a:t>
            </a:r>
            <a:r>
              <a:rPr sz="1600" dirty="0">
                <a:latin typeface="Calibri"/>
                <a:cs typeface="Calibri"/>
              </a:rPr>
              <a:t>l</a:t>
            </a:r>
            <a:r>
              <a:rPr sz="1600" spc="-10" dirty="0">
                <a:latin typeface="Calibri"/>
                <a:cs typeface="Calibri"/>
              </a:rPr>
              <a:t>a</a:t>
            </a:r>
            <a:r>
              <a:rPr sz="1600" dirty="0">
                <a:latin typeface="Calibri"/>
                <a:cs typeface="Calibri"/>
              </a:rPr>
              <a:t> </a:t>
            </a:r>
            <a:r>
              <a:rPr sz="1600" spc="-180" dirty="0">
                <a:latin typeface="Calibri"/>
                <a:cs typeface="Calibri"/>
              </a:rPr>
              <a:t> </a:t>
            </a:r>
            <a:r>
              <a:rPr sz="1600" spc="-10" dirty="0">
                <a:latin typeface="Calibri"/>
                <a:cs typeface="Calibri"/>
              </a:rPr>
              <a:t>a</a:t>
            </a:r>
            <a:r>
              <a:rPr sz="1600" spc="-20" dirty="0">
                <a:latin typeface="Calibri"/>
                <a:cs typeface="Calibri"/>
              </a:rPr>
              <a:t>d</a:t>
            </a:r>
            <a:r>
              <a:rPr sz="1600" spc="-10" dirty="0">
                <a:latin typeface="Calibri"/>
                <a:cs typeface="Calibri"/>
              </a:rPr>
              <a:t>ición</a:t>
            </a:r>
            <a:r>
              <a:rPr sz="1600" dirty="0">
                <a:latin typeface="Calibri"/>
                <a:cs typeface="Calibri"/>
              </a:rPr>
              <a:t> </a:t>
            </a:r>
            <a:r>
              <a:rPr sz="1600" spc="-170" dirty="0">
                <a:latin typeface="Calibri"/>
                <a:cs typeface="Calibri"/>
              </a:rPr>
              <a:t> </a:t>
            </a:r>
            <a:r>
              <a:rPr sz="1600" spc="-10" dirty="0">
                <a:latin typeface="Calibri"/>
                <a:cs typeface="Calibri"/>
              </a:rPr>
              <a:t>(</a:t>
            </a:r>
            <a:r>
              <a:rPr sz="1600" spc="-15" dirty="0">
                <a:latin typeface="Calibri"/>
                <a:cs typeface="Calibri"/>
              </a:rPr>
              <a:t>%</a:t>
            </a:r>
            <a:r>
              <a:rPr sz="1600" dirty="0">
                <a:latin typeface="Calibri"/>
                <a:cs typeface="Calibri"/>
              </a:rPr>
              <a:t> </a:t>
            </a:r>
            <a:r>
              <a:rPr sz="1600" spc="-175" dirty="0">
                <a:latin typeface="Calibri"/>
                <a:cs typeface="Calibri"/>
              </a:rPr>
              <a:t> </a:t>
            </a:r>
            <a:r>
              <a:rPr sz="1600" spc="-15" dirty="0">
                <a:latin typeface="Calibri"/>
                <a:cs typeface="Calibri"/>
              </a:rPr>
              <a:t>M</a:t>
            </a:r>
            <a:r>
              <a:rPr sz="1600" spc="0" dirty="0">
                <a:latin typeface="Calibri"/>
                <a:cs typeface="Calibri"/>
              </a:rPr>
              <a:t>u</a:t>
            </a:r>
            <a:r>
              <a:rPr sz="1600" spc="-10" dirty="0">
                <a:latin typeface="Calibri"/>
                <a:cs typeface="Calibri"/>
              </a:rPr>
              <a:t>y</a:t>
            </a:r>
            <a:r>
              <a:rPr sz="1600" dirty="0">
                <a:latin typeface="Calibri"/>
                <a:cs typeface="Calibri"/>
              </a:rPr>
              <a:t> </a:t>
            </a:r>
            <a:r>
              <a:rPr sz="1600" spc="-175" dirty="0">
                <a:latin typeface="Calibri"/>
                <a:cs typeface="Calibri"/>
              </a:rPr>
              <a:t> </a:t>
            </a:r>
            <a:r>
              <a:rPr sz="1600" spc="-10" dirty="0">
                <a:latin typeface="Calibri"/>
                <a:cs typeface="Calibri"/>
              </a:rPr>
              <a:t>B</a:t>
            </a:r>
            <a:r>
              <a:rPr sz="1600" spc="-5" dirty="0">
                <a:latin typeface="Calibri"/>
                <a:cs typeface="Calibri"/>
              </a:rPr>
              <a:t>u</a:t>
            </a:r>
            <a:r>
              <a:rPr sz="1600" spc="-10" dirty="0">
                <a:latin typeface="Calibri"/>
                <a:cs typeface="Calibri"/>
              </a:rPr>
              <a:t>e</a:t>
            </a:r>
            <a:r>
              <a:rPr sz="1600" spc="-5" dirty="0">
                <a:latin typeface="Calibri"/>
                <a:cs typeface="Calibri"/>
              </a:rPr>
              <a:t>n</a:t>
            </a:r>
            <a:r>
              <a:rPr sz="1600" spc="-10" dirty="0">
                <a:latin typeface="Calibri"/>
                <a:cs typeface="Calibri"/>
              </a:rPr>
              <a:t>o</a:t>
            </a:r>
            <a:r>
              <a:rPr sz="1600" dirty="0">
                <a:latin typeface="Calibri"/>
                <a:cs typeface="Calibri"/>
              </a:rPr>
              <a:t> </a:t>
            </a:r>
            <a:r>
              <a:rPr sz="1600" spc="-170" dirty="0">
                <a:latin typeface="Calibri"/>
                <a:cs typeface="Calibri"/>
              </a:rPr>
              <a:t> </a:t>
            </a:r>
            <a:r>
              <a:rPr sz="1600" spc="-10" dirty="0">
                <a:latin typeface="Calibri"/>
                <a:cs typeface="Calibri"/>
              </a:rPr>
              <a:t>+</a:t>
            </a:r>
            <a:r>
              <a:rPr sz="1600" dirty="0">
                <a:latin typeface="Calibri"/>
                <a:cs typeface="Calibri"/>
              </a:rPr>
              <a:t> </a:t>
            </a:r>
            <a:r>
              <a:rPr sz="1600" spc="-165" dirty="0">
                <a:latin typeface="Calibri"/>
                <a:cs typeface="Calibri"/>
              </a:rPr>
              <a:t> </a:t>
            </a:r>
            <a:r>
              <a:rPr sz="1600" spc="-15" dirty="0">
                <a:latin typeface="Calibri"/>
                <a:cs typeface="Calibri"/>
              </a:rPr>
              <a:t>%</a:t>
            </a:r>
            <a:r>
              <a:rPr sz="1600" dirty="0">
                <a:latin typeface="Calibri"/>
                <a:cs typeface="Calibri"/>
              </a:rPr>
              <a:t> </a:t>
            </a:r>
            <a:r>
              <a:rPr sz="1600" spc="-160" dirty="0">
                <a:latin typeface="Calibri"/>
                <a:cs typeface="Calibri"/>
              </a:rPr>
              <a:t> </a:t>
            </a:r>
            <a:r>
              <a:rPr sz="1600" spc="-10" dirty="0">
                <a:latin typeface="Calibri"/>
                <a:cs typeface="Calibri"/>
              </a:rPr>
              <a:t>B</a:t>
            </a:r>
            <a:r>
              <a:rPr sz="1600" spc="-5" dirty="0">
                <a:latin typeface="Calibri"/>
                <a:cs typeface="Calibri"/>
              </a:rPr>
              <a:t>ue</a:t>
            </a:r>
            <a:r>
              <a:rPr sz="1600" spc="-10" dirty="0">
                <a:latin typeface="Calibri"/>
                <a:cs typeface="Calibri"/>
              </a:rPr>
              <a:t>no</a:t>
            </a:r>
            <a:r>
              <a:rPr sz="1600" dirty="0">
                <a:latin typeface="Calibri"/>
                <a:cs typeface="Calibri"/>
              </a:rPr>
              <a:t> </a:t>
            </a:r>
            <a:r>
              <a:rPr sz="1600" spc="-170" dirty="0">
                <a:latin typeface="Calibri"/>
                <a:cs typeface="Calibri"/>
              </a:rPr>
              <a:t> </a:t>
            </a:r>
            <a:r>
              <a:rPr sz="1600" spc="-10" dirty="0">
                <a:latin typeface="Calibri"/>
                <a:cs typeface="Calibri"/>
              </a:rPr>
              <a:t>‹</a:t>
            </a:r>
            <a:r>
              <a:rPr sz="1600" dirty="0">
                <a:latin typeface="Calibri"/>
                <a:cs typeface="Calibri"/>
              </a:rPr>
              <a:t> </a:t>
            </a:r>
            <a:r>
              <a:rPr sz="1600" spc="-175" dirty="0">
                <a:latin typeface="Calibri"/>
                <a:cs typeface="Calibri"/>
              </a:rPr>
              <a:t> </a:t>
            </a:r>
            <a:r>
              <a:rPr sz="1600" spc="-5" dirty="0">
                <a:latin typeface="Calibri"/>
                <a:cs typeface="Calibri"/>
              </a:rPr>
              <a:t>80%)</a:t>
            </a:r>
            <a:r>
              <a:rPr sz="1600" dirty="0">
                <a:latin typeface="Calibri"/>
                <a:cs typeface="Calibri"/>
              </a:rPr>
              <a:t> </a:t>
            </a:r>
            <a:r>
              <a:rPr sz="1600" spc="-180" dirty="0">
                <a:latin typeface="Calibri"/>
                <a:cs typeface="Calibri"/>
              </a:rPr>
              <a:t> </a:t>
            </a:r>
            <a:r>
              <a:rPr sz="1600" spc="-15" dirty="0">
                <a:latin typeface="Calibri"/>
                <a:cs typeface="Calibri"/>
              </a:rPr>
              <a:t>e</a:t>
            </a:r>
            <a:r>
              <a:rPr sz="1600" spc="-10" dirty="0">
                <a:latin typeface="Calibri"/>
                <a:cs typeface="Calibri"/>
              </a:rPr>
              <a:t>s</a:t>
            </a:r>
            <a:r>
              <a:rPr sz="1600" dirty="0">
                <a:latin typeface="Calibri"/>
                <a:cs typeface="Calibri"/>
              </a:rPr>
              <a:t> </a:t>
            </a:r>
            <a:r>
              <a:rPr sz="1600" spc="-160" dirty="0">
                <a:latin typeface="Calibri"/>
                <a:cs typeface="Calibri"/>
              </a:rPr>
              <a:t> </a:t>
            </a:r>
            <a:r>
              <a:rPr sz="1600" spc="-5" dirty="0">
                <a:latin typeface="Calibri"/>
                <a:cs typeface="Calibri"/>
              </a:rPr>
              <a:t>i</a:t>
            </a:r>
            <a:r>
              <a:rPr sz="1600" spc="-25" dirty="0">
                <a:latin typeface="Calibri"/>
                <a:cs typeface="Calibri"/>
              </a:rPr>
              <a:t>n</a:t>
            </a:r>
            <a:r>
              <a:rPr sz="1600" spc="-40" dirty="0">
                <a:latin typeface="Calibri"/>
                <a:cs typeface="Calibri"/>
              </a:rPr>
              <a:t>f</a:t>
            </a:r>
            <a:r>
              <a:rPr sz="1600" spc="-10" dirty="0">
                <a:latin typeface="Calibri"/>
                <a:cs typeface="Calibri"/>
              </a:rPr>
              <a:t>er</a:t>
            </a:r>
            <a:r>
              <a:rPr sz="1600" spc="0" dirty="0">
                <a:latin typeface="Calibri"/>
                <a:cs typeface="Calibri"/>
              </a:rPr>
              <a:t>i</a:t>
            </a:r>
            <a:r>
              <a:rPr sz="1600" spc="-10" dirty="0">
                <a:latin typeface="Calibri"/>
                <a:cs typeface="Calibri"/>
              </a:rPr>
              <a:t>or</a:t>
            </a:r>
            <a:r>
              <a:rPr sz="1600" dirty="0">
                <a:latin typeface="Calibri"/>
                <a:cs typeface="Calibri"/>
              </a:rPr>
              <a:t> </a:t>
            </a:r>
            <a:r>
              <a:rPr sz="1600" spc="-175" dirty="0">
                <a:latin typeface="Calibri"/>
                <a:cs typeface="Calibri"/>
              </a:rPr>
              <a:t> </a:t>
            </a:r>
            <a:r>
              <a:rPr sz="1600" spc="-10" dirty="0">
                <a:latin typeface="Calibri"/>
                <a:cs typeface="Calibri"/>
              </a:rPr>
              <a:t>al</a:t>
            </a:r>
            <a:r>
              <a:rPr sz="1600" dirty="0">
                <a:latin typeface="Calibri"/>
                <a:cs typeface="Calibri"/>
              </a:rPr>
              <a:t> </a:t>
            </a:r>
            <a:r>
              <a:rPr sz="1600" spc="-170" dirty="0">
                <a:latin typeface="Calibri"/>
                <a:cs typeface="Calibri"/>
              </a:rPr>
              <a:t> </a:t>
            </a:r>
            <a:r>
              <a:rPr sz="1600" spc="-20" dirty="0">
                <a:latin typeface="Calibri"/>
                <a:cs typeface="Calibri"/>
              </a:rPr>
              <a:t>8</a:t>
            </a:r>
            <a:r>
              <a:rPr sz="1600" spc="-5" dirty="0">
                <a:latin typeface="Calibri"/>
                <a:cs typeface="Calibri"/>
              </a:rPr>
              <a:t>0</a:t>
            </a:r>
            <a:r>
              <a:rPr sz="1600" spc="-20" dirty="0">
                <a:latin typeface="Calibri"/>
                <a:cs typeface="Calibri"/>
              </a:rPr>
              <a:t>%</a:t>
            </a:r>
            <a:r>
              <a:rPr sz="1600" spc="-5" dirty="0">
                <a:latin typeface="Calibri"/>
                <a:cs typeface="Calibri"/>
              </a:rPr>
              <a:t>,</a:t>
            </a:r>
            <a:r>
              <a:rPr sz="1600" dirty="0">
                <a:latin typeface="Calibri"/>
                <a:cs typeface="Calibri"/>
              </a:rPr>
              <a:t> </a:t>
            </a:r>
            <a:r>
              <a:rPr sz="1600" spc="-165" dirty="0">
                <a:latin typeface="Calibri"/>
                <a:cs typeface="Calibri"/>
              </a:rPr>
              <a:t> </a:t>
            </a:r>
            <a:r>
              <a:rPr sz="1600" spc="-15" dirty="0">
                <a:latin typeface="Calibri"/>
                <a:cs typeface="Calibri"/>
              </a:rPr>
              <a:t>e</a:t>
            </a:r>
            <a:r>
              <a:rPr sz="1600" spc="-10" dirty="0">
                <a:latin typeface="Calibri"/>
                <a:cs typeface="Calibri"/>
              </a:rPr>
              <a:t>s</a:t>
            </a:r>
            <a:r>
              <a:rPr sz="1600" dirty="0">
                <a:latin typeface="Calibri"/>
                <a:cs typeface="Calibri"/>
              </a:rPr>
              <a:t> </a:t>
            </a:r>
            <a:r>
              <a:rPr sz="1600" spc="-175" dirty="0">
                <a:latin typeface="Calibri"/>
                <a:cs typeface="Calibri"/>
              </a:rPr>
              <a:t> </a:t>
            </a:r>
            <a:r>
              <a:rPr sz="1600" dirty="0">
                <a:latin typeface="Calibri"/>
                <a:cs typeface="Calibri"/>
              </a:rPr>
              <a:t>n</a:t>
            </a:r>
            <a:r>
              <a:rPr sz="1600" spc="-10" dirty="0">
                <a:latin typeface="Calibri"/>
                <a:cs typeface="Calibri"/>
              </a:rPr>
              <a:t>e</a:t>
            </a:r>
            <a:r>
              <a:rPr sz="1600" spc="-5" dirty="0">
                <a:latin typeface="Calibri"/>
                <a:cs typeface="Calibri"/>
              </a:rPr>
              <a:t>c</a:t>
            </a:r>
            <a:r>
              <a:rPr sz="1600" spc="-10" dirty="0">
                <a:latin typeface="Calibri"/>
                <a:cs typeface="Calibri"/>
              </a:rPr>
              <a:t>esario</a:t>
            </a:r>
            <a:r>
              <a:rPr sz="1600" dirty="0">
                <a:latin typeface="Calibri"/>
                <a:cs typeface="Calibri"/>
              </a:rPr>
              <a:t> </a:t>
            </a:r>
            <a:r>
              <a:rPr sz="1600" spc="-170" dirty="0">
                <a:latin typeface="Calibri"/>
                <a:cs typeface="Calibri"/>
              </a:rPr>
              <a:t> </a:t>
            </a:r>
            <a:r>
              <a:rPr sz="1600" spc="-20" dirty="0">
                <a:latin typeface="Calibri"/>
                <a:cs typeface="Calibri"/>
              </a:rPr>
              <a:t>g</a:t>
            </a:r>
            <a:r>
              <a:rPr sz="1600" spc="-10" dirty="0">
                <a:latin typeface="Calibri"/>
                <a:cs typeface="Calibri"/>
              </a:rPr>
              <a:t>e</a:t>
            </a:r>
            <a:r>
              <a:rPr sz="1600" spc="-5" dirty="0">
                <a:latin typeface="Calibri"/>
                <a:cs typeface="Calibri"/>
              </a:rPr>
              <a:t>ne</a:t>
            </a:r>
            <a:r>
              <a:rPr sz="1600" spc="-55" dirty="0">
                <a:latin typeface="Calibri"/>
                <a:cs typeface="Calibri"/>
              </a:rPr>
              <a:t>r</a:t>
            </a:r>
            <a:r>
              <a:rPr sz="1600" spc="-10" dirty="0">
                <a:latin typeface="Calibri"/>
                <a:cs typeface="Calibri"/>
              </a:rPr>
              <a:t>ar</a:t>
            </a:r>
            <a:r>
              <a:rPr sz="1600" dirty="0">
                <a:latin typeface="Calibri"/>
                <a:cs typeface="Calibri"/>
              </a:rPr>
              <a:t> </a:t>
            </a:r>
            <a:r>
              <a:rPr sz="1600" spc="-170" dirty="0">
                <a:latin typeface="Calibri"/>
                <a:cs typeface="Calibri"/>
              </a:rPr>
              <a:t> </a:t>
            </a:r>
            <a:r>
              <a:rPr sz="1600" spc="-10" dirty="0">
                <a:latin typeface="Calibri"/>
                <a:cs typeface="Calibri"/>
              </a:rPr>
              <a:t>p</a:t>
            </a:r>
            <a:r>
              <a:rPr sz="1600" dirty="0">
                <a:latin typeface="Calibri"/>
                <a:cs typeface="Calibri"/>
              </a:rPr>
              <a:t>l</a:t>
            </a:r>
            <a:r>
              <a:rPr sz="1600" spc="-10" dirty="0">
                <a:latin typeface="Calibri"/>
                <a:cs typeface="Calibri"/>
              </a:rPr>
              <a:t>anes</a:t>
            </a:r>
            <a:r>
              <a:rPr sz="1600" dirty="0">
                <a:latin typeface="Calibri"/>
                <a:cs typeface="Calibri"/>
              </a:rPr>
              <a:t> </a:t>
            </a:r>
            <a:r>
              <a:rPr sz="1600" spc="-175" dirty="0">
                <a:latin typeface="Calibri"/>
                <a:cs typeface="Calibri"/>
              </a:rPr>
              <a:t> </a:t>
            </a:r>
            <a:r>
              <a:rPr sz="1600" spc="-10" dirty="0">
                <a:latin typeface="Calibri"/>
                <a:cs typeface="Calibri"/>
              </a:rPr>
              <a:t>de acción</a:t>
            </a:r>
            <a:r>
              <a:rPr sz="1600" dirty="0">
                <a:latin typeface="Calibri"/>
                <a:cs typeface="Calibri"/>
              </a:rPr>
              <a:t> </a:t>
            </a:r>
            <a:r>
              <a:rPr sz="1600" spc="-10" dirty="0">
                <a:latin typeface="Calibri"/>
                <a:cs typeface="Calibri"/>
              </a:rPr>
              <a:t>en</a:t>
            </a:r>
            <a:r>
              <a:rPr sz="1600" spc="-30" dirty="0">
                <a:latin typeface="Calibri"/>
                <a:cs typeface="Calibri"/>
              </a:rPr>
              <a:t>c</a:t>
            </a:r>
            <a:r>
              <a:rPr sz="1600" spc="-10" dirty="0">
                <a:latin typeface="Calibri"/>
                <a:cs typeface="Calibri"/>
              </a:rPr>
              <a:t>aminados</a:t>
            </a:r>
            <a:r>
              <a:rPr sz="1600" dirty="0">
                <a:latin typeface="Calibri"/>
                <a:cs typeface="Calibri"/>
              </a:rPr>
              <a:t> </a:t>
            </a:r>
            <a:r>
              <a:rPr sz="1600" spc="-10" dirty="0">
                <a:latin typeface="Calibri"/>
                <a:cs typeface="Calibri"/>
              </a:rPr>
              <a:t>a</a:t>
            </a:r>
            <a:r>
              <a:rPr sz="1600" dirty="0">
                <a:latin typeface="Calibri"/>
                <a:cs typeface="Calibri"/>
              </a:rPr>
              <a:t> </a:t>
            </a:r>
            <a:r>
              <a:rPr sz="1600" spc="-15" dirty="0">
                <a:latin typeface="Calibri"/>
                <a:cs typeface="Calibri"/>
              </a:rPr>
              <a:t>m</a:t>
            </a:r>
            <a:r>
              <a:rPr sz="1600" spc="-20" dirty="0">
                <a:latin typeface="Calibri"/>
                <a:cs typeface="Calibri"/>
              </a:rPr>
              <a:t>e</a:t>
            </a:r>
            <a:r>
              <a:rPr sz="1600" spc="-10" dirty="0">
                <a:latin typeface="Calibri"/>
                <a:cs typeface="Calibri"/>
              </a:rPr>
              <a:t>jo</a:t>
            </a:r>
            <a:r>
              <a:rPr sz="1600" spc="-55" dirty="0">
                <a:latin typeface="Calibri"/>
                <a:cs typeface="Calibri"/>
              </a:rPr>
              <a:t>r</a:t>
            </a:r>
            <a:r>
              <a:rPr sz="1600" spc="-10" dirty="0">
                <a:latin typeface="Calibri"/>
                <a:cs typeface="Calibri"/>
              </a:rPr>
              <a:t>ar</a:t>
            </a:r>
            <a:r>
              <a:rPr sz="1600" spc="30" dirty="0">
                <a:latin typeface="Calibri"/>
                <a:cs typeface="Calibri"/>
              </a:rPr>
              <a:t> </a:t>
            </a:r>
            <a:r>
              <a:rPr sz="1600" dirty="0">
                <a:latin typeface="Calibri"/>
                <a:cs typeface="Calibri"/>
              </a:rPr>
              <a:t>l</a:t>
            </a:r>
            <a:r>
              <a:rPr sz="1600" spc="-10" dirty="0">
                <a:latin typeface="Calibri"/>
                <a:cs typeface="Calibri"/>
              </a:rPr>
              <a:t>a </a:t>
            </a:r>
            <a:r>
              <a:rPr sz="1600" spc="-25" dirty="0">
                <a:latin typeface="Calibri"/>
                <a:cs typeface="Calibri"/>
              </a:rPr>
              <a:t>c</a:t>
            </a:r>
            <a:r>
              <a:rPr sz="1600" spc="-10" dirty="0">
                <a:latin typeface="Calibri"/>
                <a:cs typeface="Calibri"/>
              </a:rPr>
              <a:t>a</a:t>
            </a:r>
            <a:r>
              <a:rPr sz="1600" dirty="0">
                <a:latin typeface="Calibri"/>
                <a:cs typeface="Calibri"/>
              </a:rPr>
              <a:t>l</a:t>
            </a:r>
            <a:r>
              <a:rPr sz="1600" spc="-10" dirty="0">
                <a:latin typeface="Calibri"/>
                <a:cs typeface="Calibri"/>
              </a:rPr>
              <a:t>idad</a:t>
            </a:r>
            <a:r>
              <a:rPr sz="1600" spc="-25" dirty="0">
                <a:latin typeface="Calibri"/>
                <a:cs typeface="Calibri"/>
              </a:rPr>
              <a:t> </a:t>
            </a:r>
            <a:r>
              <a:rPr sz="1600" spc="-15" dirty="0">
                <a:latin typeface="Calibri"/>
                <a:cs typeface="Calibri"/>
              </a:rPr>
              <a:t>e</a:t>
            </a:r>
            <a:r>
              <a:rPr sz="1600" spc="-10" dirty="0">
                <a:latin typeface="Calibri"/>
                <a:cs typeface="Calibri"/>
              </a:rPr>
              <a:t>n</a:t>
            </a:r>
            <a:r>
              <a:rPr sz="1600" spc="10" dirty="0">
                <a:latin typeface="Calibri"/>
                <a:cs typeface="Calibri"/>
              </a:rPr>
              <a:t> </a:t>
            </a:r>
            <a:r>
              <a:rPr sz="1600" dirty="0">
                <a:latin typeface="Calibri"/>
                <a:cs typeface="Calibri"/>
              </a:rPr>
              <a:t>l</a:t>
            </a:r>
            <a:r>
              <a:rPr sz="1600" spc="-10" dirty="0">
                <a:latin typeface="Calibri"/>
                <a:cs typeface="Calibri"/>
              </a:rPr>
              <a:t>a</a:t>
            </a:r>
            <a:r>
              <a:rPr sz="1600" spc="-20" dirty="0">
                <a:latin typeface="Calibri"/>
                <a:cs typeface="Calibri"/>
              </a:rPr>
              <a:t> </a:t>
            </a:r>
            <a:r>
              <a:rPr sz="1600" spc="-10" dirty="0">
                <a:latin typeface="Calibri"/>
                <a:cs typeface="Calibri"/>
              </a:rPr>
              <a:t>p</a:t>
            </a:r>
            <a:r>
              <a:rPr sz="1600" spc="-40" dirty="0">
                <a:latin typeface="Calibri"/>
                <a:cs typeface="Calibri"/>
              </a:rPr>
              <a:t>r</a:t>
            </a:r>
            <a:r>
              <a:rPr sz="1600" spc="-10" dirty="0">
                <a:latin typeface="Calibri"/>
                <a:cs typeface="Calibri"/>
              </a:rPr>
              <a:t>e</a:t>
            </a:r>
            <a:r>
              <a:rPr sz="1600" spc="-25" dirty="0">
                <a:latin typeface="Calibri"/>
                <a:cs typeface="Calibri"/>
              </a:rPr>
              <a:t>s</a:t>
            </a:r>
            <a:r>
              <a:rPr sz="1600" spc="-30" dirty="0">
                <a:latin typeface="Calibri"/>
                <a:cs typeface="Calibri"/>
              </a:rPr>
              <a:t>t</a:t>
            </a:r>
            <a:r>
              <a:rPr sz="1600" spc="-10" dirty="0">
                <a:latin typeface="Calibri"/>
                <a:cs typeface="Calibri"/>
              </a:rPr>
              <a:t>ación</a:t>
            </a:r>
            <a:r>
              <a:rPr sz="1600" spc="20" dirty="0">
                <a:latin typeface="Calibri"/>
                <a:cs typeface="Calibri"/>
              </a:rPr>
              <a:t> </a:t>
            </a:r>
            <a:r>
              <a:rPr sz="1600" spc="-10" dirty="0">
                <a:latin typeface="Calibri"/>
                <a:cs typeface="Calibri"/>
              </a:rPr>
              <a:t>de</a:t>
            </a:r>
            <a:r>
              <a:rPr sz="1600" spc="-5" dirty="0">
                <a:latin typeface="Calibri"/>
                <a:cs typeface="Calibri"/>
              </a:rPr>
              <a:t> </a:t>
            </a:r>
            <a:r>
              <a:rPr sz="1600" spc="-10" dirty="0">
                <a:latin typeface="Calibri"/>
                <a:cs typeface="Calibri"/>
              </a:rPr>
              <a:t>los</a:t>
            </a:r>
            <a:r>
              <a:rPr sz="1600" spc="10" dirty="0">
                <a:latin typeface="Calibri"/>
                <a:cs typeface="Calibri"/>
              </a:rPr>
              <a:t> </a:t>
            </a:r>
            <a:r>
              <a:rPr sz="1600" spc="-10" dirty="0">
                <a:latin typeface="Calibri"/>
                <a:cs typeface="Calibri"/>
              </a:rPr>
              <a:t>serv</a:t>
            </a:r>
            <a:r>
              <a:rPr sz="1600" dirty="0">
                <a:latin typeface="Calibri"/>
                <a:cs typeface="Calibri"/>
              </a:rPr>
              <a:t>i</a:t>
            </a:r>
            <a:r>
              <a:rPr sz="1600" spc="-10" dirty="0">
                <a:latin typeface="Calibri"/>
                <a:cs typeface="Calibri"/>
              </a:rPr>
              <a:t>cios</a:t>
            </a:r>
            <a:r>
              <a:rPr sz="1600" spc="20" dirty="0">
                <a:latin typeface="Calibri"/>
                <a:cs typeface="Calibri"/>
              </a:rPr>
              <a:t> </a:t>
            </a:r>
            <a:r>
              <a:rPr sz="1600" spc="-10" dirty="0">
                <a:latin typeface="Calibri"/>
                <a:cs typeface="Calibri"/>
              </a:rPr>
              <a:t>y</a:t>
            </a:r>
            <a:r>
              <a:rPr sz="1600" spc="-45" dirty="0">
                <a:latin typeface="Calibri"/>
                <a:cs typeface="Calibri"/>
              </a:rPr>
              <a:t>/</a:t>
            </a:r>
            <a:r>
              <a:rPr sz="1600" spc="-10" dirty="0">
                <a:latin typeface="Calibri"/>
                <a:cs typeface="Calibri"/>
              </a:rPr>
              <a:t>o</a:t>
            </a:r>
            <a:r>
              <a:rPr sz="1600" spc="10" dirty="0">
                <a:latin typeface="Calibri"/>
                <a:cs typeface="Calibri"/>
              </a:rPr>
              <a:t> </a:t>
            </a:r>
            <a:r>
              <a:rPr sz="1600" spc="-10" dirty="0">
                <a:latin typeface="Calibri"/>
                <a:cs typeface="Calibri"/>
              </a:rPr>
              <a:t>p</a:t>
            </a:r>
            <a:r>
              <a:rPr sz="1600" spc="-40" dirty="0">
                <a:latin typeface="Calibri"/>
                <a:cs typeface="Calibri"/>
              </a:rPr>
              <a:t>r</a:t>
            </a:r>
            <a:r>
              <a:rPr sz="1600" spc="-10" dirty="0">
                <a:latin typeface="Calibri"/>
                <a:cs typeface="Calibri"/>
              </a:rPr>
              <a:t>oduc</a:t>
            </a:r>
            <a:r>
              <a:rPr sz="1600" spc="-20" dirty="0">
                <a:latin typeface="Calibri"/>
                <a:cs typeface="Calibri"/>
              </a:rPr>
              <a:t>t</a:t>
            </a:r>
            <a:r>
              <a:rPr sz="1600" spc="-10" dirty="0">
                <a:latin typeface="Calibri"/>
                <a:cs typeface="Calibri"/>
              </a:rPr>
              <a:t>os</a:t>
            </a:r>
            <a:r>
              <a:rPr sz="1600" spc="20" dirty="0">
                <a:latin typeface="Calibri"/>
                <a:cs typeface="Calibri"/>
              </a:rPr>
              <a:t> </a:t>
            </a:r>
            <a:r>
              <a:rPr sz="1600" spc="-10" dirty="0">
                <a:latin typeface="Calibri"/>
                <a:cs typeface="Calibri"/>
              </a:rPr>
              <a:t>según</a:t>
            </a:r>
            <a:r>
              <a:rPr sz="1600" dirty="0">
                <a:latin typeface="Calibri"/>
                <a:cs typeface="Calibri"/>
              </a:rPr>
              <a:t> l</a:t>
            </a:r>
            <a:r>
              <a:rPr sz="1600" spc="-10" dirty="0">
                <a:latin typeface="Calibri"/>
                <a:cs typeface="Calibri"/>
              </a:rPr>
              <a:t>a </a:t>
            </a:r>
            <a:r>
              <a:rPr sz="1600" spc="-35" dirty="0">
                <a:latin typeface="Calibri"/>
                <a:cs typeface="Calibri"/>
              </a:rPr>
              <a:t>v</a:t>
            </a:r>
            <a:r>
              <a:rPr sz="1600" spc="-10" dirty="0">
                <a:latin typeface="Calibri"/>
                <a:cs typeface="Calibri"/>
              </a:rPr>
              <a:t>ari</a:t>
            </a:r>
            <a:r>
              <a:rPr sz="1600" spc="-5" dirty="0">
                <a:latin typeface="Calibri"/>
                <a:cs typeface="Calibri"/>
              </a:rPr>
              <a:t>a</a:t>
            </a:r>
            <a:r>
              <a:rPr sz="1600" spc="-10" dirty="0">
                <a:latin typeface="Calibri"/>
                <a:cs typeface="Calibri"/>
              </a:rPr>
              <a:t>b</a:t>
            </a:r>
            <a:r>
              <a:rPr sz="1600" dirty="0">
                <a:latin typeface="Calibri"/>
                <a:cs typeface="Calibri"/>
              </a:rPr>
              <a:t>l</a:t>
            </a:r>
            <a:r>
              <a:rPr sz="1600" spc="-10" dirty="0">
                <a:latin typeface="Calibri"/>
                <a:cs typeface="Calibri"/>
              </a:rPr>
              <a:t>e</a:t>
            </a:r>
            <a:r>
              <a:rPr sz="1600" spc="-15" dirty="0">
                <a:latin typeface="Calibri"/>
                <a:cs typeface="Calibri"/>
              </a:rPr>
              <a:t> </a:t>
            </a:r>
            <a:r>
              <a:rPr sz="1600" spc="-25" dirty="0">
                <a:latin typeface="Calibri"/>
                <a:cs typeface="Calibri"/>
              </a:rPr>
              <a:t>c</a:t>
            </a:r>
            <a:r>
              <a:rPr sz="1600" spc="-10" dirty="0">
                <a:latin typeface="Calibri"/>
                <a:cs typeface="Calibri"/>
              </a:rPr>
              <a:t>a</a:t>
            </a:r>
            <a:r>
              <a:rPr sz="1600" dirty="0">
                <a:latin typeface="Calibri"/>
                <a:cs typeface="Calibri"/>
              </a:rPr>
              <a:t>l</a:t>
            </a:r>
            <a:r>
              <a:rPr sz="1600" spc="-5" dirty="0">
                <a:latin typeface="Calibri"/>
                <a:cs typeface="Calibri"/>
              </a:rPr>
              <a:t>ifi</a:t>
            </a:r>
            <a:r>
              <a:rPr sz="1600" spc="-25" dirty="0">
                <a:latin typeface="Calibri"/>
                <a:cs typeface="Calibri"/>
              </a:rPr>
              <a:t>c</a:t>
            </a:r>
            <a:r>
              <a:rPr sz="1600" spc="-10" dirty="0">
                <a:latin typeface="Calibri"/>
                <a:cs typeface="Calibri"/>
              </a:rPr>
              <a:t>ada.</a:t>
            </a:r>
            <a:endParaRPr sz="1600" dirty="0">
              <a:latin typeface="Calibri"/>
              <a:cs typeface="Calibri"/>
            </a:endParaRPr>
          </a:p>
        </p:txBody>
      </p:sp>
      <p:sp>
        <p:nvSpPr>
          <p:cNvPr id="6" name="object 2"/>
          <p:cNvSpPr txBox="1">
            <a:spLocks noGrp="1"/>
          </p:cNvSpPr>
          <p:nvPr>
            <p:ph type="title"/>
          </p:nvPr>
        </p:nvSpPr>
        <p:spPr>
          <a:xfrm>
            <a:off x="782832" y="775713"/>
            <a:ext cx="10820399" cy="276999"/>
          </a:xfrm>
          <a:prstGeom prst="rect">
            <a:avLst/>
          </a:prstGeom>
        </p:spPr>
        <p:txBody>
          <a:bodyPr vert="horz" wrap="square" lIns="0" tIns="0" rIns="0" bIns="0" rtlCol="0">
            <a:spAutoFit/>
          </a:bodyPr>
          <a:lstStyle/>
          <a:p>
            <a:pPr marL="1308100" algn="l">
              <a:lnSpc>
                <a:spcPct val="100000"/>
              </a:lnSpc>
            </a:pPr>
            <a:r>
              <a:rPr sz="1800" dirty="0">
                <a:solidFill>
                  <a:schemeClr val="bg1"/>
                </a:solidFill>
              </a:rPr>
              <a:t>I</a:t>
            </a:r>
            <a:r>
              <a:rPr sz="1800" spc="5" dirty="0">
                <a:solidFill>
                  <a:schemeClr val="bg1"/>
                </a:solidFill>
              </a:rPr>
              <a:t>N</a:t>
            </a:r>
            <a:r>
              <a:rPr sz="1800" dirty="0">
                <a:solidFill>
                  <a:schemeClr val="bg1"/>
                </a:solidFill>
              </a:rPr>
              <a:t>FORME</a:t>
            </a:r>
            <a:r>
              <a:rPr sz="1800" spc="-25" dirty="0">
                <a:solidFill>
                  <a:schemeClr val="bg1"/>
                </a:solidFill>
              </a:rPr>
              <a:t> </a:t>
            </a:r>
            <a:r>
              <a:rPr sz="1800" dirty="0">
                <a:solidFill>
                  <a:schemeClr val="bg1"/>
                </a:solidFill>
              </a:rPr>
              <a:t>E</a:t>
            </a:r>
            <a:r>
              <a:rPr sz="1800" spc="5" dirty="0">
                <a:solidFill>
                  <a:schemeClr val="bg1"/>
                </a:solidFill>
              </a:rPr>
              <a:t>N</a:t>
            </a:r>
            <a:r>
              <a:rPr sz="1800" dirty="0">
                <a:solidFill>
                  <a:schemeClr val="bg1"/>
                </a:solidFill>
              </a:rPr>
              <a:t>CUES</a:t>
            </a:r>
            <a:r>
              <a:rPr sz="1800" spc="-15" dirty="0">
                <a:solidFill>
                  <a:schemeClr val="bg1"/>
                </a:solidFill>
              </a:rPr>
              <a:t>T</a:t>
            </a:r>
            <a:r>
              <a:rPr sz="1800" dirty="0">
                <a:solidFill>
                  <a:schemeClr val="bg1"/>
                </a:solidFill>
              </a:rPr>
              <a:t>A</a:t>
            </a:r>
            <a:r>
              <a:rPr sz="1800" spc="-40" dirty="0">
                <a:solidFill>
                  <a:schemeClr val="bg1"/>
                </a:solidFill>
              </a:rPr>
              <a:t> </a:t>
            </a:r>
            <a:r>
              <a:rPr sz="1800" dirty="0">
                <a:solidFill>
                  <a:schemeClr val="bg1"/>
                </a:solidFill>
              </a:rPr>
              <a:t>S</a:t>
            </a:r>
            <a:r>
              <a:rPr sz="1800" spc="5" dirty="0">
                <a:solidFill>
                  <a:schemeClr val="bg1"/>
                </a:solidFill>
              </a:rPr>
              <a:t>A</a:t>
            </a:r>
            <a:r>
              <a:rPr sz="1800" dirty="0">
                <a:solidFill>
                  <a:schemeClr val="bg1"/>
                </a:solidFill>
              </a:rPr>
              <a:t>TISF</a:t>
            </a:r>
            <a:r>
              <a:rPr sz="1800" spc="5" dirty="0">
                <a:solidFill>
                  <a:schemeClr val="bg1"/>
                </a:solidFill>
              </a:rPr>
              <a:t>A</a:t>
            </a:r>
            <a:r>
              <a:rPr sz="1800" dirty="0">
                <a:solidFill>
                  <a:schemeClr val="bg1"/>
                </a:solidFill>
              </a:rPr>
              <a:t>CCIÓN</a:t>
            </a:r>
            <a:r>
              <a:rPr sz="1800" spc="-50" dirty="0">
                <a:solidFill>
                  <a:schemeClr val="bg1"/>
                </a:solidFill>
              </a:rPr>
              <a:t> </a:t>
            </a:r>
            <a:r>
              <a:rPr sz="1800" spc="5" dirty="0">
                <a:solidFill>
                  <a:schemeClr val="bg1"/>
                </a:solidFill>
              </a:rPr>
              <a:t>A</a:t>
            </a:r>
            <a:r>
              <a:rPr sz="1800" dirty="0">
                <a:solidFill>
                  <a:schemeClr val="bg1"/>
                </a:solidFill>
              </a:rPr>
              <a:t>L</a:t>
            </a:r>
            <a:r>
              <a:rPr sz="1800" spc="-15" dirty="0">
                <a:solidFill>
                  <a:schemeClr val="bg1"/>
                </a:solidFill>
              </a:rPr>
              <a:t> </a:t>
            </a:r>
            <a:r>
              <a:rPr sz="1800" dirty="0" smtClean="0">
                <a:solidFill>
                  <a:schemeClr val="bg1"/>
                </a:solidFill>
              </a:rPr>
              <a:t>US</a:t>
            </a:r>
            <a:r>
              <a:rPr sz="1800" spc="5" dirty="0" smtClean="0">
                <a:solidFill>
                  <a:schemeClr val="bg1"/>
                </a:solidFill>
              </a:rPr>
              <a:t>UA</a:t>
            </a:r>
            <a:r>
              <a:rPr sz="1800" dirty="0" smtClean="0">
                <a:solidFill>
                  <a:schemeClr val="bg1"/>
                </a:solidFill>
              </a:rPr>
              <a:t>RIO</a:t>
            </a:r>
            <a:r>
              <a:rPr lang="es-CO" sz="1800" spc="-60" dirty="0">
                <a:solidFill>
                  <a:schemeClr val="bg1"/>
                </a:solidFill>
              </a:rPr>
              <a:t> </a:t>
            </a:r>
            <a:r>
              <a:rPr lang="es-CO" sz="1800" spc="-60" dirty="0" smtClean="0">
                <a:solidFill>
                  <a:schemeClr val="bg1"/>
                </a:solidFill>
              </a:rPr>
              <a:t>SEGUNDO</a:t>
            </a:r>
            <a:r>
              <a:rPr sz="1800" spc="-5" dirty="0" smtClean="0">
                <a:solidFill>
                  <a:schemeClr val="bg1"/>
                </a:solidFill>
              </a:rPr>
              <a:t> </a:t>
            </a:r>
            <a:r>
              <a:rPr lang="es-ES" sz="1800" dirty="0">
                <a:solidFill>
                  <a:schemeClr val="bg1"/>
                </a:solidFill>
              </a:rPr>
              <a:t>CUATRIMESTRE</a:t>
            </a:r>
            <a:r>
              <a:rPr sz="1800" dirty="0">
                <a:solidFill>
                  <a:schemeClr val="bg1"/>
                </a:solidFill>
              </a:rPr>
              <a:t> 202</a:t>
            </a:r>
            <a:r>
              <a:rPr lang="es-ES" sz="1800" dirty="0">
                <a:solidFill>
                  <a:schemeClr val="bg1"/>
                </a:solidFill>
              </a:rPr>
              <a:t>1</a:t>
            </a:r>
            <a:endParaRPr sz="1800" dirty="0">
              <a:solidFill>
                <a:schemeClr val="bg1"/>
              </a:solidFill>
            </a:endParaRPr>
          </a:p>
        </p:txBody>
      </p:sp>
    </p:spTree>
    <p:extLst>
      <p:ext uri="{BB962C8B-B14F-4D97-AF65-F5344CB8AC3E}">
        <p14:creationId xmlns:p14="http://schemas.microsoft.com/office/powerpoint/2010/main" val="81452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1008219" y="1021212"/>
            <a:ext cx="10105390" cy="1815882"/>
          </a:xfrm>
          <a:prstGeom prst="rect">
            <a:avLst/>
          </a:prstGeom>
        </p:spPr>
        <p:txBody>
          <a:bodyPr vert="horz" wrap="square" lIns="0" tIns="0" rIns="0" bIns="0" rtlCol="0">
            <a:spAutoFit/>
          </a:bodyPr>
          <a:lstStyle/>
          <a:p>
            <a:pPr marL="12700" marR="9043035" algn="just">
              <a:lnSpc>
                <a:spcPct val="100000"/>
              </a:lnSpc>
            </a:pPr>
            <a:r>
              <a:rPr sz="1300" b="1" spc="-5" dirty="0">
                <a:latin typeface="Calibri"/>
                <a:cs typeface="Calibri"/>
              </a:rPr>
              <a:t>2.</a:t>
            </a:r>
            <a:r>
              <a:rPr sz="1300" b="1" spc="5" dirty="0">
                <a:latin typeface="Calibri"/>
                <a:cs typeface="Calibri"/>
              </a:rPr>
              <a:t> </a:t>
            </a:r>
            <a:r>
              <a:rPr sz="1300" b="1" spc="-10" dirty="0" smtClean="0">
                <a:latin typeface="Calibri"/>
                <a:cs typeface="Calibri"/>
              </a:rPr>
              <a:t>R</a:t>
            </a:r>
            <a:r>
              <a:rPr sz="1300" b="1" spc="-20" dirty="0" smtClean="0">
                <a:latin typeface="Calibri"/>
                <a:cs typeface="Calibri"/>
              </a:rPr>
              <a:t>E</a:t>
            </a:r>
            <a:r>
              <a:rPr sz="1300" b="1" spc="-10" dirty="0" smtClean="0">
                <a:latin typeface="Calibri"/>
                <a:cs typeface="Calibri"/>
              </a:rPr>
              <a:t>SU</a:t>
            </a:r>
            <a:r>
              <a:rPr sz="1300" b="1" spc="-105" dirty="0" smtClean="0">
                <a:latin typeface="Calibri"/>
                <a:cs typeface="Calibri"/>
              </a:rPr>
              <a:t>L</a:t>
            </a:r>
            <a:r>
              <a:rPr sz="1300" b="1" spc="-114" dirty="0" smtClean="0">
                <a:latin typeface="Calibri"/>
                <a:cs typeface="Calibri"/>
              </a:rPr>
              <a:t>T</a:t>
            </a:r>
            <a:r>
              <a:rPr sz="1300" b="1" spc="-20" dirty="0" smtClean="0">
                <a:latin typeface="Calibri"/>
                <a:cs typeface="Calibri"/>
              </a:rPr>
              <a:t>A</a:t>
            </a:r>
            <a:r>
              <a:rPr sz="1300" b="1" spc="-10" dirty="0" smtClean="0">
                <a:latin typeface="Calibri"/>
                <a:cs typeface="Calibri"/>
              </a:rPr>
              <a:t>DOS</a:t>
            </a:r>
            <a:endParaRPr sz="1300" dirty="0">
              <a:latin typeface="Calibri"/>
              <a:cs typeface="Calibri"/>
            </a:endParaRPr>
          </a:p>
          <a:p>
            <a:pPr>
              <a:lnSpc>
                <a:spcPts val="550"/>
              </a:lnSpc>
              <a:spcBef>
                <a:spcPts val="9"/>
              </a:spcBef>
            </a:pPr>
            <a:endParaRPr sz="550" dirty="0"/>
          </a:p>
          <a:p>
            <a:pPr>
              <a:lnSpc>
                <a:spcPts val="1000"/>
              </a:lnSpc>
            </a:pPr>
            <a:endParaRPr sz="1000" dirty="0"/>
          </a:p>
          <a:p>
            <a:pPr marL="12700" marR="6970395" algn="just">
              <a:lnSpc>
                <a:spcPct val="100000"/>
              </a:lnSpc>
            </a:pPr>
            <a:r>
              <a:rPr sz="1300" b="1" spc="-10" dirty="0">
                <a:latin typeface="Calibri"/>
                <a:cs typeface="Calibri"/>
              </a:rPr>
              <a:t>2.1</a:t>
            </a:r>
            <a:r>
              <a:rPr sz="1300" b="1" spc="20" dirty="0">
                <a:latin typeface="Calibri"/>
                <a:cs typeface="Calibri"/>
              </a:rPr>
              <a:t> </a:t>
            </a:r>
            <a:r>
              <a:rPr sz="1300" b="1" spc="-10" dirty="0">
                <a:latin typeface="Calibri"/>
                <a:cs typeface="Calibri"/>
              </a:rPr>
              <a:t>C</a:t>
            </a:r>
            <a:r>
              <a:rPr sz="1300" b="1" spc="-20" dirty="0">
                <a:latin typeface="Calibri"/>
                <a:cs typeface="Calibri"/>
              </a:rPr>
              <a:t>A</a:t>
            </a:r>
            <a:r>
              <a:rPr sz="1300" b="1" spc="-10" dirty="0">
                <a:latin typeface="Calibri"/>
                <a:cs typeface="Calibri"/>
              </a:rPr>
              <a:t>N</a:t>
            </a:r>
            <a:r>
              <a:rPr sz="1300" b="1" spc="-20" dirty="0">
                <a:latin typeface="Calibri"/>
                <a:cs typeface="Calibri"/>
              </a:rPr>
              <a:t>A</a:t>
            </a:r>
            <a:r>
              <a:rPr sz="1300" b="1" spc="-10" dirty="0">
                <a:latin typeface="Calibri"/>
                <a:cs typeface="Calibri"/>
              </a:rPr>
              <a:t>L</a:t>
            </a:r>
            <a:r>
              <a:rPr sz="1300" b="1" spc="-15" dirty="0">
                <a:latin typeface="Calibri"/>
                <a:cs typeface="Calibri"/>
              </a:rPr>
              <a:t>E</a:t>
            </a:r>
            <a:r>
              <a:rPr sz="1300" b="1" spc="-10" dirty="0">
                <a:latin typeface="Calibri"/>
                <a:cs typeface="Calibri"/>
              </a:rPr>
              <a:t>S</a:t>
            </a:r>
            <a:r>
              <a:rPr sz="1300" b="1" spc="30"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114" dirty="0">
                <a:latin typeface="Calibri"/>
                <a:cs typeface="Calibri"/>
              </a:rPr>
              <a:t>A</a:t>
            </a:r>
            <a:r>
              <a:rPr sz="1300" b="1" spc="-20" dirty="0">
                <a:latin typeface="Calibri"/>
                <a:cs typeface="Calibri"/>
              </a:rPr>
              <a:t>T</a:t>
            </a:r>
            <a:r>
              <a:rPr sz="1300" b="1" spc="-10" dirty="0">
                <a:latin typeface="Calibri"/>
                <a:cs typeface="Calibri"/>
              </a:rPr>
              <a:t>ENCIÓN</a:t>
            </a:r>
            <a:r>
              <a:rPr sz="1300" b="1" spc="30" dirty="0">
                <a:latin typeface="Calibri"/>
                <a:cs typeface="Calibri"/>
              </a:rPr>
              <a:t> </a:t>
            </a:r>
            <a:r>
              <a:rPr sz="1300" b="1" spc="-15" dirty="0">
                <a:latin typeface="Calibri"/>
                <a:cs typeface="Calibri"/>
              </a:rPr>
              <a:t>MÁ</a:t>
            </a:r>
            <a:r>
              <a:rPr sz="1300" b="1" spc="-10" dirty="0">
                <a:latin typeface="Calibri"/>
                <a:cs typeface="Calibri"/>
              </a:rPr>
              <a:t>S</a:t>
            </a:r>
            <a:r>
              <a:rPr sz="1300" b="1" spc="25" dirty="0">
                <a:latin typeface="Calibri"/>
                <a:cs typeface="Calibri"/>
              </a:rPr>
              <a:t> </a:t>
            </a:r>
            <a:r>
              <a:rPr sz="1300" b="1" spc="-10" dirty="0">
                <a:latin typeface="Calibri"/>
                <a:cs typeface="Calibri"/>
              </a:rPr>
              <a:t>FR</a:t>
            </a:r>
            <a:r>
              <a:rPr sz="1300" b="1" spc="-30" dirty="0">
                <a:latin typeface="Calibri"/>
                <a:cs typeface="Calibri"/>
              </a:rPr>
              <a:t>E</a:t>
            </a:r>
            <a:r>
              <a:rPr sz="1300" b="1" spc="-10" dirty="0">
                <a:latin typeface="Calibri"/>
                <a:cs typeface="Calibri"/>
              </a:rPr>
              <a:t>CUEN</a:t>
            </a:r>
            <a:r>
              <a:rPr sz="1300" b="1" spc="-15" dirty="0">
                <a:latin typeface="Calibri"/>
                <a:cs typeface="Calibri"/>
              </a:rPr>
              <a:t>T</a:t>
            </a:r>
            <a:r>
              <a:rPr sz="1300" b="1" spc="-20" dirty="0">
                <a:latin typeface="Calibri"/>
                <a:cs typeface="Calibri"/>
              </a:rPr>
              <a:t>E</a:t>
            </a:r>
            <a:r>
              <a:rPr sz="1300" b="1" spc="-10" dirty="0">
                <a:latin typeface="Calibri"/>
                <a:cs typeface="Calibri"/>
              </a:rPr>
              <a:t>S</a:t>
            </a:r>
            <a:endParaRPr sz="1300" dirty="0">
              <a:latin typeface="Calibri"/>
              <a:cs typeface="Calibri"/>
            </a:endParaRPr>
          </a:p>
          <a:p>
            <a:pPr>
              <a:lnSpc>
                <a:spcPts val="550"/>
              </a:lnSpc>
              <a:spcBef>
                <a:spcPts val="10"/>
              </a:spcBef>
            </a:pPr>
            <a:endParaRPr sz="550" dirty="0"/>
          </a:p>
          <a:p>
            <a:pPr>
              <a:lnSpc>
                <a:spcPts val="1000"/>
              </a:lnSpc>
            </a:pPr>
            <a:endParaRPr sz="1000" dirty="0"/>
          </a:p>
          <a:p>
            <a:pPr marL="12700" marR="6350" algn="just">
              <a:lnSpc>
                <a:spcPct val="100000"/>
              </a:lnSpc>
            </a:pPr>
            <a:r>
              <a:rPr sz="1300" spc="-15" dirty="0">
                <a:latin typeface="Calibri"/>
                <a:cs typeface="Calibri"/>
              </a:rPr>
              <a:t>L</a:t>
            </a:r>
            <a:r>
              <a:rPr sz="1300" spc="-10" dirty="0">
                <a:latin typeface="Calibri"/>
                <a:cs typeface="Calibri"/>
              </a:rPr>
              <a:t>a</a:t>
            </a:r>
            <a:r>
              <a:rPr sz="1300" spc="20" dirty="0">
                <a:latin typeface="Calibri"/>
                <a:cs typeface="Calibri"/>
              </a:rPr>
              <a:t> </a:t>
            </a:r>
            <a:r>
              <a:rPr sz="1300" b="1" spc="-10" dirty="0">
                <a:latin typeface="Calibri"/>
                <a:cs typeface="Calibri"/>
              </a:rPr>
              <a:t>Di</a:t>
            </a:r>
            <a:r>
              <a:rPr sz="1300" b="1" spc="-25" dirty="0">
                <a:latin typeface="Calibri"/>
                <a:cs typeface="Calibri"/>
              </a:rPr>
              <a:t>r</a:t>
            </a:r>
            <a:r>
              <a:rPr sz="1300" b="1" spc="-5" dirty="0">
                <a:latin typeface="Calibri"/>
                <a:cs typeface="Calibri"/>
              </a:rPr>
              <a:t>ecci</a:t>
            </a:r>
            <a:r>
              <a:rPr sz="1300" b="1" dirty="0">
                <a:latin typeface="Calibri"/>
                <a:cs typeface="Calibri"/>
              </a:rPr>
              <a:t>ó</a:t>
            </a:r>
            <a:r>
              <a:rPr sz="1300" b="1" spc="-10" dirty="0">
                <a:latin typeface="Calibri"/>
                <a:cs typeface="Calibri"/>
              </a:rPr>
              <a:t>n</a:t>
            </a:r>
            <a:r>
              <a:rPr sz="1300" b="1" spc="20" dirty="0">
                <a:latin typeface="Calibri"/>
                <a:cs typeface="Calibri"/>
              </a:rPr>
              <a:t> </a:t>
            </a:r>
            <a:r>
              <a:rPr sz="1300" b="1" spc="-10" dirty="0">
                <a:latin typeface="Calibri"/>
                <a:cs typeface="Calibri"/>
              </a:rPr>
              <a:t>Nacio</a:t>
            </a:r>
            <a:r>
              <a:rPr sz="1300" b="1" dirty="0">
                <a:latin typeface="Calibri"/>
                <a:cs typeface="Calibri"/>
              </a:rPr>
              <a:t>n</a:t>
            </a:r>
            <a:r>
              <a:rPr sz="1300" b="1" spc="-15" dirty="0">
                <a:latin typeface="Calibri"/>
                <a:cs typeface="Calibri"/>
              </a:rPr>
              <a:t>a</a:t>
            </a:r>
            <a:r>
              <a:rPr sz="1300" b="1" spc="-5" dirty="0">
                <a:latin typeface="Calibri"/>
                <a:cs typeface="Calibri"/>
              </a:rPr>
              <a:t>l</a:t>
            </a:r>
            <a:r>
              <a:rPr sz="1300" b="1" spc="25" dirty="0">
                <a:latin typeface="Calibri"/>
                <a:cs typeface="Calibri"/>
              </a:rPr>
              <a:t> </a:t>
            </a:r>
            <a:r>
              <a:rPr sz="1300" b="1" spc="-10" dirty="0">
                <a:latin typeface="Calibri"/>
                <a:cs typeface="Calibri"/>
              </a:rPr>
              <a:t>de</a:t>
            </a:r>
            <a:r>
              <a:rPr sz="1300" b="1" dirty="0">
                <a:latin typeface="Calibri"/>
                <a:cs typeface="Calibri"/>
              </a:rPr>
              <a:t> </a:t>
            </a:r>
            <a:r>
              <a:rPr sz="1300" b="1" spc="-10" dirty="0">
                <a:latin typeface="Calibri"/>
                <a:cs typeface="Calibri"/>
              </a:rPr>
              <a:t>Bomb</a:t>
            </a:r>
            <a:r>
              <a:rPr sz="1300" b="1" spc="-5" dirty="0">
                <a:latin typeface="Calibri"/>
                <a:cs typeface="Calibri"/>
              </a:rPr>
              <a:t>e</a:t>
            </a:r>
            <a:r>
              <a:rPr sz="1300" b="1" spc="-25" dirty="0">
                <a:latin typeface="Calibri"/>
                <a:cs typeface="Calibri"/>
              </a:rPr>
              <a:t>r</a:t>
            </a:r>
            <a:r>
              <a:rPr sz="1300" b="1" spc="-10" dirty="0">
                <a:latin typeface="Calibri"/>
                <a:cs typeface="Calibri"/>
              </a:rPr>
              <a:t>os</a:t>
            </a:r>
            <a:r>
              <a:rPr sz="1300" b="1" spc="5" dirty="0">
                <a:latin typeface="Calibri"/>
                <a:cs typeface="Calibri"/>
              </a:rPr>
              <a:t> </a:t>
            </a:r>
            <a:r>
              <a:rPr sz="1300" b="1" spc="-10" dirty="0">
                <a:latin typeface="Calibri"/>
                <a:cs typeface="Calibri"/>
              </a:rPr>
              <a:t>de</a:t>
            </a:r>
            <a:r>
              <a:rPr sz="1300" b="1" spc="10" dirty="0">
                <a:latin typeface="Calibri"/>
                <a:cs typeface="Calibri"/>
              </a:rPr>
              <a:t> </a:t>
            </a:r>
            <a:r>
              <a:rPr sz="1300" b="1" spc="-10" dirty="0">
                <a:latin typeface="Calibri"/>
                <a:cs typeface="Calibri"/>
              </a:rPr>
              <a:t>Col</a:t>
            </a:r>
            <a:r>
              <a:rPr sz="1300" b="1" dirty="0">
                <a:latin typeface="Calibri"/>
                <a:cs typeface="Calibri"/>
              </a:rPr>
              <a:t>o</a:t>
            </a:r>
            <a:r>
              <a:rPr sz="1300" b="1" spc="-10" dirty="0">
                <a:latin typeface="Calibri"/>
                <a:cs typeface="Calibri"/>
              </a:rPr>
              <a:t>mb</a:t>
            </a:r>
            <a:r>
              <a:rPr sz="1300" b="1" dirty="0">
                <a:latin typeface="Calibri"/>
                <a:cs typeface="Calibri"/>
              </a:rPr>
              <a:t>i</a:t>
            </a:r>
            <a:r>
              <a:rPr sz="1300" b="1" spc="-10" dirty="0">
                <a:latin typeface="Calibri"/>
                <a:cs typeface="Calibri"/>
              </a:rPr>
              <a:t>a</a:t>
            </a:r>
            <a:r>
              <a:rPr sz="1300" b="1" spc="5" dirty="0">
                <a:latin typeface="Calibri"/>
                <a:cs typeface="Calibri"/>
              </a:rPr>
              <a:t> </a:t>
            </a:r>
            <a:r>
              <a:rPr sz="1300" dirty="0">
                <a:latin typeface="Calibri"/>
                <a:cs typeface="Calibri"/>
              </a:rPr>
              <a:t>e</a:t>
            </a:r>
            <a:r>
              <a:rPr sz="1300" spc="-10" dirty="0">
                <a:latin typeface="Calibri"/>
                <a:cs typeface="Calibri"/>
              </a:rPr>
              <a:t>n</a:t>
            </a:r>
            <a:r>
              <a:rPr sz="1300" spc="5" dirty="0">
                <a:latin typeface="Calibri"/>
                <a:cs typeface="Calibri"/>
              </a:rPr>
              <a:t> </a:t>
            </a:r>
            <a:r>
              <a:rPr sz="1300" spc="-10" dirty="0">
                <a:latin typeface="Calibri"/>
                <a:cs typeface="Calibri"/>
              </a:rPr>
              <a:t>p</a:t>
            </a:r>
            <a:r>
              <a:rPr sz="1300" spc="-25" dirty="0">
                <a:latin typeface="Calibri"/>
                <a:cs typeface="Calibri"/>
              </a:rPr>
              <a:t>r</a:t>
            </a:r>
            <a:r>
              <a:rPr sz="1300" spc="-10" dirty="0">
                <a:latin typeface="Calibri"/>
                <a:cs typeface="Calibri"/>
              </a:rPr>
              <a:t>ocu</a:t>
            </a:r>
            <a:r>
              <a:rPr sz="1300" spc="-25" dirty="0">
                <a:latin typeface="Calibri"/>
                <a:cs typeface="Calibri"/>
              </a:rPr>
              <a:t>r</a:t>
            </a:r>
            <a:r>
              <a:rPr sz="1300" spc="-10" dirty="0">
                <a:latin typeface="Calibri"/>
                <a:cs typeface="Calibri"/>
              </a:rPr>
              <a:t>a</a:t>
            </a:r>
            <a:r>
              <a:rPr sz="1300" spc="10" dirty="0">
                <a:latin typeface="Calibri"/>
                <a:cs typeface="Calibri"/>
              </a:rPr>
              <a:t> </a:t>
            </a:r>
            <a:r>
              <a:rPr sz="1300" spc="-10" dirty="0">
                <a:latin typeface="Calibri"/>
                <a:cs typeface="Calibri"/>
              </a:rPr>
              <a:t>de</a:t>
            </a:r>
            <a:r>
              <a:rPr sz="1300" spc="10" dirty="0">
                <a:latin typeface="Calibri"/>
                <a:cs typeface="Calibri"/>
              </a:rPr>
              <a:t> </a:t>
            </a:r>
            <a:r>
              <a:rPr sz="1300" spc="-10" dirty="0">
                <a:latin typeface="Calibri"/>
                <a:cs typeface="Calibri"/>
              </a:rPr>
              <a:t>a</a:t>
            </a:r>
            <a:r>
              <a:rPr sz="1300" dirty="0">
                <a:latin typeface="Calibri"/>
                <a:cs typeface="Calibri"/>
              </a:rPr>
              <a:t>rt</a:t>
            </a:r>
            <a:r>
              <a:rPr sz="1300" spc="-5" dirty="0">
                <a:latin typeface="Calibri"/>
                <a:cs typeface="Calibri"/>
              </a:rPr>
              <a:t>icular</a:t>
            </a:r>
            <a:r>
              <a:rPr sz="1300" spc="5" dirty="0">
                <a:latin typeface="Calibri"/>
                <a:cs typeface="Calibri"/>
              </a:rPr>
              <a:t> </a:t>
            </a:r>
            <a:r>
              <a:rPr sz="1300" spc="-5" dirty="0">
                <a:latin typeface="Calibri"/>
                <a:cs typeface="Calibri"/>
              </a:rPr>
              <a:t>l</a:t>
            </a:r>
            <a:r>
              <a:rPr sz="1300" spc="0" dirty="0">
                <a:latin typeface="Calibri"/>
                <a:cs typeface="Calibri"/>
              </a:rPr>
              <a:t>a</a:t>
            </a:r>
            <a:r>
              <a:rPr sz="1300" spc="-5" dirty="0">
                <a:latin typeface="Calibri"/>
                <a:cs typeface="Calibri"/>
              </a:rPr>
              <a:t>s</a:t>
            </a:r>
            <a:r>
              <a:rPr sz="1300" spc="5" dirty="0">
                <a:latin typeface="Calibri"/>
                <a:cs typeface="Calibri"/>
              </a:rPr>
              <a:t> </a:t>
            </a:r>
            <a:r>
              <a:rPr sz="1300" spc="-10" dirty="0">
                <a:latin typeface="Calibri"/>
                <a:cs typeface="Calibri"/>
              </a:rPr>
              <a:t>a</a:t>
            </a:r>
            <a:r>
              <a:rPr sz="1300" spc="-5" dirty="0">
                <a:latin typeface="Calibri"/>
                <a:cs typeface="Calibri"/>
              </a:rPr>
              <a:t>c</a:t>
            </a:r>
            <a:r>
              <a:rPr sz="1300" spc="-10" dirty="0">
                <a:latin typeface="Calibri"/>
                <a:cs typeface="Calibri"/>
              </a:rPr>
              <a:t>cion</a:t>
            </a:r>
            <a:r>
              <a:rPr sz="1300" dirty="0">
                <a:latin typeface="Calibri"/>
                <a:cs typeface="Calibri"/>
              </a:rPr>
              <a:t>e</a:t>
            </a:r>
            <a:r>
              <a:rPr sz="1300" spc="-5" dirty="0">
                <a:latin typeface="Calibri"/>
                <a:cs typeface="Calibri"/>
              </a:rPr>
              <a:t>s</a:t>
            </a:r>
            <a:r>
              <a:rPr sz="1300" spc="5" dirty="0">
                <a:latin typeface="Calibri"/>
                <a:cs typeface="Calibri"/>
              </a:rPr>
              <a:t> </a:t>
            </a:r>
            <a:r>
              <a:rPr sz="1300" spc="-5" dirty="0">
                <a:latin typeface="Calibri"/>
                <a:cs typeface="Calibri"/>
              </a:rPr>
              <a:t>i</a:t>
            </a:r>
            <a:r>
              <a:rPr sz="1300" spc="0" dirty="0">
                <a:latin typeface="Calibri"/>
                <a:cs typeface="Calibri"/>
              </a:rPr>
              <a:t>n</a:t>
            </a:r>
            <a:r>
              <a:rPr sz="1300" spc="-20" dirty="0">
                <a:latin typeface="Calibri"/>
                <a:cs typeface="Calibri"/>
              </a:rPr>
              <a:t>s</a:t>
            </a:r>
            <a:r>
              <a:rPr sz="1300" spc="-5" dirty="0">
                <a:latin typeface="Calibri"/>
                <a:cs typeface="Calibri"/>
              </a:rPr>
              <a:t>t</a:t>
            </a:r>
            <a:r>
              <a:rPr sz="1300" spc="0" dirty="0">
                <a:latin typeface="Calibri"/>
                <a:cs typeface="Calibri"/>
              </a:rPr>
              <a:t>i</a:t>
            </a:r>
            <a:r>
              <a:rPr sz="1300" spc="-10" dirty="0">
                <a:latin typeface="Calibri"/>
                <a:cs typeface="Calibri"/>
              </a:rPr>
              <a:t>tucional</a:t>
            </a:r>
            <a:r>
              <a:rPr sz="1300" dirty="0">
                <a:latin typeface="Calibri"/>
                <a:cs typeface="Calibri"/>
              </a:rPr>
              <a:t>e</a:t>
            </a:r>
            <a:r>
              <a:rPr sz="1300" spc="-5" dirty="0">
                <a:latin typeface="Calibri"/>
                <a:cs typeface="Calibri"/>
              </a:rPr>
              <a:t>s</a:t>
            </a:r>
            <a:r>
              <a:rPr sz="1300" spc="10"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a:t>
            </a:r>
            <a:r>
              <a:rPr sz="1300" spc="10" dirty="0">
                <a:latin typeface="Calibri"/>
                <a:cs typeface="Calibri"/>
              </a:rPr>
              <a:t> </a:t>
            </a:r>
            <a:r>
              <a:rPr sz="1300" spc="-5" dirty="0">
                <a:latin typeface="Calibri"/>
                <a:cs typeface="Calibri"/>
              </a:rPr>
              <a:t>la</a:t>
            </a:r>
            <a:r>
              <a:rPr sz="1300" spc="10" dirty="0">
                <a:latin typeface="Calibri"/>
                <a:cs typeface="Calibri"/>
              </a:rPr>
              <a:t> </a:t>
            </a:r>
            <a:r>
              <a:rPr sz="1300" dirty="0">
                <a:latin typeface="Calibri"/>
                <a:cs typeface="Calibri"/>
              </a:rPr>
              <a:t>p</a:t>
            </a:r>
            <a:r>
              <a:rPr sz="1300" spc="-10" dirty="0">
                <a:latin typeface="Calibri"/>
                <a:cs typeface="Calibri"/>
              </a:rPr>
              <a:t>obl</a:t>
            </a:r>
            <a:r>
              <a:rPr sz="1300" spc="0" dirty="0">
                <a:latin typeface="Calibri"/>
                <a:cs typeface="Calibri"/>
              </a:rPr>
              <a:t>a</a:t>
            </a:r>
            <a:r>
              <a:rPr sz="1300" spc="-10" dirty="0">
                <a:latin typeface="Calibri"/>
                <a:cs typeface="Calibri"/>
              </a:rPr>
              <a:t>ción</a:t>
            </a:r>
            <a:r>
              <a:rPr sz="1300" spc="15" dirty="0">
                <a:latin typeface="Calibri"/>
                <a:cs typeface="Calibri"/>
              </a:rPr>
              <a:t> </a:t>
            </a:r>
            <a:r>
              <a:rPr sz="1300" spc="-5" dirty="0">
                <a:latin typeface="Calibri"/>
                <a:cs typeface="Calibri"/>
              </a:rPr>
              <a:t>i</a:t>
            </a:r>
            <a:r>
              <a:rPr sz="1300" spc="-20" dirty="0">
                <a:latin typeface="Calibri"/>
                <a:cs typeface="Calibri"/>
              </a:rPr>
              <a:t>nt</a:t>
            </a:r>
            <a:r>
              <a:rPr sz="1300" spc="-10" dirty="0">
                <a:latin typeface="Calibri"/>
                <a:cs typeface="Calibri"/>
              </a:rPr>
              <a:t>eres</a:t>
            </a:r>
            <a:r>
              <a:rPr sz="1300" dirty="0">
                <a:latin typeface="Calibri"/>
                <a:cs typeface="Calibri"/>
              </a:rPr>
              <a:t>a</a:t>
            </a:r>
            <a:r>
              <a:rPr sz="1300" spc="-10" dirty="0">
                <a:latin typeface="Calibri"/>
                <a:cs typeface="Calibri"/>
              </a:rPr>
              <a:t>da</a:t>
            </a:r>
            <a:r>
              <a:rPr sz="1300" spc="10" dirty="0">
                <a:latin typeface="Calibri"/>
                <a:cs typeface="Calibri"/>
              </a:rPr>
              <a:t> </a:t>
            </a:r>
            <a:r>
              <a:rPr sz="1300" spc="-10" dirty="0">
                <a:latin typeface="Calibri"/>
                <a:cs typeface="Calibri"/>
              </a:rPr>
              <a:t>en</a:t>
            </a:r>
            <a:r>
              <a:rPr sz="1300" spc="20" dirty="0">
                <a:latin typeface="Calibri"/>
                <a:cs typeface="Calibri"/>
              </a:rPr>
              <a:t> </a:t>
            </a:r>
            <a:r>
              <a:rPr sz="1300" spc="-5" dirty="0">
                <a:latin typeface="Calibri"/>
                <a:cs typeface="Calibri"/>
              </a:rPr>
              <a:t>el</a:t>
            </a:r>
            <a:r>
              <a:rPr sz="1300" spc="5" dirty="0">
                <a:latin typeface="Calibri"/>
                <a:cs typeface="Calibri"/>
              </a:rPr>
              <a:t> </a:t>
            </a:r>
            <a:r>
              <a:rPr sz="1300" dirty="0">
                <a:latin typeface="Calibri"/>
                <a:cs typeface="Calibri"/>
              </a:rPr>
              <a:t>s</a:t>
            </a:r>
            <a:r>
              <a:rPr sz="1300" spc="-10" dirty="0">
                <a:latin typeface="Calibri"/>
                <a:cs typeface="Calibri"/>
              </a:rPr>
              <a:t>e</a:t>
            </a:r>
            <a:r>
              <a:rPr sz="1300" spc="5" dirty="0">
                <a:latin typeface="Calibri"/>
                <a:cs typeface="Calibri"/>
              </a:rPr>
              <a:t>r</a:t>
            </a:r>
            <a:r>
              <a:rPr sz="1300" spc="-5" dirty="0">
                <a:latin typeface="Calibri"/>
                <a:cs typeface="Calibri"/>
              </a:rPr>
              <a:t>vicio</a:t>
            </a:r>
            <a:r>
              <a:rPr sz="1300" dirty="0">
                <a:latin typeface="Calibri"/>
                <a:cs typeface="Calibri"/>
              </a:rPr>
              <a:t> </a:t>
            </a:r>
            <a:r>
              <a:rPr sz="1300" spc="-10" dirty="0">
                <a:latin typeface="Calibri"/>
                <a:cs typeface="Calibri"/>
              </a:rPr>
              <a:t>p</a:t>
            </a:r>
            <a:r>
              <a:rPr sz="1300" spc="0" dirty="0">
                <a:latin typeface="Calibri"/>
                <a:cs typeface="Calibri"/>
              </a:rPr>
              <a:t>ú</a:t>
            </a:r>
            <a:r>
              <a:rPr sz="1300" spc="-5" dirty="0">
                <a:latin typeface="Calibri"/>
                <a:cs typeface="Calibri"/>
              </a:rPr>
              <a:t>blico</a:t>
            </a:r>
            <a:r>
              <a:rPr sz="1300" spc="-10" dirty="0">
                <a:latin typeface="Calibri"/>
                <a:cs typeface="Calibri"/>
              </a:rPr>
              <a:t> ese</a:t>
            </a:r>
            <a:r>
              <a:rPr sz="1300" spc="-5" dirty="0">
                <a:latin typeface="Calibri"/>
                <a:cs typeface="Calibri"/>
              </a:rPr>
              <a:t>ncial</a:t>
            </a:r>
            <a:r>
              <a:rPr sz="1300" spc="145" dirty="0">
                <a:latin typeface="Calibri"/>
                <a:cs typeface="Calibri"/>
              </a:rPr>
              <a:t> </a:t>
            </a:r>
            <a:r>
              <a:rPr sz="1300" spc="0" dirty="0">
                <a:latin typeface="Calibri"/>
                <a:cs typeface="Calibri"/>
              </a:rPr>
              <a:t>d</a:t>
            </a:r>
            <a:r>
              <a:rPr sz="1300" spc="-10" dirty="0">
                <a:latin typeface="Calibri"/>
                <a:cs typeface="Calibri"/>
              </a:rPr>
              <a:t>e</a:t>
            </a:r>
            <a:r>
              <a:rPr sz="1300" spc="140" dirty="0">
                <a:latin typeface="Calibri"/>
                <a:cs typeface="Calibri"/>
              </a:rPr>
              <a:t> </a:t>
            </a:r>
            <a:r>
              <a:rPr sz="1300" spc="-10" dirty="0">
                <a:latin typeface="Calibri"/>
                <a:cs typeface="Calibri"/>
              </a:rPr>
              <a:t>Bomb</a:t>
            </a:r>
            <a:r>
              <a:rPr sz="1300" spc="-5" dirty="0">
                <a:latin typeface="Calibri"/>
                <a:cs typeface="Calibri"/>
              </a:rPr>
              <a:t>e</a:t>
            </a:r>
            <a:r>
              <a:rPr sz="1300" spc="-30" dirty="0">
                <a:latin typeface="Calibri"/>
                <a:cs typeface="Calibri"/>
              </a:rPr>
              <a:t>r</a:t>
            </a:r>
            <a:r>
              <a:rPr sz="1300" dirty="0">
                <a:latin typeface="Calibri"/>
                <a:cs typeface="Calibri"/>
              </a:rPr>
              <a:t>o</a:t>
            </a:r>
            <a:r>
              <a:rPr sz="1300" spc="-5" dirty="0">
                <a:latin typeface="Calibri"/>
                <a:cs typeface="Calibri"/>
              </a:rPr>
              <a:t>s,</a:t>
            </a:r>
            <a:r>
              <a:rPr sz="1300" spc="140" dirty="0">
                <a:latin typeface="Calibri"/>
                <a:cs typeface="Calibri"/>
              </a:rPr>
              <a:t> </a:t>
            </a:r>
            <a:r>
              <a:rPr sz="1300" spc="-10" dirty="0">
                <a:latin typeface="Calibri"/>
                <a:cs typeface="Calibri"/>
              </a:rPr>
              <a:t>adel</a:t>
            </a:r>
            <a:r>
              <a:rPr sz="1300" dirty="0">
                <a:latin typeface="Calibri"/>
                <a:cs typeface="Calibri"/>
              </a:rPr>
              <a:t>a</a:t>
            </a:r>
            <a:r>
              <a:rPr sz="1300" spc="-20" dirty="0">
                <a:latin typeface="Calibri"/>
                <a:cs typeface="Calibri"/>
              </a:rPr>
              <a:t>nt</a:t>
            </a:r>
            <a:r>
              <a:rPr sz="1300" spc="-10" dirty="0">
                <a:latin typeface="Calibri"/>
                <a:cs typeface="Calibri"/>
              </a:rPr>
              <a:t>ó</a:t>
            </a:r>
            <a:r>
              <a:rPr sz="1300" dirty="0">
                <a:latin typeface="Calibri"/>
                <a:cs typeface="Calibri"/>
              </a:rPr>
              <a:t> </a:t>
            </a:r>
            <a:r>
              <a:rPr sz="1300" spc="-140" dirty="0">
                <a:latin typeface="Calibri"/>
                <a:cs typeface="Calibri"/>
              </a:rPr>
              <a:t> </a:t>
            </a:r>
            <a:r>
              <a:rPr sz="1300" spc="-10" dirty="0">
                <a:latin typeface="Calibri"/>
                <a:cs typeface="Calibri"/>
              </a:rPr>
              <a:t>un</a:t>
            </a:r>
            <a:r>
              <a:rPr sz="1300" spc="140" dirty="0">
                <a:latin typeface="Calibri"/>
                <a:cs typeface="Calibri"/>
              </a:rPr>
              <a:t> </a:t>
            </a:r>
            <a:r>
              <a:rPr sz="1300" spc="-10" dirty="0">
                <a:latin typeface="Calibri"/>
                <a:cs typeface="Calibri"/>
              </a:rPr>
              <a:t>p</a:t>
            </a:r>
            <a:r>
              <a:rPr sz="1300" spc="-15" dirty="0">
                <a:latin typeface="Calibri"/>
                <a:cs typeface="Calibri"/>
              </a:rPr>
              <a:t>r</a:t>
            </a:r>
            <a:r>
              <a:rPr sz="1300" spc="-20" dirty="0">
                <a:latin typeface="Calibri"/>
                <a:cs typeface="Calibri"/>
              </a:rPr>
              <a:t>e</a:t>
            </a:r>
            <a:r>
              <a:rPr sz="1300" spc="-10" dirty="0">
                <a:latin typeface="Calibri"/>
                <a:cs typeface="Calibri"/>
              </a:rPr>
              <a:t>vio</a:t>
            </a:r>
            <a:r>
              <a:rPr sz="1300" spc="140" dirty="0">
                <a:latin typeface="Calibri"/>
                <a:cs typeface="Calibri"/>
              </a:rPr>
              <a:t> </a:t>
            </a:r>
            <a:r>
              <a:rPr sz="1300" dirty="0">
                <a:latin typeface="Calibri"/>
                <a:cs typeface="Calibri"/>
              </a:rPr>
              <a:t>a</a:t>
            </a:r>
            <a:r>
              <a:rPr sz="1300" spc="-5" dirty="0">
                <a:latin typeface="Calibri"/>
                <a:cs typeface="Calibri"/>
              </a:rPr>
              <a:t>nális</a:t>
            </a:r>
            <a:r>
              <a:rPr sz="1300" spc="5" dirty="0">
                <a:latin typeface="Calibri"/>
                <a:cs typeface="Calibri"/>
              </a:rPr>
              <a:t>i</a:t>
            </a:r>
            <a:r>
              <a:rPr sz="1300" spc="-5" dirty="0">
                <a:latin typeface="Calibri"/>
                <a:cs typeface="Calibri"/>
              </a:rPr>
              <a:t>s</a:t>
            </a:r>
            <a:r>
              <a:rPr sz="1300" spc="135" dirty="0">
                <a:latin typeface="Calibri"/>
                <a:cs typeface="Calibri"/>
              </a:rPr>
              <a:t> </a:t>
            </a:r>
            <a:r>
              <a:rPr sz="1300" spc="-10" dirty="0">
                <a:latin typeface="Calibri"/>
                <a:cs typeface="Calibri"/>
              </a:rPr>
              <a:t>de</a:t>
            </a:r>
            <a:r>
              <a:rPr sz="1300" spc="140" dirty="0">
                <a:latin typeface="Calibri"/>
                <a:cs typeface="Calibri"/>
              </a:rPr>
              <a:t> </a:t>
            </a:r>
            <a:r>
              <a:rPr sz="1300" spc="-5" dirty="0">
                <a:latin typeface="Calibri"/>
                <a:cs typeface="Calibri"/>
              </a:rPr>
              <a:t>l</a:t>
            </a:r>
            <a:r>
              <a:rPr sz="1300" dirty="0">
                <a:latin typeface="Calibri"/>
                <a:cs typeface="Calibri"/>
              </a:rPr>
              <a:t>o</a:t>
            </a:r>
            <a:r>
              <a:rPr sz="1300" spc="-5" dirty="0">
                <a:latin typeface="Calibri"/>
                <a:cs typeface="Calibri"/>
              </a:rPr>
              <a:t>s</a:t>
            </a:r>
            <a:r>
              <a:rPr sz="1300" spc="135" dirty="0">
                <a:latin typeface="Calibri"/>
                <a:cs typeface="Calibri"/>
              </a:rPr>
              <a:t> </a:t>
            </a:r>
            <a:r>
              <a:rPr sz="1300" spc="-20" dirty="0">
                <a:latin typeface="Calibri"/>
                <a:cs typeface="Calibri"/>
              </a:rPr>
              <a:t>c</a:t>
            </a:r>
            <a:r>
              <a:rPr sz="1300" spc="-10" dirty="0">
                <a:latin typeface="Calibri"/>
                <a:cs typeface="Calibri"/>
              </a:rPr>
              <a:t>anal</a:t>
            </a:r>
            <a:r>
              <a:rPr sz="1300" dirty="0">
                <a:latin typeface="Calibri"/>
                <a:cs typeface="Calibri"/>
              </a:rPr>
              <a:t>e</a:t>
            </a:r>
            <a:r>
              <a:rPr sz="1300" spc="-5" dirty="0">
                <a:latin typeface="Calibri"/>
                <a:cs typeface="Calibri"/>
              </a:rPr>
              <a:t>s</a:t>
            </a:r>
            <a:r>
              <a:rPr sz="1300" dirty="0">
                <a:latin typeface="Calibri"/>
                <a:cs typeface="Calibri"/>
              </a:rPr>
              <a:t> </a:t>
            </a:r>
            <a:r>
              <a:rPr sz="1300" spc="-145" dirty="0">
                <a:latin typeface="Calibri"/>
                <a:cs typeface="Calibri"/>
              </a:rPr>
              <a:t> </a:t>
            </a:r>
            <a:r>
              <a:rPr sz="1300" spc="-10" dirty="0">
                <a:latin typeface="Calibri"/>
                <a:cs typeface="Calibri"/>
              </a:rPr>
              <a:t>más</a:t>
            </a:r>
            <a:r>
              <a:rPr sz="1300" spc="135" dirty="0">
                <a:latin typeface="Calibri"/>
                <a:cs typeface="Calibri"/>
              </a:rPr>
              <a:t> </a:t>
            </a:r>
            <a:r>
              <a:rPr sz="1300" dirty="0">
                <a:latin typeface="Calibri"/>
                <a:cs typeface="Calibri"/>
              </a:rPr>
              <a:t>u</a:t>
            </a:r>
            <a:r>
              <a:rPr sz="1300" spc="-5" dirty="0">
                <a:latin typeface="Calibri"/>
                <a:cs typeface="Calibri"/>
              </a:rPr>
              <a:t>tili</a:t>
            </a:r>
            <a:r>
              <a:rPr sz="1300" spc="-25" dirty="0">
                <a:latin typeface="Calibri"/>
                <a:cs typeface="Calibri"/>
              </a:rPr>
              <a:t>z</a:t>
            </a:r>
            <a:r>
              <a:rPr sz="1300" spc="-10" dirty="0">
                <a:latin typeface="Calibri"/>
                <a:cs typeface="Calibri"/>
              </a:rPr>
              <a:t>ad</a:t>
            </a:r>
            <a:r>
              <a:rPr sz="1300" dirty="0">
                <a:latin typeface="Calibri"/>
                <a:cs typeface="Calibri"/>
              </a:rPr>
              <a:t>o</a:t>
            </a:r>
            <a:r>
              <a:rPr sz="1300" spc="-5" dirty="0">
                <a:latin typeface="Calibri"/>
                <a:cs typeface="Calibri"/>
              </a:rPr>
              <a:t>s</a:t>
            </a:r>
            <a:r>
              <a:rPr sz="1300" spc="140" dirty="0">
                <a:latin typeface="Calibri"/>
                <a:cs typeface="Calibri"/>
              </a:rPr>
              <a:t> </a:t>
            </a:r>
            <a:r>
              <a:rPr sz="1300" spc="-10" dirty="0">
                <a:latin typeface="Calibri"/>
                <a:cs typeface="Calibri"/>
              </a:rPr>
              <a:t>en</a:t>
            </a:r>
            <a:r>
              <a:rPr sz="1300" dirty="0">
                <a:latin typeface="Calibri"/>
                <a:cs typeface="Calibri"/>
              </a:rPr>
              <a:t> </a:t>
            </a:r>
            <a:r>
              <a:rPr sz="1300" spc="-140" dirty="0">
                <a:latin typeface="Calibri"/>
                <a:cs typeface="Calibri"/>
              </a:rPr>
              <a:t> </a:t>
            </a:r>
            <a:r>
              <a:rPr sz="1300" spc="-5" dirty="0">
                <a:latin typeface="Calibri"/>
                <a:cs typeface="Calibri"/>
              </a:rPr>
              <a:t>el</a:t>
            </a:r>
            <a:r>
              <a:rPr sz="1300" dirty="0">
                <a:latin typeface="Calibri"/>
                <a:cs typeface="Calibri"/>
              </a:rPr>
              <a:t>  </a:t>
            </a:r>
            <a:r>
              <a:rPr sz="1300" spc="-15" dirty="0">
                <a:latin typeface="Calibri"/>
                <a:cs typeface="Calibri"/>
              </a:rPr>
              <a:t> </a:t>
            </a:r>
            <a:r>
              <a:rPr sz="1300" spc="-10" dirty="0">
                <a:latin typeface="Calibri"/>
                <a:cs typeface="Calibri"/>
              </a:rPr>
              <a:t>p</a:t>
            </a:r>
            <a:r>
              <a:rPr sz="1300" spc="-5" dirty="0">
                <a:latin typeface="Calibri"/>
                <a:cs typeface="Calibri"/>
              </a:rPr>
              <a:t>er</a:t>
            </a:r>
            <a:r>
              <a:rPr sz="1300" dirty="0">
                <a:latin typeface="Calibri"/>
                <a:cs typeface="Calibri"/>
              </a:rPr>
              <a:t>i</a:t>
            </a:r>
            <a:r>
              <a:rPr sz="1300" spc="-10" dirty="0">
                <a:latin typeface="Calibri"/>
                <a:cs typeface="Calibri"/>
              </a:rPr>
              <a:t>odo</a:t>
            </a:r>
            <a:r>
              <a:rPr sz="1300" spc="140" dirty="0">
                <a:latin typeface="Calibri"/>
                <a:cs typeface="Calibri"/>
              </a:rPr>
              <a:t> </a:t>
            </a:r>
            <a:r>
              <a:rPr sz="1300" spc="-10" dirty="0">
                <a:latin typeface="Calibri"/>
                <a:cs typeface="Calibri"/>
              </a:rPr>
              <a:t>e</a:t>
            </a:r>
            <a:r>
              <a:rPr sz="1300" spc="-30" dirty="0">
                <a:latin typeface="Calibri"/>
                <a:cs typeface="Calibri"/>
              </a:rPr>
              <a:t>v</a:t>
            </a:r>
            <a:r>
              <a:rPr sz="1300" spc="-10" dirty="0">
                <a:latin typeface="Calibri"/>
                <a:cs typeface="Calibri"/>
              </a:rPr>
              <a:t>alua</a:t>
            </a:r>
            <a:r>
              <a:rPr sz="1300" dirty="0">
                <a:latin typeface="Calibri"/>
                <a:cs typeface="Calibri"/>
              </a:rPr>
              <a:t>d</a:t>
            </a:r>
            <a:r>
              <a:rPr sz="1300" spc="-35" dirty="0">
                <a:latin typeface="Calibri"/>
                <a:cs typeface="Calibri"/>
              </a:rPr>
              <a:t>o</a:t>
            </a:r>
            <a:r>
              <a:rPr sz="1300" spc="-5" dirty="0">
                <a:latin typeface="Calibri"/>
                <a:cs typeface="Calibri"/>
              </a:rPr>
              <a:t>,</a:t>
            </a:r>
            <a:r>
              <a:rPr sz="1300" spc="145" dirty="0">
                <a:latin typeface="Calibri"/>
                <a:cs typeface="Calibri"/>
              </a:rPr>
              <a:t> </a:t>
            </a:r>
            <a:r>
              <a:rPr sz="1300" spc="-10" dirty="0">
                <a:latin typeface="Calibri"/>
                <a:cs typeface="Calibri"/>
              </a:rPr>
              <a:t>por</a:t>
            </a:r>
            <a:r>
              <a:rPr sz="1300" spc="140" dirty="0">
                <a:latin typeface="Calibri"/>
                <a:cs typeface="Calibri"/>
              </a:rPr>
              <a:t> </a:t>
            </a:r>
            <a:r>
              <a:rPr sz="1300" spc="-5" dirty="0">
                <a:latin typeface="Calibri"/>
                <a:cs typeface="Calibri"/>
              </a:rPr>
              <a:t>ello</a:t>
            </a:r>
            <a:r>
              <a:rPr sz="1300" spc="135" dirty="0">
                <a:latin typeface="Calibri"/>
                <a:cs typeface="Calibri"/>
              </a:rPr>
              <a:t> </a:t>
            </a:r>
            <a:r>
              <a:rPr sz="1300" dirty="0">
                <a:latin typeface="Calibri"/>
                <a:cs typeface="Calibri"/>
              </a:rPr>
              <a:t>e</a:t>
            </a:r>
            <a:r>
              <a:rPr sz="1300" spc="-20" dirty="0">
                <a:latin typeface="Calibri"/>
                <a:cs typeface="Calibri"/>
              </a:rPr>
              <a:t>st</a:t>
            </a:r>
            <a:r>
              <a:rPr sz="1300" spc="-10" dirty="0">
                <a:latin typeface="Calibri"/>
                <a:cs typeface="Calibri"/>
              </a:rPr>
              <a:t>ab</a:t>
            </a:r>
            <a:r>
              <a:rPr sz="1300" spc="0" dirty="0">
                <a:latin typeface="Calibri"/>
                <a:cs typeface="Calibri"/>
              </a:rPr>
              <a:t>l</a:t>
            </a:r>
            <a:r>
              <a:rPr sz="1300" spc="-10" dirty="0">
                <a:latin typeface="Calibri"/>
                <a:cs typeface="Calibri"/>
              </a:rPr>
              <a:t>e</a:t>
            </a:r>
            <a:r>
              <a:rPr sz="1300" spc="-5" dirty="0">
                <a:latin typeface="Calibri"/>
                <a:cs typeface="Calibri"/>
              </a:rPr>
              <a:t>ció</a:t>
            </a:r>
            <a:r>
              <a:rPr sz="1300" spc="145" dirty="0">
                <a:latin typeface="Calibri"/>
                <a:cs typeface="Calibri"/>
              </a:rPr>
              <a:t> </a:t>
            </a:r>
            <a:r>
              <a:rPr sz="1300" spc="-5" dirty="0">
                <a:latin typeface="Calibri"/>
                <a:cs typeface="Calibri"/>
              </a:rPr>
              <a:t>di</a:t>
            </a:r>
            <a:r>
              <a:rPr sz="1300" spc="-30" dirty="0">
                <a:latin typeface="Calibri"/>
                <a:cs typeface="Calibri"/>
              </a:rPr>
              <a:t>f</a:t>
            </a:r>
            <a:r>
              <a:rPr sz="1300" spc="-10" dirty="0">
                <a:latin typeface="Calibri"/>
                <a:cs typeface="Calibri"/>
              </a:rPr>
              <a:t>ere</a:t>
            </a:r>
            <a:r>
              <a:rPr sz="1300" spc="-20" dirty="0">
                <a:latin typeface="Calibri"/>
                <a:cs typeface="Calibri"/>
              </a:rPr>
              <a:t>nt</a:t>
            </a:r>
            <a:r>
              <a:rPr sz="1300" spc="-10" dirty="0">
                <a:latin typeface="Calibri"/>
                <a:cs typeface="Calibri"/>
              </a:rPr>
              <a:t>es</a:t>
            </a:r>
            <a:r>
              <a:rPr sz="1300" spc="140" dirty="0">
                <a:latin typeface="Calibri"/>
                <a:cs typeface="Calibri"/>
              </a:rPr>
              <a:t> </a:t>
            </a:r>
            <a:r>
              <a:rPr sz="1300" spc="-20" dirty="0">
                <a:latin typeface="Calibri"/>
                <a:cs typeface="Calibri"/>
              </a:rPr>
              <a:t>c</a:t>
            </a:r>
            <a:r>
              <a:rPr sz="1300" dirty="0">
                <a:latin typeface="Calibri"/>
                <a:cs typeface="Calibri"/>
              </a:rPr>
              <a:t>a</a:t>
            </a:r>
            <a:r>
              <a:rPr sz="1300" spc="-10" dirty="0">
                <a:latin typeface="Calibri"/>
                <a:cs typeface="Calibri"/>
              </a:rPr>
              <a:t>nal</a:t>
            </a:r>
            <a:r>
              <a:rPr sz="1300" spc="0" dirty="0">
                <a:latin typeface="Calibri"/>
                <a:cs typeface="Calibri"/>
              </a:rPr>
              <a:t>e</a:t>
            </a:r>
            <a:r>
              <a:rPr sz="1300" spc="-5" dirty="0">
                <a:latin typeface="Calibri"/>
                <a:cs typeface="Calibri"/>
              </a:rPr>
              <a:t>s</a:t>
            </a:r>
            <a:r>
              <a:rPr sz="1300" spc="135" dirty="0">
                <a:latin typeface="Calibri"/>
                <a:cs typeface="Calibri"/>
              </a:rPr>
              <a:t> </a:t>
            </a:r>
            <a:r>
              <a:rPr sz="1300" spc="-10" dirty="0">
                <a:latin typeface="Calibri"/>
                <a:cs typeface="Calibri"/>
              </a:rPr>
              <a:t>de</a:t>
            </a:r>
            <a:r>
              <a:rPr sz="1300" spc="-5" dirty="0">
                <a:latin typeface="Calibri"/>
                <a:cs typeface="Calibri"/>
              </a:rPr>
              <a:t> </a:t>
            </a:r>
            <a:r>
              <a:rPr sz="1300" spc="-25" dirty="0">
                <a:latin typeface="Calibri"/>
                <a:cs typeface="Calibri"/>
              </a:rPr>
              <a:t>at</a:t>
            </a:r>
            <a:r>
              <a:rPr sz="1300" spc="-10" dirty="0">
                <a:latin typeface="Calibri"/>
                <a:cs typeface="Calibri"/>
              </a:rPr>
              <a:t>en</a:t>
            </a:r>
            <a:r>
              <a:rPr sz="1300" spc="-5" dirty="0">
                <a:latin typeface="Calibri"/>
                <a:cs typeface="Calibri"/>
              </a:rPr>
              <a:t>c</a:t>
            </a:r>
            <a:r>
              <a:rPr sz="1300" spc="-10" dirty="0">
                <a:latin typeface="Calibri"/>
                <a:cs typeface="Calibri"/>
              </a:rPr>
              <a:t>ión</a:t>
            </a:r>
            <a:r>
              <a:rPr sz="1300" spc="20" dirty="0">
                <a:latin typeface="Calibri"/>
                <a:cs typeface="Calibri"/>
              </a:rPr>
              <a:t> </a:t>
            </a:r>
            <a:r>
              <a:rPr sz="1300" spc="-10" dirty="0">
                <a:latin typeface="Calibri"/>
                <a:cs typeface="Calibri"/>
              </a:rPr>
              <a:t>que</a:t>
            </a:r>
            <a:r>
              <a:rPr sz="1300" spc="15" dirty="0">
                <a:latin typeface="Calibri"/>
                <a:cs typeface="Calibri"/>
              </a:rPr>
              <a:t> </a:t>
            </a:r>
            <a:r>
              <a:rPr sz="1300" spc="-10" dirty="0">
                <a:latin typeface="Calibri"/>
                <a:cs typeface="Calibri"/>
              </a:rPr>
              <a:t>se</a:t>
            </a:r>
            <a:r>
              <a:rPr sz="1300" spc="20" dirty="0">
                <a:latin typeface="Calibri"/>
                <a:cs typeface="Calibri"/>
              </a:rPr>
              <a:t> </a:t>
            </a:r>
            <a:r>
              <a:rPr sz="1300" spc="-10" dirty="0">
                <a:latin typeface="Calibri"/>
                <a:cs typeface="Calibri"/>
              </a:rPr>
              <a:t>a</a:t>
            </a:r>
            <a:r>
              <a:rPr sz="1300" spc="-20" dirty="0">
                <a:latin typeface="Calibri"/>
                <a:cs typeface="Calibri"/>
              </a:rPr>
              <a:t>c</a:t>
            </a:r>
            <a:r>
              <a:rPr sz="1300" spc="-10" dirty="0">
                <a:latin typeface="Calibri"/>
                <a:cs typeface="Calibri"/>
              </a:rPr>
              <a:t>ondicionan</a:t>
            </a:r>
            <a:r>
              <a:rPr sz="1300" spc="35" dirty="0">
                <a:latin typeface="Calibri"/>
                <a:cs typeface="Calibri"/>
              </a:rPr>
              <a:t> </a:t>
            </a:r>
            <a:r>
              <a:rPr sz="1300" spc="-10" dirty="0">
                <a:latin typeface="Calibri"/>
                <a:cs typeface="Calibri"/>
              </a:rPr>
              <a:t>a</a:t>
            </a:r>
            <a:r>
              <a:rPr sz="1300" spc="5" dirty="0">
                <a:latin typeface="Calibri"/>
                <a:cs typeface="Calibri"/>
              </a:rPr>
              <a:t> </a:t>
            </a:r>
            <a:r>
              <a:rPr sz="1300" spc="-5" dirty="0">
                <a:latin typeface="Calibri"/>
                <a:cs typeface="Calibri"/>
              </a:rPr>
              <a:t>las</a:t>
            </a:r>
            <a:r>
              <a:rPr sz="1300" dirty="0">
                <a:latin typeface="Calibri"/>
                <a:cs typeface="Calibri"/>
              </a:rPr>
              <a:t> </a:t>
            </a:r>
            <a:r>
              <a:rPr sz="1300" spc="-10" dirty="0">
                <a:latin typeface="Calibri"/>
                <a:cs typeface="Calibri"/>
              </a:rPr>
              <a:t>ne</a:t>
            </a:r>
            <a:r>
              <a:rPr sz="1300" spc="-5" dirty="0">
                <a:latin typeface="Calibri"/>
                <a:cs typeface="Calibri"/>
              </a:rPr>
              <a:t>c</a:t>
            </a:r>
            <a:r>
              <a:rPr sz="1300" spc="-10" dirty="0">
                <a:latin typeface="Calibri"/>
                <a:cs typeface="Calibri"/>
              </a:rPr>
              <a:t>esidades</a:t>
            </a:r>
            <a:r>
              <a:rPr sz="1300" spc="40" dirty="0">
                <a:latin typeface="Calibri"/>
                <a:cs typeface="Calibri"/>
              </a:rPr>
              <a:t> </a:t>
            </a:r>
            <a:r>
              <a:rPr sz="1300" spc="-10" dirty="0">
                <a:latin typeface="Calibri"/>
                <a:cs typeface="Calibri"/>
              </a:rPr>
              <a:t>y</a:t>
            </a:r>
            <a:r>
              <a:rPr sz="1300" spc="5" dirty="0">
                <a:latin typeface="Calibri"/>
                <a:cs typeface="Calibri"/>
              </a:rPr>
              <a:t> </a:t>
            </a:r>
            <a:r>
              <a:rPr sz="1300" spc="-10" dirty="0">
                <a:latin typeface="Calibri"/>
                <a:cs typeface="Calibri"/>
              </a:rPr>
              <a:t>posibilidades</a:t>
            </a:r>
            <a:r>
              <a:rPr sz="1300" spc="45" dirty="0">
                <a:latin typeface="Calibri"/>
                <a:cs typeface="Calibri"/>
              </a:rPr>
              <a:t> </a:t>
            </a:r>
            <a:r>
              <a:rPr sz="1300" spc="-10" dirty="0">
                <a:latin typeface="Calibri"/>
                <a:cs typeface="Calibri"/>
              </a:rPr>
              <a:t>de</a:t>
            </a:r>
            <a:r>
              <a:rPr sz="1300" spc="15" dirty="0">
                <a:latin typeface="Calibri"/>
                <a:cs typeface="Calibri"/>
              </a:rPr>
              <a:t> </a:t>
            </a:r>
            <a:r>
              <a:rPr sz="1300" spc="-5" dirty="0" err="1">
                <a:latin typeface="Calibri"/>
                <a:cs typeface="Calibri"/>
              </a:rPr>
              <a:t>los</a:t>
            </a:r>
            <a:r>
              <a:rPr sz="1300" spc="15" dirty="0">
                <a:latin typeface="Calibri"/>
                <a:cs typeface="Calibri"/>
              </a:rPr>
              <a:t> </a:t>
            </a:r>
            <a:r>
              <a:rPr lang="es-CO" sz="1300" spc="-10" dirty="0" smtClean="0">
                <a:latin typeface="Calibri"/>
                <a:cs typeface="Calibri"/>
              </a:rPr>
              <a:t>usuarios</a:t>
            </a:r>
            <a:r>
              <a:rPr sz="1300" dirty="0" smtClean="0">
                <a:latin typeface="Calibri"/>
                <a:cs typeface="Calibri"/>
              </a:rPr>
              <a:t>.</a:t>
            </a:r>
            <a:endParaRPr sz="1300" dirty="0">
              <a:latin typeface="Calibri"/>
              <a:cs typeface="Calibri"/>
            </a:endParaRPr>
          </a:p>
          <a:p>
            <a:pPr>
              <a:lnSpc>
                <a:spcPts val="550"/>
              </a:lnSpc>
              <a:spcBef>
                <a:spcPts val="13"/>
              </a:spcBef>
            </a:pPr>
            <a:endParaRPr sz="550" dirty="0"/>
          </a:p>
          <a:p>
            <a:pPr>
              <a:lnSpc>
                <a:spcPts val="1000"/>
              </a:lnSpc>
            </a:pPr>
            <a:endParaRPr lang="es-CO" sz="1000" dirty="0" smtClean="0"/>
          </a:p>
          <a:p>
            <a:pPr marL="12700" marR="7620" algn="just">
              <a:lnSpc>
                <a:spcPct val="100000"/>
              </a:lnSpc>
            </a:pPr>
            <a:r>
              <a:rPr sz="1300" spc="-10" dirty="0" err="1" smtClean="0">
                <a:latin typeface="Calibri"/>
                <a:cs typeface="Calibri"/>
              </a:rPr>
              <a:t>En</a:t>
            </a:r>
            <a:r>
              <a:rPr sz="1300" spc="45" dirty="0" smtClean="0">
                <a:latin typeface="Calibri"/>
                <a:cs typeface="Calibri"/>
              </a:rPr>
              <a:t> </a:t>
            </a:r>
            <a:r>
              <a:rPr sz="1300" spc="-5" dirty="0">
                <a:latin typeface="Calibri"/>
                <a:cs typeface="Calibri"/>
              </a:rPr>
              <a:t>la</a:t>
            </a:r>
            <a:r>
              <a:rPr sz="1300" spc="55" dirty="0">
                <a:latin typeface="Calibri"/>
                <a:cs typeface="Calibri"/>
              </a:rPr>
              <a:t> </a:t>
            </a:r>
            <a:r>
              <a:rPr sz="1300" spc="-5" dirty="0">
                <a:latin typeface="Calibri"/>
                <a:cs typeface="Calibri"/>
              </a:rPr>
              <a:t>sigui</a:t>
            </a:r>
            <a:r>
              <a:rPr sz="1300" spc="0" dirty="0">
                <a:latin typeface="Calibri"/>
                <a:cs typeface="Calibri"/>
              </a:rPr>
              <a:t>e</a:t>
            </a:r>
            <a:r>
              <a:rPr sz="1300" spc="-20" dirty="0">
                <a:latin typeface="Calibri"/>
                <a:cs typeface="Calibri"/>
              </a:rPr>
              <a:t>nt</a:t>
            </a:r>
            <a:r>
              <a:rPr sz="1300" spc="-10" dirty="0">
                <a:latin typeface="Calibri"/>
                <a:cs typeface="Calibri"/>
              </a:rPr>
              <a:t>e</a:t>
            </a:r>
            <a:r>
              <a:rPr sz="1300" spc="45" dirty="0">
                <a:latin typeface="Calibri"/>
                <a:cs typeface="Calibri"/>
              </a:rPr>
              <a:t> </a:t>
            </a:r>
            <a:r>
              <a:rPr sz="1300" spc="-10" dirty="0">
                <a:latin typeface="Calibri"/>
                <a:cs typeface="Calibri"/>
              </a:rPr>
              <a:t>g</a:t>
            </a:r>
            <a:r>
              <a:rPr sz="1300" spc="-25" dirty="0">
                <a:latin typeface="Calibri"/>
                <a:cs typeface="Calibri"/>
              </a:rPr>
              <a:t>r</a:t>
            </a:r>
            <a:r>
              <a:rPr sz="1300" spc="-20" dirty="0">
                <a:latin typeface="Calibri"/>
                <a:cs typeface="Calibri"/>
              </a:rPr>
              <a:t>a</a:t>
            </a:r>
            <a:r>
              <a:rPr sz="1300" spc="-5" dirty="0">
                <a:latin typeface="Calibri"/>
                <a:cs typeface="Calibri"/>
              </a:rPr>
              <a:t>fi</a:t>
            </a:r>
            <a:r>
              <a:rPr sz="1300" spc="-15" dirty="0">
                <a:latin typeface="Calibri"/>
                <a:cs typeface="Calibri"/>
              </a:rPr>
              <a:t>c</a:t>
            </a:r>
            <a:r>
              <a:rPr sz="1300" spc="-10" dirty="0">
                <a:latin typeface="Calibri"/>
                <a:cs typeface="Calibri"/>
              </a:rPr>
              <a:t>a</a:t>
            </a:r>
            <a:r>
              <a:rPr sz="1300" spc="65" dirty="0">
                <a:latin typeface="Calibri"/>
                <a:cs typeface="Calibri"/>
              </a:rPr>
              <a:t> </a:t>
            </a:r>
            <a:r>
              <a:rPr sz="1300" spc="-10" dirty="0">
                <a:latin typeface="Calibri"/>
                <a:cs typeface="Calibri"/>
              </a:rPr>
              <a:t>se</a:t>
            </a:r>
            <a:r>
              <a:rPr sz="1300" spc="45" dirty="0">
                <a:latin typeface="Calibri"/>
                <a:cs typeface="Calibri"/>
              </a:rPr>
              <a:t> </a:t>
            </a:r>
            <a:r>
              <a:rPr lang="es-CO" sz="1300" spc="-5" dirty="0" smtClean="0">
                <a:latin typeface="Calibri"/>
                <a:cs typeface="Calibri"/>
              </a:rPr>
              <a:t>i</a:t>
            </a:r>
            <a:r>
              <a:rPr lang="es-CO" sz="1300" spc="0" dirty="0" smtClean="0">
                <a:latin typeface="Calibri"/>
                <a:cs typeface="Calibri"/>
              </a:rPr>
              <a:t>n</a:t>
            </a:r>
            <a:r>
              <a:rPr lang="es-CO" sz="1300" spc="-5" dirty="0" smtClean="0">
                <a:latin typeface="Calibri"/>
                <a:cs typeface="Calibri"/>
              </a:rPr>
              <a:t>di</a:t>
            </a:r>
            <a:r>
              <a:rPr lang="es-CO" sz="1300" spc="-20" dirty="0" smtClean="0">
                <a:latin typeface="Calibri"/>
                <a:cs typeface="Calibri"/>
              </a:rPr>
              <a:t>c</a:t>
            </a:r>
            <a:r>
              <a:rPr lang="es-CO" sz="1300" spc="-10" dirty="0" smtClean="0">
                <a:latin typeface="Calibri"/>
                <a:cs typeface="Calibri"/>
              </a:rPr>
              <a:t>a</a:t>
            </a:r>
            <a:r>
              <a:rPr sz="1300" spc="45" dirty="0" smtClean="0">
                <a:latin typeface="Calibri"/>
                <a:cs typeface="Calibri"/>
              </a:rPr>
              <a:t> </a:t>
            </a:r>
            <a:r>
              <a:rPr lang="es-CO" sz="1300" spc="-10" dirty="0" smtClean="0">
                <a:latin typeface="Calibri"/>
                <a:cs typeface="Calibri"/>
              </a:rPr>
              <a:t>c</a:t>
            </a:r>
            <a:r>
              <a:rPr lang="es-CO" sz="1300" spc="-5" dirty="0" smtClean="0">
                <a:latin typeface="Calibri"/>
                <a:cs typeface="Calibri"/>
              </a:rPr>
              <a:t>ual</a:t>
            </a:r>
            <a:r>
              <a:rPr lang="es-CO" sz="1300" dirty="0" smtClean="0">
                <a:latin typeface="Calibri"/>
                <a:cs typeface="Calibri"/>
              </a:rPr>
              <a:t>e</a:t>
            </a:r>
            <a:r>
              <a:rPr lang="es-CO" sz="1300" spc="-5" dirty="0" smtClean="0">
                <a:latin typeface="Calibri"/>
                <a:cs typeface="Calibri"/>
              </a:rPr>
              <a:t>s</a:t>
            </a:r>
            <a:r>
              <a:rPr sz="1300" spc="55" dirty="0" smtClean="0">
                <a:latin typeface="Calibri"/>
                <a:cs typeface="Calibri"/>
              </a:rPr>
              <a:t> </a:t>
            </a:r>
            <a:r>
              <a:rPr sz="1300" spc="-5" dirty="0" smtClean="0">
                <a:latin typeface="Calibri"/>
                <a:cs typeface="Calibri"/>
              </a:rPr>
              <a:t>so</a:t>
            </a:r>
            <a:r>
              <a:rPr sz="1300" spc="-10" dirty="0" smtClean="0">
                <a:latin typeface="Calibri"/>
                <a:cs typeface="Calibri"/>
              </a:rPr>
              <a:t>n</a:t>
            </a:r>
            <a:r>
              <a:rPr sz="1300" spc="40" dirty="0" smtClean="0">
                <a:latin typeface="Calibri"/>
                <a:cs typeface="Calibri"/>
              </a:rPr>
              <a:t> </a:t>
            </a:r>
            <a:r>
              <a:rPr sz="1300" spc="-5" dirty="0" err="1" smtClean="0">
                <a:latin typeface="Calibri"/>
                <a:cs typeface="Calibri"/>
              </a:rPr>
              <a:t>los</a:t>
            </a:r>
            <a:r>
              <a:rPr sz="1300" spc="40" dirty="0" smtClean="0">
                <a:latin typeface="Calibri"/>
                <a:cs typeface="Calibri"/>
              </a:rPr>
              <a:t> </a:t>
            </a:r>
            <a:r>
              <a:rPr lang="es-CO" sz="1300" spc="-20" dirty="0" smtClean="0">
                <a:latin typeface="Calibri"/>
                <a:cs typeface="Calibri"/>
              </a:rPr>
              <a:t>c</a:t>
            </a:r>
            <a:r>
              <a:rPr lang="es-CO" sz="1300" spc="-10" dirty="0" smtClean="0">
                <a:latin typeface="Calibri"/>
                <a:cs typeface="Calibri"/>
              </a:rPr>
              <a:t>ana</a:t>
            </a:r>
            <a:r>
              <a:rPr lang="es-CO" sz="1300" spc="5" dirty="0" smtClean="0">
                <a:latin typeface="Calibri"/>
                <a:cs typeface="Calibri"/>
              </a:rPr>
              <a:t>l</a:t>
            </a:r>
            <a:r>
              <a:rPr lang="es-CO" sz="1300" spc="-10" dirty="0" smtClean="0">
                <a:latin typeface="Calibri"/>
                <a:cs typeface="Calibri"/>
              </a:rPr>
              <a:t>es utilizados</a:t>
            </a:r>
            <a:r>
              <a:rPr sz="1300" spc="55" dirty="0" smtClean="0">
                <a:latin typeface="Calibri"/>
                <a:cs typeface="Calibri"/>
              </a:rPr>
              <a:t> </a:t>
            </a:r>
            <a:r>
              <a:rPr lang="es-CO" sz="1300" spc="-15" dirty="0" smtClean="0">
                <a:latin typeface="Calibri"/>
                <a:cs typeface="Calibri"/>
              </a:rPr>
              <a:t>m</a:t>
            </a:r>
            <a:r>
              <a:rPr lang="es-CO" sz="1300" dirty="0" smtClean="0">
                <a:latin typeface="Calibri"/>
                <a:cs typeface="Calibri"/>
              </a:rPr>
              <a:t>á</a:t>
            </a:r>
            <a:r>
              <a:rPr lang="es-CO" sz="1300" spc="-5" dirty="0" smtClean="0">
                <a:latin typeface="Calibri"/>
                <a:cs typeface="Calibri"/>
              </a:rPr>
              <a:t>s</a:t>
            </a:r>
            <a:r>
              <a:rPr sz="1300" spc="-5" dirty="0" smtClean="0">
                <a:latin typeface="Calibri"/>
                <a:cs typeface="Calibri"/>
              </a:rPr>
              <a:t> </a:t>
            </a:r>
            <a:r>
              <a:rPr sz="1300" spc="-5" dirty="0" err="1" smtClean="0">
                <a:latin typeface="Calibri"/>
                <a:cs typeface="Calibri"/>
              </a:rPr>
              <a:t>f</a:t>
            </a:r>
            <a:r>
              <a:rPr sz="1300" spc="-15" dirty="0" err="1" smtClean="0">
                <a:latin typeface="Calibri"/>
                <a:cs typeface="Calibri"/>
              </a:rPr>
              <a:t>r</a:t>
            </a:r>
            <a:r>
              <a:rPr lang="es-CO" sz="1300" spc="-10" dirty="0" smtClean="0">
                <a:latin typeface="Calibri"/>
                <a:cs typeface="Calibri"/>
              </a:rPr>
              <a:t>e</a:t>
            </a:r>
            <a:r>
              <a:rPr lang="es-CO" sz="1300" spc="-5" dirty="0" smtClean="0">
                <a:latin typeface="Calibri"/>
                <a:cs typeface="Calibri"/>
              </a:rPr>
              <a:t>c</a:t>
            </a:r>
            <a:r>
              <a:rPr lang="es-CO" sz="1300" spc="-10" dirty="0" smtClean="0">
                <a:latin typeface="Calibri"/>
                <a:cs typeface="Calibri"/>
              </a:rPr>
              <a:t>u</a:t>
            </a:r>
            <a:r>
              <a:rPr lang="es-CO" sz="1300" spc="-5" dirty="0" smtClean="0">
                <a:latin typeface="Calibri"/>
                <a:cs typeface="Calibri"/>
              </a:rPr>
              <a:t>e</a:t>
            </a:r>
            <a:r>
              <a:rPr lang="es-CO" sz="1300" spc="-20" dirty="0" smtClean="0">
                <a:latin typeface="Calibri"/>
                <a:cs typeface="Calibri"/>
              </a:rPr>
              <a:t>nt</a:t>
            </a:r>
            <a:r>
              <a:rPr lang="es-CO" sz="1300" spc="-5" dirty="0" smtClean="0">
                <a:latin typeface="Calibri"/>
                <a:cs typeface="Calibri"/>
              </a:rPr>
              <a:t>es para La solicitud peticiones</a:t>
            </a:r>
            <a:r>
              <a:rPr lang="es-CO" sz="1300" spc="-5" dirty="0" smtClean="0">
                <a:latin typeface="Calibri"/>
                <a:cs typeface="Calibri"/>
              </a:rPr>
              <a:t>.</a:t>
            </a:r>
            <a:endParaRPr sz="1300" dirty="0">
              <a:latin typeface="Calibri"/>
              <a:cs typeface="Calibri"/>
            </a:endParaRPr>
          </a:p>
        </p:txBody>
      </p:sp>
      <p:graphicFrame>
        <p:nvGraphicFramePr>
          <p:cNvPr id="3" name="3 Tabla"/>
          <p:cNvGraphicFramePr>
            <a:graphicFrameLocks noGrp="1"/>
          </p:cNvGraphicFramePr>
          <p:nvPr>
            <p:extLst>
              <p:ext uri="{D42A27DB-BD31-4B8C-83A1-F6EECF244321}">
                <p14:modId xmlns:p14="http://schemas.microsoft.com/office/powerpoint/2010/main" val="1887324026"/>
              </p:ext>
            </p:extLst>
          </p:nvPr>
        </p:nvGraphicFramePr>
        <p:xfrm>
          <a:off x="6060914" y="3340359"/>
          <a:ext cx="4635500" cy="17145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381000">
                <a:tc>
                  <a:txBody>
                    <a:bodyPr/>
                    <a:lstStyle/>
                    <a:p>
                      <a:pPr algn="ctr" fontAlgn="ctr"/>
                      <a:r>
                        <a:rPr lang="es-ES" sz="1100" u="none" strike="noStrike">
                          <a:effectLst/>
                        </a:rPr>
                        <a:t>Etiquetas de fila</a:t>
                      </a:r>
                      <a:endParaRPr lang="es-ES" sz="1100" b="1"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Cuenta de Seleccione el (los) canal(es) de contacto utilizado (s)</a:t>
                      </a:r>
                      <a:endParaRPr lang="es-ES" sz="11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l" fontAlgn="b"/>
                      <a:r>
                        <a:rPr lang="es-ES" sz="1100" u="none" strike="noStrike">
                          <a:effectLst/>
                        </a:rPr>
                        <a:t>Atención Personalizada</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4</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l" fontAlgn="b"/>
                      <a:r>
                        <a:rPr lang="es-ES" sz="1100" u="none" strike="noStrike">
                          <a:effectLst/>
                        </a:rPr>
                        <a:t>Buzón de sugerencias</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2</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l" fontAlgn="b"/>
                      <a:r>
                        <a:rPr lang="es-ES" sz="1100" u="none" strike="noStrike">
                          <a:effectLst/>
                        </a:rPr>
                        <a:t>Chat institucional</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7</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l" fontAlgn="b"/>
                      <a:r>
                        <a:rPr lang="es-ES" sz="1100" u="none" strike="noStrike">
                          <a:effectLst/>
                        </a:rPr>
                        <a:t>Correo electrónico</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38</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l" fontAlgn="b"/>
                      <a:r>
                        <a:rPr lang="es-ES" sz="1100" u="none" strike="noStrike">
                          <a:effectLst/>
                        </a:rPr>
                        <a:t>Radicación personal</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3</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l" fontAlgn="b"/>
                      <a:r>
                        <a:rPr lang="es-ES" sz="1100" u="none" strike="noStrike">
                          <a:effectLst/>
                        </a:rPr>
                        <a:t>Teléfono o celular</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5</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l" fontAlgn="b"/>
                      <a:r>
                        <a:rPr lang="es-ES" sz="1100" u="none" strike="noStrike">
                          <a:effectLst/>
                        </a:rPr>
                        <a:t>Total general</a:t>
                      </a:r>
                      <a:endParaRPr lang="es-ES" sz="1100" b="1" i="0" u="none" strike="noStrike">
                        <a:solidFill>
                          <a:srgbClr val="000000"/>
                        </a:solidFill>
                        <a:effectLst/>
                        <a:latin typeface="Calibri"/>
                      </a:endParaRPr>
                    </a:p>
                  </a:txBody>
                  <a:tcPr marL="9525" marR="9525" marT="9525" marB="0" anchor="b"/>
                </a:tc>
                <a:tc>
                  <a:txBody>
                    <a:bodyPr/>
                    <a:lstStyle/>
                    <a:p>
                      <a:pPr algn="ctr" fontAlgn="ctr"/>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4" name="9 Gráfico"/>
          <p:cNvGraphicFramePr>
            <a:graphicFrameLocks/>
          </p:cNvGraphicFramePr>
          <p:nvPr>
            <p:extLst>
              <p:ext uri="{D42A27DB-BD31-4B8C-83A1-F6EECF244321}">
                <p14:modId xmlns:p14="http://schemas.microsoft.com/office/powerpoint/2010/main" val="1129529336"/>
              </p:ext>
            </p:extLst>
          </p:nvPr>
        </p:nvGraphicFramePr>
        <p:xfrm>
          <a:off x="1300065" y="3111759"/>
          <a:ext cx="4419600" cy="2514600"/>
        </p:xfrm>
        <a:graphic>
          <a:graphicData uri="http://schemas.openxmlformats.org/drawingml/2006/chart">
            <c:chart xmlns:c="http://schemas.openxmlformats.org/drawingml/2006/chart" xmlns:r="http://schemas.openxmlformats.org/officeDocument/2006/relationships" r:id="rId3"/>
          </a:graphicData>
        </a:graphic>
      </p:graphicFrame>
      <p:sp>
        <p:nvSpPr>
          <p:cNvPr id="5" name="object 2"/>
          <p:cNvSpPr txBox="1">
            <a:spLocks noGrp="1"/>
          </p:cNvSpPr>
          <p:nvPr>
            <p:ph type="title"/>
          </p:nvPr>
        </p:nvSpPr>
        <p:spPr>
          <a:xfrm>
            <a:off x="157065" y="372114"/>
            <a:ext cx="10820399" cy="276999"/>
          </a:xfrm>
          <a:prstGeom prst="rect">
            <a:avLst/>
          </a:prstGeom>
        </p:spPr>
        <p:txBody>
          <a:bodyPr vert="horz" wrap="square" lIns="0" tIns="0" rIns="0" bIns="0" rtlCol="0">
            <a:spAutoFit/>
          </a:bodyPr>
          <a:lstStyle/>
          <a:p>
            <a:pPr marL="1308100" algn="ctr">
              <a:lnSpc>
                <a:spcPct val="100000"/>
              </a:lnSpc>
            </a:pPr>
            <a:r>
              <a:rPr sz="1800" b="1" dirty="0">
                <a:solidFill>
                  <a:srgbClr val="11183D"/>
                </a:solidFill>
              </a:rPr>
              <a:t>I</a:t>
            </a:r>
            <a:r>
              <a:rPr sz="1800" b="1" spc="5" dirty="0">
                <a:solidFill>
                  <a:srgbClr val="11183D"/>
                </a:solidFill>
              </a:rPr>
              <a:t>N</a:t>
            </a:r>
            <a:r>
              <a:rPr sz="1800" b="1" dirty="0">
                <a:solidFill>
                  <a:srgbClr val="11183D"/>
                </a:solidFill>
              </a:rPr>
              <a:t>FORME</a:t>
            </a:r>
            <a:r>
              <a:rPr sz="1800" b="1" spc="-25" dirty="0">
                <a:solidFill>
                  <a:srgbClr val="11183D"/>
                </a:solidFill>
              </a:rPr>
              <a:t> </a:t>
            </a:r>
            <a:r>
              <a:rPr sz="1800" b="1" dirty="0">
                <a:solidFill>
                  <a:srgbClr val="11183D"/>
                </a:solidFill>
              </a:rPr>
              <a:t>E</a:t>
            </a:r>
            <a:r>
              <a:rPr sz="1800" b="1" spc="5" dirty="0">
                <a:solidFill>
                  <a:srgbClr val="11183D"/>
                </a:solidFill>
              </a:rPr>
              <a:t>N</a:t>
            </a:r>
            <a:r>
              <a:rPr sz="1800" b="1" dirty="0">
                <a:solidFill>
                  <a:srgbClr val="11183D"/>
                </a:solidFill>
              </a:rPr>
              <a:t>CUES</a:t>
            </a:r>
            <a:r>
              <a:rPr sz="1800" b="1" spc="-15" dirty="0">
                <a:solidFill>
                  <a:srgbClr val="11183D"/>
                </a:solidFill>
              </a:rPr>
              <a:t>T</a:t>
            </a:r>
            <a:r>
              <a:rPr sz="1800" b="1" dirty="0">
                <a:solidFill>
                  <a:srgbClr val="11183D"/>
                </a:solidFill>
              </a:rPr>
              <a:t>A</a:t>
            </a:r>
            <a:r>
              <a:rPr sz="1800" b="1" spc="-40" dirty="0">
                <a:solidFill>
                  <a:srgbClr val="11183D"/>
                </a:solidFill>
              </a:rPr>
              <a:t> </a:t>
            </a:r>
            <a:r>
              <a:rPr sz="1800" b="1" dirty="0">
                <a:solidFill>
                  <a:srgbClr val="11183D"/>
                </a:solidFill>
              </a:rPr>
              <a:t>S</a:t>
            </a:r>
            <a:r>
              <a:rPr sz="1800" b="1" spc="5" dirty="0">
                <a:solidFill>
                  <a:srgbClr val="11183D"/>
                </a:solidFill>
              </a:rPr>
              <a:t>A</a:t>
            </a:r>
            <a:r>
              <a:rPr sz="1800" b="1" dirty="0">
                <a:solidFill>
                  <a:srgbClr val="11183D"/>
                </a:solidFill>
              </a:rPr>
              <a:t>TISF</a:t>
            </a:r>
            <a:r>
              <a:rPr sz="1800" b="1" spc="5" dirty="0">
                <a:solidFill>
                  <a:srgbClr val="11183D"/>
                </a:solidFill>
              </a:rPr>
              <a:t>A</a:t>
            </a:r>
            <a:r>
              <a:rPr sz="1800" b="1" dirty="0">
                <a:solidFill>
                  <a:srgbClr val="11183D"/>
                </a:solidFill>
              </a:rPr>
              <a:t>CCIÓN</a:t>
            </a:r>
            <a:r>
              <a:rPr sz="1800" b="1" spc="-50" dirty="0">
                <a:solidFill>
                  <a:srgbClr val="11183D"/>
                </a:solidFill>
              </a:rPr>
              <a:t> </a:t>
            </a:r>
            <a:r>
              <a:rPr sz="1800" b="1" spc="5" dirty="0">
                <a:solidFill>
                  <a:srgbClr val="11183D"/>
                </a:solidFill>
              </a:rPr>
              <a:t>A</a:t>
            </a:r>
            <a:r>
              <a:rPr sz="1800" b="1" dirty="0">
                <a:solidFill>
                  <a:srgbClr val="11183D"/>
                </a:solidFill>
              </a:rPr>
              <a:t>L</a:t>
            </a:r>
            <a:r>
              <a:rPr sz="1800" b="1" spc="-15" dirty="0">
                <a:solidFill>
                  <a:srgbClr val="11183D"/>
                </a:solidFill>
              </a:rPr>
              <a:t> </a:t>
            </a:r>
            <a:r>
              <a:rPr sz="1800" b="1" dirty="0" smtClean="0">
                <a:solidFill>
                  <a:srgbClr val="11183D"/>
                </a:solidFill>
              </a:rPr>
              <a:t>US</a:t>
            </a:r>
            <a:r>
              <a:rPr sz="1800" b="1" spc="5" dirty="0" smtClean="0">
                <a:solidFill>
                  <a:srgbClr val="11183D"/>
                </a:solidFill>
              </a:rPr>
              <a:t>UA</a:t>
            </a:r>
            <a:r>
              <a:rPr sz="1800" b="1" dirty="0" smtClean="0">
                <a:solidFill>
                  <a:srgbClr val="11183D"/>
                </a:solidFill>
              </a:rPr>
              <a:t>RIO</a:t>
            </a:r>
            <a:r>
              <a:rPr lang="es-CO" sz="1800" b="1" spc="-60" dirty="0">
                <a:solidFill>
                  <a:srgbClr val="11183D"/>
                </a:solidFill>
              </a:rPr>
              <a:t> </a:t>
            </a:r>
            <a:r>
              <a:rPr lang="es-CO" sz="1800" b="1" spc="-60" dirty="0" smtClean="0">
                <a:solidFill>
                  <a:srgbClr val="11183D"/>
                </a:solidFill>
              </a:rPr>
              <a:t>SEGUNDO</a:t>
            </a:r>
            <a:r>
              <a:rPr sz="1800" b="1" spc="-5" dirty="0" smtClean="0">
                <a:solidFill>
                  <a:srgbClr val="11183D"/>
                </a:solidFill>
              </a:rPr>
              <a:t> </a:t>
            </a:r>
            <a:r>
              <a:rPr lang="es-ES" sz="1800" b="1" dirty="0">
                <a:solidFill>
                  <a:srgbClr val="11183D"/>
                </a:solidFill>
              </a:rPr>
              <a:t>CUATRIMESTRE</a:t>
            </a:r>
            <a:r>
              <a:rPr sz="1800" b="1" dirty="0">
                <a:solidFill>
                  <a:srgbClr val="11183D"/>
                </a:solidFill>
              </a:rPr>
              <a:t> 202</a:t>
            </a:r>
            <a:r>
              <a:rPr lang="es-ES" sz="1800" b="1" dirty="0">
                <a:solidFill>
                  <a:srgbClr val="11183D"/>
                </a:solidFill>
              </a:rPr>
              <a:t>1</a:t>
            </a:r>
            <a:endParaRPr sz="1800" b="1" dirty="0">
              <a:solidFill>
                <a:srgbClr val="11183D"/>
              </a:solidFill>
            </a:endParaRPr>
          </a:p>
        </p:txBody>
      </p:sp>
    </p:spTree>
    <p:extLst>
      <p:ext uri="{BB962C8B-B14F-4D97-AF65-F5344CB8AC3E}">
        <p14:creationId xmlns:p14="http://schemas.microsoft.com/office/powerpoint/2010/main" val="234267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1127028" y="1001542"/>
            <a:ext cx="3677285" cy="219075"/>
          </a:xfrm>
          <a:prstGeom prst="rect">
            <a:avLst/>
          </a:prstGeom>
        </p:spPr>
        <p:txBody>
          <a:bodyPr vert="horz" wrap="square" lIns="0" tIns="0" rIns="0" bIns="0" rtlCol="0">
            <a:spAutoFit/>
          </a:bodyPr>
          <a:lstStyle/>
          <a:p>
            <a:pPr marL="12700">
              <a:lnSpc>
                <a:spcPct val="100000"/>
              </a:lnSpc>
            </a:pPr>
            <a:r>
              <a:rPr sz="1300" b="1" spc="-10" dirty="0">
                <a:latin typeface="Calibri"/>
                <a:cs typeface="Calibri"/>
              </a:rPr>
              <a:t>2.2</a:t>
            </a:r>
            <a:r>
              <a:rPr sz="1300" b="1" spc="20" dirty="0">
                <a:latin typeface="Calibri"/>
                <a:cs typeface="Calibri"/>
              </a:rPr>
              <a:t> </a:t>
            </a:r>
            <a:r>
              <a:rPr sz="1300" b="1" spc="-10" dirty="0">
                <a:latin typeface="Calibri"/>
                <a:cs typeface="Calibri"/>
              </a:rPr>
              <a:t>ENCU</a:t>
            </a:r>
            <a:r>
              <a:rPr sz="1300" b="1" spc="-20" dirty="0">
                <a:latin typeface="Calibri"/>
                <a:cs typeface="Calibri"/>
              </a:rPr>
              <a:t>E</a:t>
            </a:r>
            <a:r>
              <a:rPr sz="1300" b="1" spc="-25" dirty="0">
                <a:latin typeface="Calibri"/>
                <a:cs typeface="Calibri"/>
              </a:rPr>
              <a:t>S</a:t>
            </a:r>
            <a:r>
              <a:rPr sz="1300" b="1" spc="-114" dirty="0">
                <a:latin typeface="Calibri"/>
                <a:cs typeface="Calibri"/>
              </a:rPr>
              <a:t>T</a:t>
            </a:r>
            <a:r>
              <a:rPr sz="1300" b="1" spc="-20" dirty="0">
                <a:latin typeface="Calibri"/>
                <a:cs typeface="Calibri"/>
              </a:rPr>
              <a:t>A</a:t>
            </a:r>
            <a:r>
              <a:rPr sz="1300" b="1" spc="-10" dirty="0">
                <a:latin typeface="Calibri"/>
                <a:cs typeface="Calibri"/>
              </a:rPr>
              <a:t>S</a:t>
            </a:r>
            <a:r>
              <a:rPr sz="1300" b="1" spc="15" dirty="0">
                <a:latin typeface="Calibri"/>
                <a:cs typeface="Calibri"/>
              </a:rPr>
              <a:t> </a:t>
            </a:r>
            <a:r>
              <a:rPr sz="1300" b="1" spc="-10" dirty="0">
                <a:latin typeface="Calibri"/>
                <a:cs typeface="Calibri"/>
              </a:rPr>
              <a:t>DILIGENCIA</a:t>
            </a:r>
            <a:r>
              <a:rPr sz="1300" b="1" spc="-50" dirty="0">
                <a:latin typeface="Calibri"/>
                <a:cs typeface="Calibri"/>
              </a:rPr>
              <a:t>D</a:t>
            </a:r>
            <a:r>
              <a:rPr sz="1300" b="1" spc="-20" dirty="0">
                <a:latin typeface="Calibri"/>
                <a:cs typeface="Calibri"/>
              </a:rPr>
              <a:t>A</a:t>
            </a:r>
            <a:r>
              <a:rPr sz="1300" b="1" spc="-10" dirty="0">
                <a:latin typeface="Calibri"/>
                <a:cs typeface="Calibri"/>
              </a:rPr>
              <a:t>S</a:t>
            </a:r>
            <a:r>
              <a:rPr sz="1300" b="1" spc="70" dirty="0">
                <a:latin typeface="Calibri"/>
                <a:cs typeface="Calibri"/>
              </a:rPr>
              <a:t> </a:t>
            </a:r>
            <a:r>
              <a:rPr sz="1300" b="1" spc="-20" dirty="0">
                <a:latin typeface="Calibri"/>
                <a:cs typeface="Calibri"/>
              </a:rPr>
              <a:t>P</a:t>
            </a:r>
            <a:r>
              <a:rPr sz="1300" b="1" spc="-10" dirty="0">
                <a:latin typeface="Calibri"/>
                <a:cs typeface="Calibri"/>
              </a:rPr>
              <a:t>OR</a:t>
            </a:r>
            <a:r>
              <a:rPr sz="1300" b="1" spc="5" dirty="0">
                <a:latin typeface="Calibri"/>
                <a:cs typeface="Calibri"/>
              </a:rPr>
              <a:t> </a:t>
            </a:r>
            <a:r>
              <a:rPr sz="1300" b="1" spc="-10" dirty="0">
                <a:latin typeface="Calibri"/>
                <a:cs typeface="Calibri"/>
              </a:rPr>
              <a:t>DE</a:t>
            </a:r>
            <a:r>
              <a:rPr sz="1300" b="1" spc="-100" dirty="0">
                <a:latin typeface="Calibri"/>
                <a:cs typeface="Calibri"/>
              </a:rPr>
              <a:t>P</a:t>
            </a:r>
            <a:r>
              <a:rPr sz="1300" b="1" spc="-20" dirty="0">
                <a:latin typeface="Calibri"/>
                <a:cs typeface="Calibri"/>
              </a:rPr>
              <a:t>AR</a:t>
            </a:r>
            <a:r>
              <a:rPr sz="1300" b="1" spc="-114" dirty="0">
                <a:latin typeface="Calibri"/>
                <a:cs typeface="Calibri"/>
              </a:rPr>
              <a:t>T</a:t>
            </a:r>
            <a:r>
              <a:rPr sz="1300" b="1" spc="-20" dirty="0">
                <a:latin typeface="Calibri"/>
                <a:cs typeface="Calibri"/>
              </a:rPr>
              <a:t>A</a:t>
            </a:r>
            <a:r>
              <a:rPr sz="1300" b="1" spc="-25" dirty="0">
                <a:latin typeface="Calibri"/>
                <a:cs typeface="Calibri"/>
              </a:rPr>
              <a:t>M</a:t>
            </a:r>
            <a:r>
              <a:rPr sz="1300" b="1" spc="-10" dirty="0">
                <a:latin typeface="Calibri"/>
                <a:cs typeface="Calibri"/>
              </a:rPr>
              <a:t>EN</a:t>
            </a:r>
            <a:r>
              <a:rPr sz="1300" b="1" spc="-50" dirty="0">
                <a:latin typeface="Calibri"/>
                <a:cs typeface="Calibri"/>
              </a:rPr>
              <a:t>T</a:t>
            </a:r>
            <a:r>
              <a:rPr sz="1300" b="1" spc="-10" dirty="0">
                <a:latin typeface="Calibri"/>
                <a:cs typeface="Calibri"/>
              </a:rPr>
              <a:t>O</a:t>
            </a:r>
            <a:endParaRPr sz="1300">
              <a:latin typeface="Calibri"/>
              <a:cs typeface="Calibri"/>
            </a:endParaRPr>
          </a:p>
        </p:txBody>
      </p:sp>
      <p:sp>
        <p:nvSpPr>
          <p:cNvPr id="3" name="object 4"/>
          <p:cNvSpPr txBox="1"/>
          <p:nvPr/>
        </p:nvSpPr>
        <p:spPr>
          <a:xfrm>
            <a:off x="1127028" y="3516086"/>
            <a:ext cx="10137140" cy="1969770"/>
          </a:xfrm>
          <a:prstGeom prst="rect">
            <a:avLst/>
          </a:prstGeom>
        </p:spPr>
        <p:txBody>
          <a:bodyPr vert="horz" wrap="square" lIns="0" tIns="0" rIns="0" bIns="0" rtlCol="0">
            <a:spAutoFit/>
          </a:bodyPr>
          <a:lstStyle/>
          <a:p>
            <a:pPr algn="just"/>
            <a:r>
              <a:rPr lang="es-CO" sz="1600" dirty="0"/>
              <a:t>De la anterior gráfica podemos concluir que los Departamentos de Antioquia, </a:t>
            </a:r>
            <a:r>
              <a:rPr lang="es-CO" sz="1600" dirty="0" smtClean="0"/>
              <a:t>Boyacá, Caldas, Cundinamarca</a:t>
            </a:r>
            <a:r>
              <a:rPr lang="es-CO" sz="1600" dirty="0"/>
              <a:t>, </a:t>
            </a:r>
            <a:r>
              <a:rPr lang="es-CO" sz="1600" dirty="0" smtClean="0"/>
              <a:t>Meta,  Santander y Tolima,  </a:t>
            </a:r>
            <a:r>
              <a:rPr lang="es-CO" sz="1600" dirty="0"/>
              <a:t>solicitando  información  en  materia  Bomberil,  mediante  los  distintos  canales  de  atención  los  cuales  son: chat Virtual, Correo Electrónico, Correspondencia Certificada y Atención Telefónica y Presencial</a:t>
            </a:r>
            <a:r>
              <a:rPr lang="es-CO" sz="1600" b="1" dirty="0"/>
              <a:t> </a:t>
            </a:r>
            <a:r>
              <a:rPr lang="es-CO" sz="1600" dirty="0"/>
              <a:t>que  son  los  canales  con  los  que  cuenta  la  Dirección,  Teléfono: 555-79-26,     línea  móvil  3102414387,  Chat  institucional  y  atención  presencial personalizada.</a:t>
            </a:r>
            <a:endParaRPr lang="en-US" sz="1600" dirty="0"/>
          </a:p>
          <a:p>
            <a:pPr algn="just"/>
            <a:r>
              <a:rPr lang="es-CO" sz="1600" dirty="0"/>
              <a:t>Adicional a  estos  canales,  la  Subdirección  Estratégica  y  de  Coordinación  Bomberil  brindó  atención  presencial    en  los  diferentes  espacios  de socialización de la normatividad  y de la actividad bomberil de conformidad con la planeación establecida.</a:t>
            </a:r>
            <a:endParaRPr lang="en-US" sz="1600" dirty="0"/>
          </a:p>
        </p:txBody>
      </p:sp>
      <p:sp>
        <p:nvSpPr>
          <p:cNvPr id="4" name="object 2"/>
          <p:cNvSpPr txBox="1">
            <a:spLocks noGrp="1"/>
          </p:cNvSpPr>
          <p:nvPr>
            <p:ph type="title"/>
          </p:nvPr>
        </p:nvSpPr>
        <p:spPr>
          <a:xfrm>
            <a:off x="785398" y="319403"/>
            <a:ext cx="10820399" cy="307777"/>
          </a:xfrm>
          <a:prstGeom prst="rect">
            <a:avLst/>
          </a:prstGeom>
        </p:spPr>
        <p:txBody>
          <a:bodyPr vert="horz" wrap="square" lIns="0" tIns="0" rIns="0" bIns="0" rtlCol="0">
            <a:spAutoFit/>
          </a:bodyPr>
          <a:lstStyle/>
          <a:p>
            <a:pPr marL="1308100" algn="l">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5" name="5 Gráfico"/>
          <p:cNvGraphicFramePr>
            <a:graphicFrameLocks/>
          </p:cNvGraphicFramePr>
          <p:nvPr>
            <p:extLst>
              <p:ext uri="{D42A27DB-BD31-4B8C-83A1-F6EECF244321}">
                <p14:modId xmlns:p14="http://schemas.microsoft.com/office/powerpoint/2010/main" val="1627194353"/>
              </p:ext>
            </p:extLst>
          </p:nvPr>
        </p:nvGraphicFramePr>
        <p:xfrm>
          <a:off x="1296955" y="1245636"/>
          <a:ext cx="8839200" cy="22704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786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1234440" y="1205144"/>
            <a:ext cx="10119360" cy="1606550"/>
          </a:xfrm>
          <a:prstGeom prst="rect">
            <a:avLst/>
          </a:prstGeom>
        </p:spPr>
        <p:txBody>
          <a:bodyPr vert="horz" wrap="square" lIns="0" tIns="0" rIns="0" bIns="0" rtlCol="0">
            <a:spAutoFit/>
          </a:bodyPr>
          <a:lstStyle/>
          <a:p>
            <a:pPr marL="12700" marR="8421370" algn="just">
              <a:lnSpc>
                <a:spcPct val="100000"/>
              </a:lnSpc>
            </a:pPr>
            <a:r>
              <a:rPr sz="1300" b="1" spc="-10" dirty="0">
                <a:latin typeface="Calibri"/>
                <a:cs typeface="Calibri"/>
              </a:rPr>
              <a:t>2.3</a:t>
            </a:r>
            <a:r>
              <a:rPr sz="1300" b="1" spc="20" dirty="0">
                <a:latin typeface="Calibri"/>
                <a:cs typeface="Calibri"/>
              </a:rPr>
              <a:t> </a:t>
            </a:r>
            <a:r>
              <a:rPr sz="1300" b="1" spc="-20" dirty="0">
                <a:latin typeface="Calibri"/>
                <a:cs typeface="Calibri"/>
              </a:rPr>
              <a:t>T</a:t>
            </a:r>
            <a:r>
              <a:rPr sz="1300" b="1" spc="-10" dirty="0">
                <a:latin typeface="Calibri"/>
                <a:cs typeface="Calibri"/>
              </a:rPr>
              <a:t>EM</a:t>
            </a:r>
            <a:r>
              <a:rPr sz="1300" b="1" spc="-20" dirty="0">
                <a:latin typeface="Calibri"/>
                <a:cs typeface="Calibri"/>
              </a:rPr>
              <a:t>A</a:t>
            </a:r>
            <a:r>
              <a:rPr sz="1300" b="1" spc="-10" dirty="0">
                <a:latin typeface="Calibri"/>
                <a:cs typeface="Calibri"/>
              </a:rPr>
              <a:t>S</a:t>
            </a:r>
            <a:r>
              <a:rPr sz="1300" b="1" spc="15"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20" dirty="0">
                <a:latin typeface="Calibri"/>
                <a:cs typeface="Calibri"/>
              </a:rPr>
              <a:t>A</a:t>
            </a:r>
            <a:r>
              <a:rPr sz="1300" b="1" spc="-10" dirty="0">
                <a:latin typeface="Calibri"/>
                <a:cs typeface="Calibri"/>
              </a:rPr>
              <a:t>S</a:t>
            </a:r>
            <a:r>
              <a:rPr sz="1300" b="1" spc="-20" dirty="0">
                <a:latin typeface="Calibri"/>
                <a:cs typeface="Calibri"/>
              </a:rPr>
              <a:t>E</a:t>
            </a:r>
            <a:r>
              <a:rPr sz="1300" b="1" spc="-10" dirty="0">
                <a:latin typeface="Calibri"/>
                <a:cs typeface="Calibri"/>
              </a:rPr>
              <a:t>SORÍA</a:t>
            </a:r>
            <a:endParaRPr sz="1300" dirty="0">
              <a:latin typeface="Calibri"/>
              <a:cs typeface="Calibri"/>
            </a:endParaRPr>
          </a:p>
          <a:p>
            <a:pPr>
              <a:lnSpc>
                <a:spcPts val="550"/>
              </a:lnSpc>
              <a:spcBef>
                <a:spcPts val="9"/>
              </a:spcBef>
            </a:pPr>
            <a:endParaRPr sz="550" dirty="0"/>
          </a:p>
          <a:p>
            <a:pPr>
              <a:lnSpc>
                <a:spcPts val="1000"/>
              </a:lnSpc>
            </a:pPr>
            <a:endParaRPr sz="1000" dirty="0"/>
          </a:p>
          <a:p>
            <a:pPr marL="12700" marR="6350" algn="just">
              <a:lnSpc>
                <a:spcPct val="100000"/>
              </a:lnSpc>
            </a:pPr>
            <a:r>
              <a:rPr sz="1300" spc="-15" dirty="0">
                <a:latin typeface="Calibri"/>
                <a:cs typeface="Calibri"/>
              </a:rPr>
              <a:t>L</a:t>
            </a:r>
            <a:r>
              <a:rPr sz="1300" spc="-10" dirty="0">
                <a:latin typeface="Calibri"/>
                <a:cs typeface="Calibri"/>
              </a:rPr>
              <a:t>a</a:t>
            </a:r>
            <a:r>
              <a:rPr sz="1300" dirty="0">
                <a:latin typeface="Calibri"/>
                <a:cs typeface="Calibri"/>
              </a:rPr>
              <a:t> </a:t>
            </a:r>
            <a:r>
              <a:rPr sz="1300" spc="-60" dirty="0">
                <a:latin typeface="Calibri"/>
                <a:cs typeface="Calibri"/>
              </a:rPr>
              <a:t> </a:t>
            </a:r>
            <a:r>
              <a:rPr sz="1300" spc="-10" dirty="0">
                <a:latin typeface="Calibri"/>
                <a:cs typeface="Calibri"/>
              </a:rPr>
              <a:t>Su</a:t>
            </a:r>
            <a:r>
              <a:rPr sz="1300" spc="0" dirty="0">
                <a:latin typeface="Calibri"/>
                <a:cs typeface="Calibri"/>
              </a:rPr>
              <a:t>b</a:t>
            </a:r>
            <a:r>
              <a:rPr sz="1300" spc="-5" dirty="0">
                <a:latin typeface="Calibri"/>
                <a:cs typeface="Calibri"/>
              </a:rPr>
              <a:t>di</a:t>
            </a:r>
            <a:r>
              <a:rPr sz="1300" spc="-15" dirty="0">
                <a:latin typeface="Calibri"/>
                <a:cs typeface="Calibri"/>
              </a:rPr>
              <a:t>r</a:t>
            </a:r>
            <a:r>
              <a:rPr sz="1300" spc="-10" dirty="0">
                <a:latin typeface="Calibri"/>
                <a:cs typeface="Calibri"/>
              </a:rPr>
              <a:t>e</a:t>
            </a:r>
            <a:r>
              <a:rPr sz="1300" spc="-5" dirty="0">
                <a:latin typeface="Calibri"/>
                <a:cs typeface="Calibri"/>
              </a:rPr>
              <a:t>c</a:t>
            </a:r>
            <a:r>
              <a:rPr sz="1300" spc="-10" dirty="0">
                <a:latin typeface="Calibri"/>
                <a:cs typeface="Calibri"/>
              </a:rPr>
              <a:t>ción</a:t>
            </a:r>
            <a:r>
              <a:rPr sz="1300" dirty="0">
                <a:latin typeface="Calibri"/>
                <a:cs typeface="Calibri"/>
              </a:rPr>
              <a:t> </a:t>
            </a:r>
            <a:r>
              <a:rPr sz="1300" spc="-65" dirty="0">
                <a:latin typeface="Calibri"/>
                <a:cs typeface="Calibri"/>
              </a:rPr>
              <a:t> </a:t>
            </a:r>
            <a:r>
              <a:rPr sz="1300" dirty="0">
                <a:latin typeface="Calibri"/>
                <a:cs typeface="Calibri"/>
              </a:rPr>
              <a:t>E</a:t>
            </a:r>
            <a:r>
              <a:rPr sz="1300" spc="-20" dirty="0">
                <a:latin typeface="Calibri"/>
                <a:cs typeface="Calibri"/>
              </a:rPr>
              <a:t>s</a:t>
            </a:r>
            <a:r>
              <a:rPr sz="1300" spc="-5" dirty="0">
                <a:latin typeface="Calibri"/>
                <a:cs typeface="Calibri"/>
              </a:rPr>
              <a:t>t</a:t>
            </a:r>
            <a:r>
              <a:rPr sz="1300" spc="-30" dirty="0">
                <a:latin typeface="Calibri"/>
                <a:cs typeface="Calibri"/>
              </a:rPr>
              <a:t>r</a:t>
            </a:r>
            <a:r>
              <a:rPr sz="1300" spc="-20" dirty="0">
                <a:latin typeface="Calibri"/>
                <a:cs typeface="Calibri"/>
              </a:rPr>
              <a:t>a</a:t>
            </a:r>
            <a:r>
              <a:rPr sz="1300" spc="-5" dirty="0">
                <a:latin typeface="Calibri"/>
                <a:cs typeface="Calibri"/>
              </a:rPr>
              <a:t>tégi</a:t>
            </a:r>
            <a:r>
              <a:rPr sz="1300" spc="-20" dirty="0">
                <a:latin typeface="Calibri"/>
                <a:cs typeface="Calibri"/>
              </a:rPr>
              <a:t>c</a:t>
            </a:r>
            <a:r>
              <a:rPr sz="1300" spc="-10" dirty="0">
                <a:latin typeface="Calibri"/>
                <a:cs typeface="Calibri"/>
              </a:rPr>
              <a:t>a</a:t>
            </a:r>
            <a:r>
              <a:rPr sz="1300" dirty="0">
                <a:latin typeface="Calibri"/>
                <a:cs typeface="Calibri"/>
              </a:rPr>
              <a:t> </a:t>
            </a:r>
            <a:r>
              <a:rPr sz="1300" spc="-70" dirty="0">
                <a:latin typeface="Calibri"/>
                <a:cs typeface="Calibri"/>
              </a:rPr>
              <a:t> </a:t>
            </a:r>
            <a:r>
              <a:rPr sz="1300" spc="-10" dirty="0">
                <a:latin typeface="Calibri"/>
                <a:cs typeface="Calibri"/>
              </a:rPr>
              <a:t>y</a:t>
            </a:r>
            <a:r>
              <a:rPr sz="1300" dirty="0">
                <a:latin typeface="Calibri"/>
                <a:cs typeface="Calibri"/>
              </a:rPr>
              <a:t> </a:t>
            </a:r>
            <a:r>
              <a:rPr sz="1300" spc="-60" dirty="0">
                <a:latin typeface="Calibri"/>
                <a:cs typeface="Calibri"/>
              </a:rPr>
              <a:t> </a:t>
            </a:r>
            <a:r>
              <a:rPr sz="1300" spc="0" dirty="0">
                <a:latin typeface="Calibri"/>
                <a:cs typeface="Calibri"/>
              </a:rPr>
              <a:t>d</a:t>
            </a:r>
            <a:r>
              <a:rPr sz="1300" spc="-10" dirty="0">
                <a:latin typeface="Calibri"/>
                <a:cs typeface="Calibri"/>
              </a:rPr>
              <a:t>e</a:t>
            </a:r>
            <a:r>
              <a:rPr sz="1300" dirty="0">
                <a:latin typeface="Calibri"/>
                <a:cs typeface="Calibri"/>
              </a:rPr>
              <a:t> </a:t>
            </a:r>
            <a:r>
              <a:rPr sz="1300" spc="-60" dirty="0">
                <a:latin typeface="Calibri"/>
                <a:cs typeface="Calibri"/>
              </a:rPr>
              <a:t> </a:t>
            </a:r>
            <a:r>
              <a:rPr sz="1300" spc="-10" dirty="0">
                <a:latin typeface="Calibri"/>
                <a:cs typeface="Calibri"/>
              </a:rPr>
              <a:t>Coo</a:t>
            </a:r>
            <a:r>
              <a:rPr sz="1300" spc="-15" dirty="0">
                <a:latin typeface="Calibri"/>
                <a:cs typeface="Calibri"/>
              </a:rPr>
              <a:t>r</a:t>
            </a:r>
            <a:r>
              <a:rPr sz="1300" spc="-10" dirty="0">
                <a:latin typeface="Calibri"/>
                <a:cs typeface="Calibri"/>
              </a:rPr>
              <a:t>dinación</a:t>
            </a:r>
            <a:r>
              <a:rPr sz="1300" dirty="0">
                <a:latin typeface="Calibri"/>
                <a:cs typeface="Calibri"/>
              </a:rPr>
              <a:t> </a:t>
            </a:r>
            <a:r>
              <a:rPr sz="1300" spc="-50" dirty="0">
                <a:latin typeface="Calibri"/>
                <a:cs typeface="Calibri"/>
              </a:rPr>
              <a:t> </a:t>
            </a:r>
            <a:r>
              <a:rPr sz="1300" spc="-10" dirty="0">
                <a:latin typeface="Calibri"/>
                <a:cs typeface="Calibri"/>
              </a:rPr>
              <a:t>B</a:t>
            </a:r>
            <a:r>
              <a:rPr sz="1300" dirty="0">
                <a:latin typeface="Calibri"/>
                <a:cs typeface="Calibri"/>
              </a:rPr>
              <a:t>o</a:t>
            </a:r>
            <a:r>
              <a:rPr sz="1300" spc="-10" dirty="0">
                <a:latin typeface="Calibri"/>
                <a:cs typeface="Calibri"/>
              </a:rPr>
              <a:t>mbe</a:t>
            </a:r>
            <a:r>
              <a:rPr sz="1300" dirty="0">
                <a:latin typeface="Calibri"/>
                <a:cs typeface="Calibri"/>
              </a:rPr>
              <a:t>r</a:t>
            </a:r>
            <a:r>
              <a:rPr sz="1300" spc="-5" dirty="0">
                <a:latin typeface="Calibri"/>
                <a:cs typeface="Calibri"/>
              </a:rPr>
              <a:t>il,</a:t>
            </a:r>
            <a:r>
              <a:rPr sz="1300" dirty="0">
                <a:latin typeface="Calibri"/>
                <a:cs typeface="Calibri"/>
              </a:rPr>
              <a:t> </a:t>
            </a:r>
            <a:r>
              <a:rPr sz="1300" spc="-55" dirty="0">
                <a:latin typeface="Calibri"/>
                <a:cs typeface="Calibri"/>
              </a:rPr>
              <a:t> </a:t>
            </a:r>
            <a:r>
              <a:rPr sz="1300" spc="-10" dirty="0">
                <a:latin typeface="Calibri"/>
                <a:cs typeface="Calibri"/>
              </a:rPr>
              <a:t>de</a:t>
            </a:r>
            <a:r>
              <a:rPr sz="1300" dirty="0">
                <a:latin typeface="Calibri"/>
                <a:cs typeface="Calibri"/>
              </a:rPr>
              <a:t> </a:t>
            </a:r>
            <a:r>
              <a:rPr sz="1300" spc="-60" dirty="0">
                <a:latin typeface="Calibri"/>
                <a:cs typeface="Calibri"/>
              </a:rPr>
              <a:t> </a:t>
            </a:r>
            <a:r>
              <a:rPr sz="1300" spc="-20" dirty="0">
                <a:latin typeface="Calibri"/>
                <a:cs typeface="Calibri"/>
              </a:rPr>
              <a:t>c</a:t>
            </a:r>
            <a:r>
              <a:rPr sz="1300" dirty="0">
                <a:latin typeface="Calibri"/>
                <a:cs typeface="Calibri"/>
              </a:rPr>
              <a:t>o</a:t>
            </a:r>
            <a:r>
              <a:rPr sz="1300" spc="-20" dirty="0">
                <a:latin typeface="Calibri"/>
                <a:cs typeface="Calibri"/>
              </a:rPr>
              <a:t>nf</a:t>
            </a:r>
            <a:r>
              <a:rPr sz="1300" spc="-10" dirty="0">
                <a:latin typeface="Calibri"/>
                <a:cs typeface="Calibri"/>
              </a:rPr>
              <a:t>ormidad</a:t>
            </a:r>
            <a:r>
              <a:rPr sz="1300" dirty="0">
                <a:latin typeface="Calibri"/>
                <a:cs typeface="Calibri"/>
              </a:rPr>
              <a:t> </a:t>
            </a:r>
            <a:r>
              <a:rPr sz="1300" spc="-55" dirty="0">
                <a:latin typeface="Calibri"/>
                <a:cs typeface="Calibri"/>
              </a:rPr>
              <a:t> </a:t>
            </a:r>
            <a:r>
              <a:rPr sz="1300" spc="-20" dirty="0">
                <a:latin typeface="Calibri"/>
                <a:cs typeface="Calibri"/>
              </a:rPr>
              <a:t>c</a:t>
            </a:r>
            <a:r>
              <a:rPr sz="1300" spc="-10" dirty="0">
                <a:latin typeface="Calibri"/>
                <a:cs typeface="Calibri"/>
              </a:rPr>
              <a:t>on</a:t>
            </a:r>
            <a:r>
              <a:rPr sz="1300" dirty="0">
                <a:latin typeface="Calibri"/>
                <a:cs typeface="Calibri"/>
              </a:rPr>
              <a:t> </a:t>
            </a:r>
            <a:r>
              <a:rPr sz="1300" spc="-60" dirty="0">
                <a:latin typeface="Calibri"/>
                <a:cs typeface="Calibri"/>
              </a:rPr>
              <a:t> </a:t>
            </a:r>
            <a:r>
              <a:rPr sz="1300" spc="-5" dirty="0">
                <a:latin typeface="Calibri"/>
                <a:cs typeface="Calibri"/>
              </a:rPr>
              <a:t>la</a:t>
            </a:r>
            <a:r>
              <a:rPr sz="1300" dirty="0">
                <a:latin typeface="Calibri"/>
                <a:cs typeface="Calibri"/>
              </a:rPr>
              <a:t> </a:t>
            </a:r>
            <a:r>
              <a:rPr sz="1300" spc="-45" dirty="0">
                <a:latin typeface="Calibri"/>
                <a:cs typeface="Calibri"/>
              </a:rPr>
              <a:t> </a:t>
            </a:r>
            <a:r>
              <a:rPr sz="1300" spc="-15" dirty="0">
                <a:latin typeface="Calibri"/>
                <a:cs typeface="Calibri"/>
              </a:rPr>
              <a:t>m</a:t>
            </a:r>
            <a:r>
              <a:rPr sz="1300" spc="0" dirty="0">
                <a:latin typeface="Calibri"/>
                <a:cs typeface="Calibri"/>
              </a:rPr>
              <a:t>i</a:t>
            </a:r>
            <a:r>
              <a:rPr sz="1300" spc="-5" dirty="0">
                <a:latin typeface="Calibri"/>
                <a:cs typeface="Calibri"/>
              </a:rPr>
              <a:t>si</a:t>
            </a:r>
            <a:r>
              <a:rPr sz="1300" dirty="0">
                <a:latin typeface="Calibri"/>
                <a:cs typeface="Calibri"/>
              </a:rPr>
              <a:t>ó</a:t>
            </a:r>
            <a:r>
              <a:rPr sz="1300" spc="-10" dirty="0">
                <a:latin typeface="Calibri"/>
                <a:cs typeface="Calibri"/>
              </a:rPr>
              <a:t>n</a:t>
            </a:r>
            <a:r>
              <a:rPr sz="1300" dirty="0">
                <a:latin typeface="Calibri"/>
                <a:cs typeface="Calibri"/>
              </a:rPr>
              <a:t> </a:t>
            </a:r>
            <a:r>
              <a:rPr sz="1300" spc="-55" dirty="0">
                <a:latin typeface="Calibri"/>
                <a:cs typeface="Calibri"/>
              </a:rPr>
              <a:t> </a:t>
            </a:r>
            <a:r>
              <a:rPr sz="1300" spc="-10" dirty="0">
                <a:latin typeface="Calibri"/>
                <a:cs typeface="Calibri"/>
              </a:rPr>
              <a:t>de</a:t>
            </a:r>
            <a:r>
              <a:rPr sz="1300" dirty="0">
                <a:latin typeface="Calibri"/>
                <a:cs typeface="Calibri"/>
              </a:rPr>
              <a:t> </a:t>
            </a:r>
            <a:r>
              <a:rPr sz="1300" spc="-60" dirty="0">
                <a:latin typeface="Calibri"/>
                <a:cs typeface="Calibri"/>
              </a:rPr>
              <a:t> </a:t>
            </a:r>
            <a:r>
              <a:rPr sz="1300" spc="-5" dirty="0">
                <a:latin typeface="Calibri"/>
                <a:cs typeface="Calibri"/>
              </a:rPr>
              <a:t>la</a:t>
            </a:r>
            <a:r>
              <a:rPr sz="1300" dirty="0">
                <a:latin typeface="Calibri"/>
                <a:cs typeface="Calibri"/>
              </a:rPr>
              <a:t> </a:t>
            </a:r>
            <a:r>
              <a:rPr sz="1300" spc="-60" dirty="0">
                <a:latin typeface="Calibri"/>
                <a:cs typeface="Calibri"/>
              </a:rPr>
              <a:t> </a:t>
            </a:r>
            <a:r>
              <a:rPr sz="1300" spc="-10" dirty="0">
                <a:latin typeface="Calibri"/>
                <a:cs typeface="Calibri"/>
              </a:rPr>
              <a:t>E</a:t>
            </a:r>
            <a:r>
              <a:rPr sz="1300" spc="-5" dirty="0">
                <a:latin typeface="Calibri"/>
                <a:cs typeface="Calibri"/>
              </a:rPr>
              <a:t>ntidad,</a:t>
            </a:r>
            <a:r>
              <a:rPr sz="1300" dirty="0">
                <a:latin typeface="Calibri"/>
                <a:cs typeface="Calibri"/>
              </a:rPr>
              <a:t> </a:t>
            </a:r>
            <a:r>
              <a:rPr sz="1300" spc="-40" dirty="0">
                <a:latin typeface="Calibri"/>
                <a:cs typeface="Calibri"/>
              </a:rPr>
              <a:t> </a:t>
            </a:r>
            <a:r>
              <a:rPr sz="1300" spc="-10" dirty="0">
                <a:latin typeface="Calibri"/>
                <a:cs typeface="Calibri"/>
              </a:rPr>
              <a:t>ade</a:t>
            </a:r>
            <a:r>
              <a:rPr sz="1300" spc="5" dirty="0">
                <a:latin typeface="Calibri"/>
                <a:cs typeface="Calibri"/>
              </a:rPr>
              <a:t>l</a:t>
            </a:r>
            <a:r>
              <a:rPr sz="1300" spc="-10" dirty="0">
                <a:latin typeface="Calibri"/>
                <a:cs typeface="Calibri"/>
              </a:rPr>
              <a:t>a</a:t>
            </a:r>
            <a:r>
              <a:rPr sz="1300" spc="-20" dirty="0">
                <a:latin typeface="Calibri"/>
                <a:cs typeface="Calibri"/>
              </a:rPr>
              <a:t>nt</a:t>
            </a:r>
            <a:r>
              <a:rPr sz="1300" spc="-10" dirty="0">
                <a:latin typeface="Calibri"/>
                <a:cs typeface="Calibri"/>
              </a:rPr>
              <a:t>ó</a:t>
            </a:r>
            <a:r>
              <a:rPr sz="1300" dirty="0">
                <a:latin typeface="Calibri"/>
                <a:cs typeface="Calibri"/>
              </a:rPr>
              <a:t> </a:t>
            </a:r>
            <a:r>
              <a:rPr sz="1300" spc="-60" dirty="0">
                <a:latin typeface="Calibri"/>
                <a:cs typeface="Calibri"/>
              </a:rPr>
              <a:t> </a:t>
            </a:r>
            <a:r>
              <a:rPr sz="1300" dirty="0">
                <a:latin typeface="Calibri"/>
                <a:cs typeface="Calibri"/>
              </a:rPr>
              <a:t>p</a:t>
            </a:r>
            <a:r>
              <a:rPr sz="1300" spc="-10" dirty="0">
                <a:latin typeface="Calibri"/>
                <a:cs typeface="Calibri"/>
              </a:rPr>
              <a:t>e</a:t>
            </a:r>
            <a:r>
              <a:rPr sz="1300" dirty="0">
                <a:latin typeface="Calibri"/>
                <a:cs typeface="Calibri"/>
              </a:rPr>
              <a:t>r</a:t>
            </a:r>
            <a:r>
              <a:rPr sz="1300" spc="-10" dirty="0">
                <a:latin typeface="Calibri"/>
                <a:cs typeface="Calibri"/>
              </a:rPr>
              <a:t>man</a:t>
            </a:r>
            <a:r>
              <a:rPr sz="1300" spc="-5" dirty="0">
                <a:latin typeface="Calibri"/>
                <a:cs typeface="Calibri"/>
              </a:rPr>
              <a:t>e</a:t>
            </a:r>
            <a:r>
              <a:rPr sz="1300" spc="-10" dirty="0">
                <a:latin typeface="Calibri"/>
                <a:cs typeface="Calibri"/>
              </a:rPr>
              <a:t>n</a:t>
            </a:r>
            <a:r>
              <a:rPr sz="1300" spc="-20" dirty="0">
                <a:latin typeface="Calibri"/>
                <a:cs typeface="Calibri"/>
              </a:rPr>
              <a:t>t</a:t>
            </a:r>
            <a:r>
              <a:rPr sz="1300" spc="-10" dirty="0">
                <a:latin typeface="Calibri"/>
                <a:cs typeface="Calibri"/>
              </a:rPr>
              <a:t>e</a:t>
            </a:r>
            <a:r>
              <a:rPr sz="1300" dirty="0">
                <a:latin typeface="Calibri"/>
                <a:cs typeface="Calibri"/>
              </a:rPr>
              <a:t> </a:t>
            </a:r>
            <a:r>
              <a:rPr sz="1300" spc="-55" dirty="0">
                <a:latin typeface="Calibri"/>
                <a:cs typeface="Calibri"/>
              </a:rPr>
              <a:t> </a:t>
            </a:r>
            <a:r>
              <a:rPr sz="1300" spc="-5" dirty="0">
                <a:latin typeface="Calibri"/>
                <a:cs typeface="Calibri"/>
              </a:rPr>
              <a:t>i</a:t>
            </a:r>
            <a:r>
              <a:rPr sz="1300" spc="-20" dirty="0">
                <a:latin typeface="Calibri"/>
                <a:cs typeface="Calibri"/>
              </a:rPr>
              <a:t>n</a:t>
            </a:r>
            <a:r>
              <a:rPr sz="1300" spc="-5" dirty="0">
                <a:latin typeface="Calibri"/>
                <a:cs typeface="Calibri"/>
              </a:rPr>
              <a:t>t</a:t>
            </a:r>
            <a:r>
              <a:rPr sz="1300" dirty="0">
                <a:latin typeface="Calibri"/>
                <a:cs typeface="Calibri"/>
              </a:rPr>
              <a:t>e</a:t>
            </a:r>
            <a:r>
              <a:rPr sz="1300" spc="-30" dirty="0">
                <a:latin typeface="Calibri"/>
                <a:cs typeface="Calibri"/>
              </a:rPr>
              <a:t>r</a:t>
            </a:r>
            <a:r>
              <a:rPr sz="1300" spc="-10" dirty="0">
                <a:latin typeface="Calibri"/>
                <a:cs typeface="Calibri"/>
              </a:rPr>
              <a:t>a</a:t>
            </a:r>
            <a:r>
              <a:rPr sz="1300" spc="-5" dirty="0">
                <a:latin typeface="Calibri"/>
                <a:cs typeface="Calibri"/>
              </a:rPr>
              <a:t>c</a:t>
            </a:r>
            <a:r>
              <a:rPr sz="1300" spc="-10" dirty="0">
                <a:latin typeface="Calibri"/>
                <a:cs typeface="Calibri"/>
              </a:rPr>
              <a:t>ción</a:t>
            </a:r>
            <a:r>
              <a:rPr sz="1300" dirty="0">
                <a:latin typeface="Calibri"/>
                <a:cs typeface="Calibri"/>
              </a:rPr>
              <a:t> </a:t>
            </a:r>
            <a:r>
              <a:rPr sz="1300" spc="-60" dirty="0">
                <a:latin typeface="Calibri"/>
                <a:cs typeface="Calibri"/>
              </a:rPr>
              <a:t> </a:t>
            </a:r>
            <a:r>
              <a:rPr sz="1300" spc="-20" dirty="0">
                <a:latin typeface="Calibri"/>
                <a:cs typeface="Calibri"/>
              </a:rPr>
              <a:t>c</a:t>
            </a:r>
            <a:r>
              <a:rPr sz="1300" spc="-10" dirty="0">
                <a:latin typeface="Calibri"/>
                <a:cs typeface="Calibri"/>
              </a:rPr>
              <a:t>on</a:t>
            </a:r>
            <a:r>
              <a:rPr sz="1300" dirty="0">
                <a:latin typeface="Calibri"/>
                <a:cs typeface="Calibri"/>
              </a:rPr>
              <a:t> </a:t>
            </a:r>
            <a:r>
              <a:rPr sz="1300" spc="-60" dirty="0">
                <a:latin typeface="Calibri"/>
                <a:cs typeface="Calibri"/>
              </a:rPr>
              <a:t> </a:t>
            </a:r>
            <a:r>
              <a:rPr sz="1300" spc="-5" dirty="0">
                <a:latin typeface="Calibri"/>
                <a:cs typeface="Calibri"/>
              </a:rPr>
              <a:t>l</a:t>
            </a:r>
            <a:r>
              <a:rPr sz="1300" dirty="0">
                <a:latin typeface="Calibri"/>
                <a:cs typeface="Calibri"/>
              </a:rPr>
              <a:t>o</a:t>
            </a:r>
            <a:r>
              <a:rPr sz="1300" spc="-5" dirty="0">
                <a:latin typeface="Calibri"/>
                <a:cs typeface="Calibri"/>
              </a:rPr>
              <a:t>s di</a:t>
            </a:r>
            <a:r>
              <a:rPr sz="1300" spc="-45" dirty="0">
                <a:latin typeface="Calibri"/>
                <a:cs typeface="Calibri"/>
              </a:rPr>
              <a:t>f</a:t>
            </a:r>
            <a:r>
              <a:rPr sz="1300" spc="-10" dirty="0">
                <a:latin typeface="Calibri"/>
                <a:cs typeface="Calibri"/>
              </a:rPr>
              <a:t>ere</a:t>
            </a:r>
            <a:r>
              <a:rPr sz="1300" spc="-20" dirty="0">
                <a:latin typeface="Calibri"/>
                <a:cs typeface="Calibri"/>
              </a:rPr>
              <a:t>nt</a:t>
            </a:r>
            <a:r>
              <a:rPr sz="1300" dirty="0">
                <a:latin typeface="Calibri"/>
                <a:cs typeface="Calibri"/>
              </a:rPr>
              <a:t>e</a:t>
            </a:r>
            <a:r>
              <a:rPr sz="1300" spc="-5" dirty="0">
                <a:latin typeface="Calibri"/>
                <a:cs typeface="Calibri"/>
              </a:rPr>
              <a:t>s</a:t>
            </a:r>
            <a:r>
              <a:rPr sz="1300" spc="50" dirty="0">
                <a:latin typeface="Calibri"/>
                <a:cs typeface="Calibri"/>
              </a:rPr>
              <a:t> </a:t>
            </a:r>
            <a:r>
              <a:rPr sz="1300" spc="-10" dirty="0">
                <a:latin typeface="Calibri"/>
                <a:cs typeface="Calibri"/>
              </a:rPr>
              <a:t>c</a:t>
            </a:r>
            <a:r>
              <a:rPr sz="1300" spc="0" dirty="0">
                <a:latin typeface="Calibri"/>
                <a:cs typeface="Calibri"/>
              </a:rPr>
              <a:t>u</a:t>
            </a:r>
            <a:r>
              <a:rPr sz="1300" spc="-10" dirty="0">
                <a:latin typeface="Calibri"/>
                <a:cs typeface="Calibri"/>
              </a:rPr>
              <a:t>e</a:t>
            </a:r>
            <a:r>
              <a:rPr sz="1300" dirty="0">
                <a:latin typeface="Calibri"/>
                <a:cs typeface="Calibri"/>
              </a:rPr>
              <a:t>r</a:t>
            </a:r>
            <a:r>
              <a:rPr sz="1300" spc="-10" dirty="0">
                <a:latin typeface="Calibri"/>
                <a:cs typeface="Calibri"/>
              </a:rPr>
              <a:t>pos</a:t>
            </a:r>
            <a:r>
              <a:rPr sz="1300" spc="65" dirty="0">
                <a:latin typeface="Calibri"/>
                <a:cs typeface="Calibri"/>
              </a:rPr>
              <a:t> </a:t>
            </a:r>
            <a:r>
              <a:rPr sz="1300" dirty="0">
                <a:latin typeface="Calibri"/>
                <a:cs typeface="Calibri"/>
              </a:rPr>
              <a:t>op</a:t>
            </a:r>
            <a:r>
              <a:rPr sz="1300" spc="-10" dirty="0">
                <a:latin typeface="Calibri"/>
                <a:cs typeface="Calibri"/>
              </a:rPr>
              <a:t>e</a:t>
            </a:r>
            <a:r>
              <a:rPr sz="1300" spc="-25" dirty="0">
                <a:latin typeface="Calibri"/>
                <a:cs typeface="Calibri"/>
              </a:rPr>
              <a:t>r</a:t>
            </a:r>
            <a:r>
              <a:rPr sz="1300" spc="-20" dirty="0">
                <a:latin typeface="Calibri"/>
                <a:cs typeface="Calibri"/>
              </a:rPr>
              <a:t>a</a:t>
            </a:r>
            <a:r>
              <a:rPr sz="1300" spc="-5" dirty="0">
                <a:latin typeface="Calibri"/>
                <a:cs typeface="Calibri"/>
              </a:rPr>
              <a:t>ti</a:t>
            </a:r>
            <a:r>
              <a:rPr sz="1300" spc="-20" dirty="0">
                <a:latin typeface="Calibri"/>
                <a:cs typeface="Calibri"/>
              </a:rPr>
              <a:t>v</a:t>
            </a:r>
            <a:r>
              <a:rPr sz="1300" spc="-10" dirty="0">
                <a:latin typeface="Calibri"/>
                <a:cs typeface="Calibri"/>
              </a:rPr>
              <a:t>os</a:t>
            </a:r>
            <a:r>
              <a:rPr sz="1300" spc="65" dirty="0">
                <a:latin typeface="Calibri"/>
                <a:cs typeface="Calibri"/>
              </a:rPr>
              <a:t> </a:t>
            </a:r>
            <a:r>
              <a:rPr sz="1300" spc="-10" dirty="0">
                <a:latin typeface="Calibri"/>
                <a:cs typeface="Calibri"/>
              </a:rPr>
              <a:t>b</a:t>
            </a:r>
            <a:r>
              <a:rPr sz="1300" dirty="0">
                <a:latin typeface="Calibri"/>
                <a:cs typeface="Calibri"/>
              </a:rPr>
              <a:t>o</a:t>
            </a:r>
            <a:r>
              <a:rPr sz="1300" spc="-10" dirty="0">
                <a:latin typeface="Calibri"/>
                <a:cs typeface="Calibri"/>
              </a:rPr>
              <a:t>mbe</a:t>
            </a:r>
            <a:r>
              <a:rPr sz="1300" dirty="0">
                <a:latin typeface="Calibri"/>
                <a:cs typeface="Calibri"/>
              </a:rPr>
              <a:t>r</a:t>
            </a:r>
            <a:r>
              <a:rPr sz="1300" spc="-5" dirty="0">
                <a:latin typeface="Calibri"/>
                <a:cs typeface="Calibri"/>
              </a:rPr>
              <a:t>iles,</a:t>
            </a:r>
            <a:r>
              <a:rPr sz="1300" spc="65" dirty="0">
                <a:latin typeface="Calibri"/>
                <a:cs typeface="Calibri"/>
              </a:rPr>
              <a:t> </a:t>
            </a:r>
            <a:r>
              <a:rPr sz="1300" dirty="0">
                <a:latin typeface="Calibri"/>
                <a:cs typeface="Calibri"/>
              </a:rPr>
              <a:t>e</a:t>
            </a:r>
            <a:r>
              <a:rPr sz="1300" spc="-20" dirty="0">
                <a:latin typeface="Calibri"/>
                <a:cs typeface="Calibri"/>
              </a:rPr>
              <a:t>nt</a:t>
            </a:r>
            <a:r>
              <a:rPr sz="1300" spc="-10" dirty="0">
                <a:latin typeface="Calibri"/>
                <a:cs typeface="Calibri"/>
              </a:rPr>
              <a:t>es</a:t>
            </a:r>
            <a:r>
              <a:rPr sz="1300" spc="65" dirty="0">
                <a:latin typeface="Calibri"/>
                <a:cs typeface="Calibri"/>
              </a:rPr>
              <a:t> </a:t>
            </a:r>
            <a:r>
              <a:rPr sz="1300" spc="-10" dirty="0">
                <a:latin typeface="Calibri"/>
                <a:cs typeface="Calibri"/>
              </a:rPr>
              <a:t>g</a:t>
            </a:r>
            <a:r>
              <a:rPr sz="1300" spc="0" dirty="0">
                <a:latin typeface="Calibri"/>
                <a:cs typeface="Calibri"/>
              </a:rPr>
              <a:t>u</a:t>
            </a:r>
            <a:r>
              <a:rPr sz="1300" spc="-10" dirty="0">
                <a:latin typeface="Calibri"/>
                <a:cs typeface="Calibri"/>
              </a:rPr>
              <a:t>b</a:t>
            </a:r>
            <a:r>
              <a:rPr sz="1300" spc="-5" dirty="0">
                <a:latin typeface="Calibri"/>
                <a:cs typeface="Calibri"/>
              </a:rPr>
              <a:t>ern</a:t>
            </a:r>
            <a:r>
              <a:rPr sz="1300" spc="-10" dirty="0">
                <a:latin typeface="Calibri"/>
                <a:cs typeface="Calibri"/>
              </a:rPr>
              <a:t>am</a:t>
            </a:r>
            <a:r>
              <a:rPr sz="1300" dirty="0">
                <a:latin typeface="Calibri"/>
                <a:cs typeface="Calibri"/>
              </a:rPr>
              <a:t>e</a:t>
            </a:r>
            <a:r>
              <a:rPr sz="1300" spc="-20" dirty="0">
                <a:latin typeface="Calibri"/>
                <a:cs typeface="Calibri"/>
              </a:rPr>
              <a:t>nt</a:t>
            </a:r>
            <a:r>
              <a:rPr sz="1300" spc="-5" dirty="0">
                <a:latin typeface="Calibri"/>
                <a:cs typeface="Calibri"/>
              </a:rPr>
              <a:t>al</a:t>
            </a:r>
            <a:r>
              <a:rPr sz="1300" dirty="0">
                <a:latin typeface="Calibri"/>
                <a:cs typeface="Calibri"/>
              </a:rPr>
              <a:t>e</a:t>
            </a:r>
            <a:r>
              <a:rPr sz="1300" spc="-5" dirty="0">
                <a:latin typeface="Calibri"/>
                <a:cs typeface="Calibri"/>
              </a:rPr>
              <a:t>s,</a:t>
            </a:r>
            <a:r>
              <a:rPr sz="1300" spc="70" dirty="0">
                <a:latin typeface="Calibri"/>
                <a:cs typeface="Calibri"/>
              </a:rPr>
              <a:t> </a:t>
            </a:r>
            <a:r>
              <a:rPr sz="1300" spc="-20" dirty="0">
                <a:latin typeface="Calibri"/>
                <a:cs typeface="Calibri"/>
              </a:rPr>
              <a:t>t</a:t>
            </a:r>
            <a:r>
              <a:rPr sz="1300" spc="-10" dirty="0">
                <a:latin typeface="Calibri"/>
                <a:cs typeface="Calibri"/>
              </a:rPr>
              <a:t>e</a:t>
            </a:r>
            <a:r>
              <a:rPr sz="1300" dirty="0">
                <a:latin typeface="Calibri"/>
                <a:cs typeface="Calibri"/>
              </a:rPr>
              <a:t>r</a:t>
            </a:r>
            <a:r>
              <a:rPr sz="1300" spc="-5" dirty="0">
                <a:latin typeface="Calibri"/>
                <a:cs typeface="Calibri"/>
              </a:rPr>
              <a:t>r</a:t>
            </a:r>
            <a:r>
              <a:rPr sz="1300" dirty="0">
                <a:latin typeface="Calibri"/>
                <a:cs typeface="Calibri"/>
              </a:rPr>
              <a:t>i</a:t>
            </a:r>
            <a:r>
              <a:rPr sz="1300" spc="-20" dirty="0">
                <a:latin typeface="Calibri"/>
                <a:cs typeface="Calibri"/>
              </a:rPr>
              <a:t>t</a:t>
            </a:r>
            <a:r>
              <a:rPr sz="1300" spc="-5" dirty="0">
                <a:latin typeface="Calibri"/>
                <a:cs typeface="Calibri"/>
              </a:rPr>
              <a:t>oriales,</a:t>
            </a:r>
            <a:r>
              <a:rPr sz="1300" spc="70" dirty="0">
                <a:latin typeface="Calibri"/>
                <a:cs typeface="Calibri"/>
              </a:rPr>
              <a:t> </a:t>
            </a:r>
            <a:r>
              <a:rPr sz="1300" spc="-10" dirty="0">
                <a:latin typeface="Calibri"/>
                <a:cs typeface="Calibri"/>
              </a:rPr>
              <a:t>p</a:t>
            </a:r>
            <a:r>
              <a:rPr sz="1300" spc="-5" dirty="0">
                <a:latin typeface="Calibri"/>
                <a:cs typeface="Calibri"/>
              </a:rPr>
              <a:t>e</a:t>
            </a:r>
            <a:r>
              <a:rPr sz="1300" spc="-15" dirty="0">
                <a:latin typeface="Calibri"/>
                <a:cs typeface="Calibri"/>
              </a:rPr>
              <a:t>r</a:t>
            </a:r>
            <a:r>
              <a:rPr sz="1300" spc="-10" dirty="0">
                <a:latin typeface="Calibri"/>
                <a:cs typeface="Calibri"/>
              </a:rPr>
              <a:t>son</a:t>
            </a:r>
            <a:r>
              <a:rPr sz="1300" dirty="0">
                <a:latin typeface="Calibri"/>
                <a:cs typeface="Calibri"/>
              </a:rPr>
              <a:t>a</a:t>
            </a:r>
            <a:r>
              <a:rPr sz="1300" spc="-5" dirty="0">
                <a:latin typeface="Calibri"/>
                <a:cs typeface="Calibri"/>
              </a:rPr>
              <a:t>s</a:t>
            </a:r>
            <a:r>
              <a:rPr sz="1300" spc="65" dirty="0">
                <a:latin typeface="Calibri"/>
                <a:cs typeface="Calibri"/>
              </a:rPr>
              <a:t> </a:t>
            </a:r>
            <a:r>
              <a:rPr sz="1300" spc="-5" dirty="0">
                <a:latin typeface="Calibri"/>
                <a:cs typeface="Calibri"/>
              </a:rPr>
              <a:t>jur</a:t>
            </a:r>
            <a:r>
              <a:rPr sz="1300" dirty="0">
                <a:latin typeface="Calibri"/>
                <a:cs typeface="Calibri"/>
              </a:rPr>
              <a:t>í</a:t>
            </a:r>
            <a:r>
              <a:rPr sz="1300" spc="-5" dirty="0">
                <a:latin typeface="Calibri"/>
                <a:cs typeface="Calibri"/>
              </a:rPr>
              <a:t>di</a:t>
            </a:r>
            <a:r>
              <a:rPr sz="1300" spc="-20" dirty="0">
                <a:latin typeface="Calibri"/>
                <a:cs typeface="Calibri"/>
              </a:rPr>
              <a:t>c</a:t>
            </a:r>
            <a:r>
              <a:rPr sz="1300" spc="-10" dirty="0">
                <a:latin typeface="Calibri"/>
                <a:cs typeface="Calibri"/>
              </a:rPr>
              <a:t>as</a:t>
            </a:r>
            <a:r>
              <a:rPr sz="1300" spc="70" dirty="0">
                <a:latin typeface="Calibri"/>
                <a:cs typeface="Calibri"/>
              </a:rPr>
              <a:t> </a:t>
            </a:r>
            <a:r>
              <a:rPr sz="1300" spc="-10" dirty="0">
                <a:latin typeface="Calibri"/>
                <a:cs typeface="Calibri"/>
              </a:rPr>
              <a:t>y</a:t>
            </a:r>
            <a:r>
              <a:rPr sz="1300" spc="55" dirty="0">
                <a:latin typeface="Calibri"/>
                <a:cs typeface="Calibri"/>
              </a:rPr>
              <a:t> </a:t>
            </a:r>
            <a:r>
              <a:rPr sz="1300" spc="-10" dirty="0">
                <a:latin typeface="Calibri"/>
                <a:cs typeface="Calibri"/>
              </a:rPr>
              <a:t>c</a:t>
            </a:r>
            <a:r>
              <a:rPr sz="1300" spc="5" dirty="0">
                <a:latin typeface="Calibri"/>
                <a:cs typeface="Calibri"/>
              </a:rPr>
              <a:t>i</a:t>
            </a:r>
            <a:r>
              <a:rPr sz="1300" spc="-10" dirty="0">
                <a:latin typeface="Calibri"/>
                <a:cs typeface="Calibri"/>
              </a:rPr>
              <a:t>u</a:t>
            </a:r>
            <a:r>
              <a:rPr sz="1300" spc="-5" dirty="0">
                <a:latin typeface="Calibri"/>
                <a:cs typeface="Calibri"/>
              </a:rPr>
              <a:t>d</a:t>
            </a:r>
            <a:r>
              <a:rPr sz="1300" spc="-10" dirty="0">
                <a:latin typeface="Calibri"/>
                <a:cs typeface="Calibri"/>
              </a:rPr>
              <a:t>ad</a:t>
            </a:r>
            <a:r>
              <a:rPr sz="1300" dirty="0">
                <a:latin typeface="Calibri"/>
                <a:cs typeface="Calibri"/>
              </a:rPr>
              <a:t>a</a:t>
            </a:r>
            <a:r>
              <a:rPr sz="1300" spc="-10" dirty="0">
                <a:latin typeface="Calibri"/>
                <a:cs typeface="Calibri"/>
              </a:rPr>
              <a:t>nía</a:t>
            </a:r>
            <a:r>
              <a:rPr sz="1300" spc="75" dirty="0">
                <a:latin typeface="Calibri"/>
                <a:cs typeface="Calibri"/>
              </a:rPr>
              <a:t> </a:t>
            </a:r>
            <a:r>
              <a:rPr sz="1300" spc="-10" dirty="0">
                <a:latin typeface="Calibri"/>
                <a:cs typeface="Calibri"/>
              </a:rPr>
              <a:t>en</a:t>
            </a:r>
            <a:r>
              <a:rPr sz="1300" spc="55" dirty="0">
                <a:latin typeface="Calibri"/>
                <a:cs typeface="Calibri"/>
              </a:rPr>
              <a:t> </a:t>
            </a:r>
            <a:r>
              <a:rPr sz="1300" spc="-20" dirty="0">
                <a:latin typeface="Calibri"/>
                <a:cs typeface="Calibri"/>
              </a:rPr>
              <a:t>g</a:t>
            </a:r>
            <a:r>
              <a:rPr sz="1300" dirty="0">
                <a:latin typeface="Calibri"/>
                <a:cs typeface="Calibri"/>
              </a:rPr>
              <a:t>e</a:t>
            </a:r>
            <a:r>
              <a:rPr sz="1300" spc="-10" dirty="0">
                <a:latin typeface="Calibri"/>
                <a:cs typeface="Calibri"/>
              </a:rPr>
              <a:t>n</a:t>
            </a:r>
            <a:r>
              <a:rPr sz="1300" spc="-5" dirty="0">
                <a:latin typeface="Calibri"/>
                <a:cs typeface="Calibri"/>
              </a:rPr>
              <a:t>e</a:t>
            </a:r>
            <a:r>
              <a:rPr sz="1300" spc="-30" dirty="0">
                <a:latin typeface="Calibri"/>
                <a:cs typeface="Calibri"/>
              </a:rPr>
              <a:t>r</a:t>
            </a:r>
            <a:r>
              <a:rPr sz="1300" spc="-5" dirty="0">
                <a:latin typeface="Calibri"/>
                <a:cs typeface="Calibri"/>
              </a:rPr>
              <a:t>al,</a:t>
            </a:r>
            <a:r>
              <a:rPr sz="1300" spc="55" dirty="0">
                <a:latin typeface="Calibri"/>
                <a:cs typeface="Calibri"/>
              </a:rPr>
              <a:t> </a:t>
            </a:r>
            <a:r>
              <a:rPr sz="1300" spc="-10" dirty="0">
                <a:latin typeface="Calibri"/>
                <a:cs typeface="Calibri"/>
              </a:rPr>
              <a:t>orie</a:t>
            </a:r>
            <a:r>
              <a:rPr sz="1300" spc="-20" dirty="0">
                <a:latin typeface="Calibri"/>
                <a:cs typeface="Calibri"/>
              </a:rPr>
              <a:t>nt</a:t>
            </a:r>
            <a:r>
              <a:rPr sz="1300" spc="-10" dirty="0">
                <a:latin typeface="Calibri"/>
                <a:cs typeface="Calibri"/>
              </a:rPr>
              <a:t>a</a:t>
            </a:r>
            <a:r>
              <a:rPr sz="1300" spc="0" dirty="0">
                <a:latin typeface="Calibri"/>
                <a:cs typeface="Calibri"/>
              </a:rPr>
              <a:t>n</a:t>
            </a:r>
            <a:r>
              <a:rPr sz="1300" spc="-10" dirty="0">
                <a:latin typeface="Calibri"/>
                <a:cs typeface="Calibri"/>
              </a:rPr>
              <a:t>do</a:t>
            </a:r>
            <a:r>
              <a:rPr sz="1300" spc="70" dirty="0">
                <a:latin typeface="Calibri"/>
                <a:cs typeface="Calibri"/>
              </a:rPr>
              <a:t> </a:t>
            </a:r>
            <a:r>
              <a:rPr sz="1300" spc="-10" dirty="0">
                <a:latin typeface="Calibri"/>
                <a:cs typeface="Calibri"/>
              </a:rPr>
              <a:t>d</a:t>
            </a:r>
            <a:r>
              <a:rPr sz="1300" spc="-5" dirty="0">
                <a:latin typeface="Calibri"/>
                <a:cs typeface="Calibri"/>
              </a:rPr>
              <a:t>el</a:t>
            </a:r>
            <a:r>
              <a:rPr sz="1300" spc="65" dirty="0">
                <a:latin typeface="Calibri"/>
                <a:cs typeface="Calibri"/>
              </a:rPr>
              <a:t> </a:t>
            </a:r>
            <a:r>
              <a:rPr sz="1300" spc="-10" dirty="0">
                <a:latin typeface="Calibri"/>
                <a:cs typeface="Calibri"/>
              </a:rPr>
              <a:t>q</a:t>
            </a:r>
            <a:r>
              <a:rPr sz="1300" spc="-5" dirty="0">
                <a:latin typeface="Calibri"/>
                <a:cs typeface="Calibri"/>
              </a:rPr>
              <a:t>u</a:t>
            </a:r>
            <a:r>
              <a:rPr sz="1300" dirty="0">
                <a:latin typeface="Calibri"/>
                <a:cs typeface="Calibri"/>
              </a:rPr>
              <a:t>e</a:t>
            </a:r>
            <a:r>
              <a:rPr sz="1300" spc="-10" dirty="0">
                <a:latin typeface="Calibri"/>
                <a:cs typeface="Calibri"/>
              </a:rPr>
              <a:t>hac</a:t>
            </a:r>
            <a:r>
              <a:rPr sz="1300" spc="-5" dirty="0">
                <a:latin typeface="Calibri"/>
                <a:cs typeface="Calibri"/>
              </a:rPr>
              <a:t>er in</a:t>
            </a:r>
            <a:r>
              <a:rPr sz="1300" spc="-20" dirty="0">
                <a:latin typeface="Calibri"/>
                <a:cs typeface="Calibri"/>
              </a:rPr>
              <a:t>s</a:t>
            </a:r>
            <a:r>
              <a:rPr sz="1300" spc="-5" dirty="0">
                <a:latin typeface="Calibri"/>
                <a:cs typeface="Calibri"/>
              </a:rPr>
              <a:t>t</a:t>
            </a:r>
            <a:r>
              <a:rPr sz="1300" spc="0" dirty="0">
                <a:latin typeface="Calibri"/>
                <a:cs typeface="Calibri"/>
              </a:rPr>
              <a:t>i</a:t>
            </a:r>
            <a:r>
              <a:rPr sz="1300" spc="-10" dirty="0">
                <a:latin typeface="Calibri"/>
                <a:cs typeface="Calibri"/>
              </a:rPr>
              <a:t>tucional</a:t>
            </a:r>
            <a:r>
              <a:rPr sz="1300" dirty="0">
                <a:latin typeface="Calibri"/>
                <a:cs typeface="Calibri"/>
              </a:rPr>
              <a:t> </a:t>
            </a:r>
            <a:r>
              <a:rPr sz="1300" spc="-135" dirty="0">
                <a:latin typeface="Calibri"/>
                <a:cs typeface="Calibri"/>
              </a:rPr>
              <a:t> </a:t>
            </a:r>
            <a:r>
              <a:rPr sz="1300" spc="-10" dirty="0">
                <a:latin typeface="Calibri"/>
                <a:cs typeface="Calibri"/>
              </a:rPr>
              <a:t>de</a:t>
            </a:r>
            <a:r>
              <a:rPr sz="1300" spc="140" dirty="0">
                <a:latin typeface="Calibri"/>
                <a:cs typeface="Calibri"/>
              </a:rPr>
              <a:t> </a:t>
            </a:r>
            <a:r>
              <a:rPr sz="1300" spc="-5" dirty="0">
                <a:latin typeface="Calibri"/>
                <a:cs typeface="Calibri"/>
              </a:rPr>
              <a:t>la</a:t>
            </a:r>
            <a:r>
              <a:rPr sz="1300" spc="140" dirty="0">
                <a:latin typeface="Calibri"/>
                <a:cs typeface="Calibri"/>
              </a:rPr>
              <a:t> </a:t>
            </a:r>
            <a:r>
              <a:rPr sz="1300" spc="-20" dirty="0">
                <a:latin typeface="Calibri"/>
                <a:cs typeface="Calibri"/>
              </a:rPr>
              <a:t>D</a:t>
            </a:r>
            <a:r>
              <a:rPr sz="1300" spc="-5" dirty="0">
                <a:latin typeface="Calibri"/>
                <a:cs typeface="Calibri"/>
              </a:rPr>
              <a:t>i</a:t>
            </a:r>
            <a:r>
              <a:rPr sz="1300" spc="-15" dirty="0">
                <a:latin typeface="Calibri"/>
                <a:cs typeface="Calibri"/>
              </a:rPr>
              <a:t>r</a:t>
            </a:r>
            <a:r>
              <a:rPr sz="1300" spc="-10" dirty="0">
                <a:latin typeface="Calibri"/>
                <a:cs typeface="Calibri"/>
              </a:rPr>
              <a:t>e</a:t>
            </a:r>
            <a:r>
              <a:rPr sz="1300" spc="-5" dirty="0">
                <a:latin typeface="Calibri"/>
                <a:cs typeface="Calibri"/>
              </a:rPr>
              <a:t>c</a:t>
            </a:r>
            <a:r>
              <a:rPr sz="1300" spc="-10" dirty="0">
                <a:latin typeface="Calibri"/>
                <a:cs typeface="Calibri"/>
              </a:rPr>
              <a:t>ción</a:t>
            </a:r>
            <a:r>
              <a:rPr sz="1300" spc="130" dirty="0">
                <a:latin typeface="Calibri"/>
                <a:cs typeface="Calibri"/>
              </a:rPr>
              <a:t> </a:t>
            </a:r>
            <a:r>
              <a:rPr sz="1300" spc="-10" dirty="0">
                <a:latin typeface="Calibri"/>
                <a:cs typeface="Calibri"/>
              </a:rPr>
              <a:t>N</a:t>
            </a:r>
            <a:r>
              <a:rPr sz="1300" spc="-5" dirty="0">
                <a:latin typeface="Calibri"/>
                <a:cs typeface="Calibri"/>
              </a:rPr>
              <a:t>a</a:t>
            </a:r>
            <a:r>
              <a:rPr sz="1300" spc="-10" dirty="0">
                <a:latin typeface="Calibri"/>
                <a:cs typeface="Calibri"/>
              </a:rPr>
              <a:t>cional</a:t>
            </a:r>
            <a:r>
              <a:rPr sz="1300" dirty="0">
                <a:latin typeface="Calibri"/>
                <a:cs typeface="Calibri"/>
              </a:rPr>
              <a:t> </a:t>
            </a:r>
            <a:r>
              <a:rPr sz="1300" spc="-145" dirty="0">
                <a:latin typeface="Calibri"/>
                <a:cs typeface="Calibri"/>
              </a:rPr>
              <a:t> </a:t>
            </a:r>
            <a:r>
              <a:rPr sz="1300" spc="0" dirty="0">
                <a:latin typeface="Calibri"/>
                <a:cs typeface="Calibri"/>
              </a:rPr>
              <a:t>d</a:t>
            </a:r>
            <a:r>
              <a:rPr sz="1300" spc="-10" dirty="0">
                <a:latin typeface="Calibri"/>
                <a:cs typeface="Calibri"/>
              </a:rPr>
              <a:t>e</a:t>
            </a:r>
            <a:r>
              <a:rPr sz="1300" spc="140" dirty="0">
                <a:latin typeface="Calibri"/>
                <a:cs typeface="Calibri"/>
              </a:rPr>
              <a:t> </a:t>
            </a:r>
            <a:r>
              <a:rPr sz="1300" spc="-10" dirty="0">
                <a:latin typeface="Calibri"/>
                <a:cs typeface="Calibri"/>
              </a:rPr>
              <a:t>B</a:t>
            </a:r>
            <a:r>
              <a:rPr sz="1300" dirty="0">
                <a:latin typeface="Calibri"/>
                <a:cs typeface="Calibri"/>
              </a:rPr>
              <a:t>o</a:t>
            </a:r>
            <a:r>
              <a:rPr sz="1300" spc="-10" dirty="0">
                <a:latin typeface="Calibri"/>
                <a:cs typeface="Calibri"/>
              </a:rPr>
              <a:t>mbe</a:t>
            </a:r>
            <a:r>
              <a:rPr sz="1300" spc="-25" dirty="0">
                <a:latin typeface="Calibri"/>
                <a:cs typeface="Calibri"/>
              </a:rPr>
              <a:t>r</a:t>
            </a:r>
            <a:r>
              <a:rPr sz="1300" dirty="0">
                <a:latin typeface="Calibri"/>
                <a:cs typeface="Calibri"/>
              </a:rPr>
              <a:t>o</a:t>
            </a:r>
            <a:r>
              <a:rPr sz="1300" spc="-5" dirty="0">
                <a:latin typeface="Calibri"/>
                <a:cs typeface="Calibri"/>
              </a:rPr>
              <a:t>s,</a:t>
            </a:r>
            <a:r>
              <a:rPr sz="1300" spc="135" dirty="0">
                <a:latin typeface="Calibri"/>
                <a:cs typeface="Calibri"/>
              </a:rPr>
              <a:t> </a:t>
            </a:r>
            <a:r>
              <a:rPr sz="1300" spc="-10" dirty="0">
                <a:latin typeface="Calibri"/>
                <a:cs typeface="Calibri"/>
              </a:rPr>
              <a:t>pa</a:t>
            </a:r>
            <a:r>
              <a:rPr sz="1300" spc="-30" dirty="0">
                <a:latin typeface="Calibri"/>
                <a:cs typeface="Calibri"/>
              </a:rPr>
              <a:t>r</a:t>
            </a:r>
            <a:r>
              <a:rPr sz="1300" spc="-10" dirty="0">
                <a:latin typeface="Calibri"/>
                <a:cs typeface="Calibri"/>
              </a:rPr>
              <a:t>a</a:t>
            </a:r>
            <a:r>
              <a:rPr sz="1300" spc="130" dirty="0">
                <a:latin typeface="Calibri"/>
                <a:cs typeface="Calibri"/>
              </a:rPr>
              <a:t> </a:t>
            </a:r>
            <a:r>
              <a:rPr sz="1300" spc="-5" dirty="0">
                <a:latin typeface="Calibri"/>
                <a:cs typeface="Calibri"/>
              </a:rPr>
              <a:t>la</a:t>
            </a:r>
            <a:r>
              <a:rPr sz="1300" spc="140" dirty="0">
                <a:latin typeface="Calibri"/>
                <a:cs typeface="Calibri"/>
              </a:rPr>
              <a:t> </a:t>
            </a:r>
            <a:r>
              <a:rPr sz="1300" spc="-10" dirty="0">
                <a:latin typeface="Calibri"/>
                <a:cs typeface="Calibri"/>
              </a:rPr>
              <a:t>d</a:t>
            </a:r>
            <a:r>
              <a:rPr sz="1300" spc="0" dirty="0">
                <a:latin typeface="Calibri"/>
                <a:cs typeface="Calibri"/>
              </a:rPr>
              <a:t>e</a:t>
            </a:r>
            <a:r>
              <a:rPr sz="1300" spc="-5" dirty="0">
                <a:latin typeface="Calibri"/>
                <a:cs typeface="Calibri"/>
              </a:rPr>
              <a:t>bi</a:t>
            </a:r>
            <a:r>
              <a:rPr sz="1300" dirty="0">
                <a:latin typeface="Calibri"/>
                <a:cs typeface="Calibri"/>
              </a:rPr>
              <a:t>d</a:t>
            </a:r>
            <a:r>
              <a:rPr sz="1300" spc="-10" dirty="0">
                <a:latin typeface="Calibri"/>
                <a:cs typeface="Calibri"/>
              </a:rPr>
              <a:t>a</a:t>
            </a:r>
            <a:r>
              <a:rPr sz="1300" spc="135"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5" dirty="0">
                <a:latin typeface="Calibri"/>
                <a:cs typeface="Calibri"/>
              </a:rPr>
              <a:t>ci</a:t>
            </a:r>
            <a:r>
              <a:rPr sz="1300" dirty="0">
                <a:latin typeface="Calibri"/>
                <a:cs typeface="Calibri"/>
              </a:rPr>
              <a:t>ó</a:t>
            </a:r>
            <a:r>
              <a:rPr sz="1300" spc="-10" dirty="0">
                <a:latin typeface="Calibri"/>
                <a:cs typeface="Calibri"/>
              </a:rPr>
              <a:t>n</a:t>
            </a:r>
            <a:r>
              <a:rPr sz="1300" spc="140" dirty="0">
                <a:latin typeface="Calibri"/>
                <a:cs typeface="Calibri"/>
              </a:rPr>
              <a:t> </a:t>
            </a:r>
            <a:r>
              <a:rPr sz="1300" spc="-10" dirty="0">
                <a:latin typeface="Calibri"/>
                <a:cs typeface="Calibri"/>
              </a:rPr>
              <a:t>d</a:t>
            </a:r>
            <a:r>
              <a:rPr sz="1300" spc="-5" dirty="0">
                <a:latin typeface="Calibri"/>
                <a:cs typeface="Calibri"/>
              </a:rPr>
              <a:t>el</a:t>
            </a:r>
            <a:r>
              <a:rPr sz="1300" spc="14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a:t>
            </a:r>
            <a:r>
              <a:rPr sz="1300" dirty="0">
                <a:latin typeface="Calibri"/>
                <a:cs typeface="Calibri"/>
              </a:rPr>
              <a:t>c</a:t>
            </a:r>
            <a:r>
              <a:rPr sz="1300" spc="-5" dirty="0">
                <a:latin typeface="Calibri"/>
                <a:cs typeface="Calibri"/>
              </a:rPr>
              <a:t>io</a:t>
            </a:r>
            <a:r>
              <a:rPr sz="1300" spc="130" dirty="0">
                <a:latin typeface="Calibri"/>
                <a:cs typeface="Calibri"/>
              </a:rPr>
              <a:t> </a:t>
            </a:r>
            <a:r>
              <a:rPr sz="1300" dirty="0">
                <a:latin typeface="Calibri"/>
                <a:cs typeface="Calibri"/>
              </a:rPr>
              <a:t>p</a:t>
            </a:r>
            <a:r>
              <a:rPr sz="1300" spc="-10" dirty="0">
                <a:latin typeface="Calibri"/>
                <a:cs typeface="Calibri"/>
              </a:rPr>
              <a:t>ú</a:t>
            </a:r>
            <a:r>
              <a:rPr sz="1300" spc="-5" dirty="0">
                <a:latin typeface="Calibri"/>
                <a:cs typeface="Calibri"/>
              </a:rPr>
              <a:t>bli</a:t>
            </a:r>
            <a:r>
              <a:rPr sz="1300" spc="-15" dirty="0">
                <a:latin typeface="Calibri"/>
                <a:cs typeface="Calibri"/>
              </a:rPr>
              <a:t>c</a:t>
            </a:r>
            <a:r>
              <a:rPr sz="1300" spc="-10" dirty="0">
                <a:latin typeface="Calibri"/>
                <a:cs typeface="Calibri"/>
              </a:rPr>
              <a:t>o</a:t>
            </a:r>
            <a:r>
              <a:rPr sz="1300" spc="140" dirty="0">
                <a:latin typeface="Calibri"/>
                <a:cs typeface="Calibri"/>
              </a:rPr>
              <a:t> </a:t>
            </a:r>
            <a:r>
              <a:rPr sz="1300" dirty="0">
                <a:latin typeface="Calibri"/>
                <a:cs typeface="Calibri"/>
              </a:rPr>
              <a:t>e</a:t>
            </a:r>
            <a:r>
              <a:rPr sz="1300" spc="-10" dirty="0">
                <a:latin typeface="Calibri"/>
                <a:cs typeface="Calibri"/>
              </a:rPr>
              <a:t>sen</a:t>
            </a:r>
            <a:r>
              <a:rPr sz="1300" spc="-5" dirty="0">
                <a:latin typeface="Calibri"/>
                <a:cs typeface="Calibri"/>
              </a:rPr>
              <a:t>cial</a:t>
            </a:r>
            <a:r>
              <a:rPr sz="1300" spc="145" dirty="0">
                <a:latin typeface="Calibri"/>
                <a:cs typeface="Calibri"/>
              </a:rPr>
              <a:t> </a:t>
            </a:r>
            <a:r>
              <a:rPr sz="1300" dirty="0">
                <a:latin typeface="Calibri"/>
                <a:cs typeface="Calibri"/>
              </a:rPr>
              <a:t>e</a:t>
            </a:r>
            <a:r>
              <a:rPr sz="1300" spc="-10" dirty="0">
                <a:latin typeface="Calibri"/>
                <a:cs typeface="Calibri"/>
              </a:rPr>
              <a:t>n</a:t>
            </a:r>
            <a:r>
              <a:rPr sz="1300" spc="140" dirty="0">
                <a:latin typeface="Calibri"/>
                <a:cs typeface="Calibri"/>
              </a:rPr>
              <a:t> </a:t>
            </a:r>
            <a:r>
              <a:rPr sz="1300" spc="-10" dirty="0">
                <a:latin typeface="Calibri"/>
                <a:cs typeface="Calibri"/>
              </a:rPr>
              <a:t>esp</a:t>
            </a:r>
            <a:r>
              <a:rPr sz="1300" spc="-5" dirty="0">
                <a:latin typeface="Calibri"/>
                <a:cs typeface="Calibri"/>
              </a:rPr>
              <a:t>ecia</a:t>
            </a:r>
            <a:r>
              <a:rPr sz="1300" dirty="0">
                <a:latin typeface="Calibri"/>
                <a:cs typeface="Calibri"/>
              </a:rPr>
              <a:t>l</a:t>
            </a:r>
            <a:r>
              <a:rPr sz="1300" spc="-5" dirty="0">
                <a:latin typeface="Calibri"/>
                <a:cs typeface="Calibri"/>
              </a:rPr>
              <a:t>.</a:t>
            </a:r>
            <a:r>
              <a:rPr sz="1300" spc="135" dirty="0">
                <a:latin typeface="Calibri"/>
                <a:cs typeface="Calibri"/>
              </a:rPr>
              <a:t> </a:t>
            </a:r>
            <a:r>
              <a:rPr sz="1300" dirty="0">
                <a:latin typeface="Calibri"/>
                <a:cs typeface="Calibri"/>
              </a:rPr>
              <a:t>E</a:t>
            </a:r>
            <a:r>
              <a:rPr sz="1300" spc="-20" dirty="0">
                <a:latin typeface="Calibri"/>
                <a:cs typeface="Calibri"/>
              </a:rPr>
              <a:t>st</a:t>
            </a:r>
            <a:r>
              <a:rPr sz="1300" spc="-10" dirty="0">
                <a:latin typeface="Calibri"/>
                <a:cs typeface="Calibri"/>
              </a:rPr>
              <a:t>a</a:t>
            </a:r>
            <a:r>
              <a:rPr sz="1300" spc="140" dirty="0">
                <a:latin typeface="Calibri"/>
                <a:cs typeface="Calibri"/>
              </a:rPr>
              <a:t> </a:t>
            </a:r>
            <a:r>
              <a:rPr sz="1300" spc="-10" dirty="0">
                <a:latin typeface="Calibri"/>
                <a:cs typeface="Calibri"/>
              </a:rPr>
              <a:t>est</a:t>
            </a:r>
            <a:r>
              <a:rPr sz="1300" spc="-30" dirty="0">
                <a:latin typeface="Calibri"/>
                <a:cs typeface="Calibri"/>
              </a:rPr>
              <a:t>r</a:t>
            </a:r>
            <a:r>
              <a:rPr sz="1300" spc="-20" dirty="0">
                <a:latin typeface="Calibri"/>
                <a:cs typeface="Calibri"/>
              </a:rPr>
              <a:t>at</a:t>
            </a:r>
            <a:r>
              <a:rPr sz="1300" spc="-10" dirty="0">
                <a:latin typeface="Calibri"/>
                <a:cs typeface="Calibri"/>
              </a:rPr>
              <a:t>eg</a:t>
            </a:r>
            <a:r>
              <a:rPr sz="1300" spc="0" dirty="0">
                <a:latin typeface="Calibri"/>
                <a:cs typeface="Calibri"/>
              </a:rPr>
              <a:t>i</a:t>
            </a:r>
            <a:r>
              <a:rPr sz="1300" spc="-10" dirty="0">
                <a:latin typeface="Calibri"/>
                <a:cs typeface="Calibri"/>
              </a:rPr>
              <a:t>a</a:t>
            </a:r>
            <a:r>
              <a:rPr sz="1300" spc="130" dirty="0">
                <a:latin typeface="Calibri"/>
                <a:cs typeface="Calibri"/>
              </a:rPr>
              <a:t> </a:t>
            </a:r>
            <a:r>
              <a:rPr sz="1300" spc="-10" dirty="0">
                <a:latin typeface="Calibri"/>
                <a:cs typeface="Calibri"/>
              </a:rPr>
              <a:t>ha</a:t>
            </a:r>
            <a:r>
              <a:rPr sz="1300" spc="140" dirty="0">
                <a:latin typeface="Calibri"/>
                <a:cs typeface="Calibri"/>
              </a:rPr>
              <a:t> </a:t>
            </a:r>
            <a:r>
              <a:rPr sz="1300" spc="-10" dirty="0">
                <a:latin typeface="Calibri"/>
                <a:cs typeface="Calibri"/>
              </a:rPr>
              <a:t>a</a:t>
            </a:r>
            <a:r>
              <a:rPr sz="1300" dirty="0">
                <a:latin typeface="Calibri"/>
                <a:cs typeface="Calibri"/>
              </a:rPr>
              <a:t>r</a:t>
            </a:r>
            <a:r>
              <a:rPr sz="1300" spc="-30" dirty="0">
                <a:latin typeface="Calibri"/>
                <a:cs typeface="Calibri"/>
              </a:rPr>
              <a:t>r</a:t>
            </a:r>
            <a:r>
              <a:rPr sz="1300" spc="-10" dirty="0">
                <a:latin typeface="Calibri"/>
                <a:cs typeface="Calibri"/>
              </a:rPr>
              <a:t>ojado</a:t>
            </a:r>
            <a:r>
              <a:rPr sz="1300" spc="-5" dirty="0">
                <a:latin typeface="Calibri"/>
                <a:cs typeface="Calibri"/>
              </a:rPr>
              <a:t> </a:t>
            </a:r>
            <a:r>
              <a:rPr sz="1300" spc="-20" dirty="0">
                <a:latin typeface="Calibri"/>
                <a:cs typeface="Calibri"/>
              </a:rPr>
              <a:t>c</a:t>
            </a:r>
            <a:r>
              <a:rPr sz="1300" spc="-10" dirty="0">
                <a:latin typeface="Calibri"/>
                <a:cs typeface="Calibri"/>
              </a:rPr>
              <a:t>o</a:t>
            </a:r>
            <a:r>
              <a:rPr sz="1300" spc="-25" dirty="0">
                <a:latin typeface="Calibri"/>
                <a:cs typeface="Calibri"/>
              </a:rPr>
              <a:t>m</a:t>
            </a:r>
            <a:r>
              <a:rPr sz="1300" spc="-10" dirty="0">
                <a:latin typeface="Calibri"/>
                <a:cs typeface="Calibri"/>
              </a:rPr>
              <a:t>o</a:t>
            </a:r>
            <a:r>
              <a:rPr sz="1300" dirty="0">
                <a:latin typeface="Calibri"/>
                <a:cs typeface="Calibri"/>
              </a:rPr>
              <a:t> </a:t>
            </a:r>
            <a:r>
              <a:rPr sz="1300" spc="-135" dirty="0">
                <a:latin typeface="Calibri"/>
                <a:cs typeface="Calibri"/>
              </a:rPr>
              <a:t> </a:t>
            </a:r>
            <a:r>
              <a:rPr sz="1300" spc="-15" dirty="0">
                <a:latin typeface="Calibri"/>
                <a:cs typeface="Calibri"/>
              </a:rPr>
              <a:t>r</a:t>
            </a:r>
            <a:r>
              <a:rPr sz="1300" spc="-10" dirty="0">
                <a:latin typeface="Calibri"/>
                <a:cs typeface="Calibri"/>
              </a:rPr>
              <a:t>esultado</a:t>
            </a:r>
            <a:r>
              <a:rPr sz="1300" dirty="0">
                <a:latin typeface="Calibri"/>
                <a:cs typeface="Calibri"/>
              </a:rPr>
              <a:t> </a:t>
            </a:r>
            <a:r>
              <a:rPr sz="1300" spc="-120" dirty="0">
                <a:latin typeface="Calibri"/>
                <a:cs typeface="Calibri"/>
              </a:rPr>
              <a:t> </a:t>
            </a:r>
            <a:r>
              <a:rPr sz="1300" spc="-10" dirty="0">
                <a:latin typeface="Calibri"/>
                <a:cs typeface="Calibri"/>
              </a:rPr>
              <a:t>una</a:t>
            </a:r>
            <a:r>
              <a:rPr sz="1300" dirty="0">
                <a:latin typeface="Calibri"/>
                <a:cs typeface="Calibri"/>
              </a:rPr>
              <a:t> </a:t>
            </a:r>
            <a:r>
              <a:rPr sz="1300" spc="-135" dirty="0">
                <a:latin typeface="Calibri"/>
                <a:cs typeface="Calibri"/>
              </a:rPr>
              <a:t> </a:t>
            </a:r>
            <a:r>
              <a:rPr sz="1300" dirty="0">
                <a:latin typeface="Calibri"/>
                <a:cs typeface="Calibri"/>
              </a:rPr>
              <a:t>d</a:t>
            </a:r>
            <a:r>
              <a:rPr sz="1300" spc="-10" dirty="0">
                <a:latin typeface="Calibri"/>
                <a:cs typeface="Calibri"/>
              </a:rPr>
              <a:t>iná</a:t>
            </a:r>
            <a:r>
              <a:rPr sz="1300" spc="-20" dirty="0">
                <a:latin typeface="Calibri"/>
                <a:cs typeface="Calibri"/>
              </a:rPr>
              <a:t>m</a:t>
            </a:r>
            <a:r>
              <a:rPr sz="1300" spc="-5" dirty="0">
                <a:latin typeface="Calibri"/>
                <a:cs typeface="Calibri"/>
              </a:rPr>
              <a:t>i</a:t>
            </a:r>
            <a:r>
              <a:rPr sz="1300" spc="-20" dirty="0">
                <a:latin typeface="Calibri"/>
                <a:cs typeface="Calibri"/>
              </a:rPr>
              <a:t>c</a:t>
            </a:r>
            <a:r>
              <a:rPr sz="1300" spc="-10" dirty="0">
                <a:latin typeface="Calibri"/>
                <a:cs typeface="Calibri"/>
              </a:rPr>
              <a:t>a</a:t>
            </a:r>
            <a:r>
              <a:rPr sz="1300" dirty="0">
                <a:latin typeface="Calibri"/>
                <a:cs typeface="Calibri"/>
              </a:rPr>
              <a:t> </a:t>
            </a:r>
            <a:r>
              <a:rPr sz="1300" spc="-125"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a:t>
            </a:r>
            <a:r>
              <a:rPr sz="1300" dirty="0">
                <a:latin typeface="Calibri"/>
                <a:cs typeface="Calibri"/>
              </a:rPr>
              <a:t> </a:t>
            </a:r>
            <a:r>
              <a:rPr sz="1300" spc="-130" dirty="0">
                <a:latin typeface="Calibri"/>
                <a:cs typeface="Calibri"/>
              </a:rPr>
              <a:t> </a:t>
            </a:r>
            <a:r>
              <a:rPr sz="1300" spc="-5" dirty="0">
                <a:latin typeface="Calibri"/>
                <a:cs typeface="Calibri"/>
              </a:rPr>
              <a:t>l</a:t>
            </a:r>
            <a:r>
              <a:rPr sz="1300" spc="0" dirty="0">
                <a:latin typeface="Calibri"/>
                <a:cs typeface="Calibri"/>
              </a:rPr>
              <a:t>a</a:t>
            </a:r>
            <a:r>
              <a:rPr sz="1300" spc="-5" dirty="0">
                <a:latin typeface="Calibri"/>
                <a:cs typeface="Calibri"/>
              </a:rPr>
              <a:t>s</a:t>
            </a:r>
            <a:r>
              <a:rPr sz="1300" dirty="0">
                <a:latin typeface="Calibri"/>
                <a:cs typeface="Calibri"/>
              </a:rPr>
              <a:t> </a:t>
            </a:r>
            <a:r>
              <a:rPr sz="1300" spc="-135" dirty="0">
                <a:latin typeface="Calibri"/>
                <a:cs typeface="Calibri"/>
              </a:rPr>
              <a:t> </a:t>
            </a:r>
            <a:r>
              <a:rPr sz="1300" spc="-15" dirty="0">
                <a:latin typeface="Calibri"/>
                <a:cs typeface="Calibri"/>
              </a:rPr>
              <a:t>r</a:t>
            </a:r>
            <a:r>
              <a:rPr sz="1300" spc="-10" dirty="0">
                <a:latin typeface="Calibri"/>
                <a:cs typeface="Calibri"/>
              </a:rPr>
              <a:t>egio</a:t>
            </a:r>
            <a:r>
              <a:rPr sz="1300" spc="0" dirty="0">
                <a:latin typeface="Calibri"/>
                <a:cs typeface="Calibri"/>
              </a:rPr>
              <a:t>n</a:t>
            </a:r>
            <a:r>
              <a:rPr sz="1300" spc="-10" dirty="0">
                <a:latin typeface="Calibri"/>
                <a:cs typeface="Calibri"/>
              </a:rPr>
              <a:t>es</a:t>
            </a:r>
            <a:r>
              <a:rPr sz="1300" dirty="0">
                <a:latin typeface="Calibri"/>
                <a:cs typeface="Calibri"/>
              </a:rPr>
              <a:t> </a:t>
            </a:r>
            <a:r>
              <a:rPr sz="1300" spc="-135" dirty="0">
                <a:latin typeface="Calibri"/>
                <a:cs typeface="Calibri"/>
              </a:rPr>
              <a:t> </a:t>
            </a:r>
            <a:r>
              <a:rPr sz="1300" spc="-10" dirty="0">
                <a:latin typeface="Calibri"/>
                <a:cs typeface="Calibri"/>
              </a:rPr>
              <a:t>e</a:t>
            </a:r>
            <a:r>
              <a:rPr sz="1300" dirty="0">
                <a:latin typeface="Calibri"/>
                <a:cs typeface="Calibri"/>
              </a:rPr>
              <a:t> </a:t>
            </a:r>
            <a:r>
              <a:rPr sz="1300" spc="-130" dirty="0">
                <a:latin typeface="Calibri"/>
                <a:cs typeface="Calibri"/>
              </a:rPr>
              <a:t> </a:t>
            </a:r>
            <a:r>
              <a:rPr sz="1300" spc="10" dirty="0">
                <a:latin typeface="Calibri"/>
                <a:cs typeface="Calibri"/>
              </a:rPr>
              <a:t>i</a:t>
            </a:r>
            <a:r>
              <a:rPr sz="1300" spc="-10" dirty="0">
                <a:latin typeface="Calibri"/>
                <a:cs typeface="Calibri"/>
              </a:rPr>
              <a:t>nst</a:t>
            </a:r>
            <a:r>
              <a:rPr sz="1300" spc="-5" dirty="0">
                <a:latin typeface="Calibri"/>
                <a:cs typeface="Calibri"/>
              </a:rPr>
              <a:t>ituc</a:t>
            </a:r>
            <a:r>
              <a:rPr sz="1300" spc="5" dirty="0">
                <a:latin typeface="Calibri"/>
                <a:cs typeface="Calibri"/>
              </a:rPr>
              <a:t>i</a:t>
            </a:r>
            <a:r>
              <a:rPr sz="1300" spc="-10" dirty="0">
                <a:latin typeface="Calibri"/>
                <a:cs typeface="Calibri"/>
              </a:rPr>
              <a:t>on</a:t>
            </a:r>
            <a:r>
              <a:rPr sz="1300" dirty="0">
                <a:latin typeface="Calibri"/>
                <a:cs typeface="Calibri"/>
              </a:rPr>
              <a:t>e</a:t>
            </a:r>
            <a:r>
              <a:rPr sz="1300" spc="-5" dirty="0">
                <a:latin typeface="Calibri"/>
                <a:cs typeface="Calibri"/>
              </a:rPr>
              <a:t>s,</a:t>
            </a:r>
            <a:r>
              <a:rPr sz="1300" dirty="0">
                <a:latin typeface="Calibri"/>
                <a:cs typeface="Calibri"/>
              </a:rPr>
              <a:t> </a:t>
            </a:r>
            <a:r>
              <a:rPr sz="1300" spc="-135" dirty="0">
                <a:latin typeface="Calibri"/>
                <a:cs typeface="Calibri"/>
              </a:rPr>
              <a:t> </a:t>
            </a:r>
            <a:r>
              <a:rPr sz="1300" dirty="0">
                <a:latin typeface="Calibri"/>
                <a:cs typeface="Calibri"/>
              </a:rPr>
              <a:t>p</a:t>
            </a:r>
            <a:r>
              <a:rPr sz="1300" spc="-10" dirty="0">
                <a:latin typeface="Calibri"/>
                <a:cs typeface="Calibri"/>
              </a:rPr>
              <a:t>o</a:t>
            </a:r>
            <a:r>
              <a:rPr sz="1300" dirty="0">
                <a:latin typeface="Calibri"/>
                <a:cs typeface="Calibri"/>
              </a:rPr>
              <a:t>sibi</a:t>
            </a:r>
            <a:r>
              <a:rPr sz="1300" spc="-5" dirty="0">
                <a:latin typeface="Calibri"/>
                <a:cs typeface="Calibri"/>
              </a:rPr>
              <a:t>li</a:t>
            </a:r>
            <a:r>
              <a:rPr sz="1300" spc="-20" dirty="0">
                <a:latin typeface="Calibri"/>
                <a:cs typeface="Calibri"/>
              </a:rPr>
              <a:t>t</a:t>
            </a:r>
            <a:r>
              <a:rPr sz="1300" spc="-10" dirty="0">
                <a:latin typeface="Calibri"/>
                <a:cs typeface="Calibri"/>
              </a:rPr>
              <a:t>ando</a:t>
            </a:r>
            <a:r>
              <a:rPr sz="1300" dirty="0">
                <a:latin typeface="Calibri"/>
                <a:cs typeface="Calibri"/>
              </a:rPr>
              <a:t> </a:t>
            </a:r>
            <a:r>
              <a:rPr sz="1300" spc="-110" dirty="0">
                <a:latin typeface="Calibri"/>
                <a:cs typeface="Calibri"/>
              </a:rPr>
              <a:t> </a:t>
            </a:r>
            <a:r>
              <a:rPr sz="1300" spc="-5" dirty="0">
                <a:latin typeface="Calibri"/>
                <a:cs typeface="Calibri"/>
              </a:rPr>
              <a:t>el</a:t>
            </a:r>
            <a:r>
              <a:rPr sz="1300" dirty="0">
                <a:latin typeface="Calibri"/>
                <a:cs typeface="Calibri"/>
              </a:rPr>
              <a:t> </a:t>
            </a:r>
            <a:r>
              <a:rPr sz="1300" spc="-130" dirty="0">
                <a:latin typeface="Calibri"/>
                <a:cs typeface="Calibri"/>
              </a:rPr>
              <a:t> </a:t>
            </a:r>
            <a:r>
              <a:rPr sz="1300" spc="-30" dirty="0">
                <a:latin typeface="Calibri"/>
                <a:cs typeface="Calibri"/>
              </a:rPr>
              <a:t>f</a:t>
            </a:r>
            <a:r>
              <a:rPr sz="1300" spc="-10" dirty="0">
                <a:latin typeface="Calibri"/>
                <a:cs typeface="Calibri"/>
              </a:rPr>
              <a:t>or</a:t>
            </a:r>
            <a:r>
              <a:rPr sz="1300" spc="-20" dirty="0">
                <a:latin typeface="Calibri"/>
                <a:cs typeface="Calibri"/>
              </a:rPr>
              <a:t>t</a:t>
            </a:r>
            <a:r>
              <a:rPr sz="1300" spc="-5" dirty="0">
                <a:latin typeface="Calibri"/>
                <a:cs typeface="Calibri"/>
              </a:rPr>
              <a:t>aleci</a:t>
            </a:r>
            <a:r>
              <a:rPr sz="1300" spc="-10" dirty="0">
                <a:latin typeface="Calibri"/>
                <a:cs typeface="Calibri"/>
              </a:rPr>
              <a:t>m</a:t>
            </a:r>
            <a:r>
              <a:rPr sz="1300" spc="-5" dirty="0">
                <a:latin typeface="Calibri"/>
                <a:cs typeface="Calibri"/>
              </a:rPr>
              <a:t>ie</a:t>
            </a:r>
            <a:r>
              <a:rPr sz="1300" spc="-20" dirty="0">
                <a:latin typeface="Calibri"/>
                <a:cs typeface="Calibri"/>
              </a:rPr>
              <a:t>n</a:t>
            </a:r>
            <a:r>
              <a:rPr sz="1300" spc="-25" dirty="0">
                <a:latin typeface="Calibri"/>
                <a:cs typeface="Calibri"/>
              </a:rPr>
              <a:t>t</a:t>
            </a:r>
            <a:r>
              <a:rPr sz="1300" spc="-10" dirty="0">
                <a:latin typeface="Calibri"/>
                <a:cs typeface="Calibri"/>
              </a:rPr>
              <a:t>o</a:t>
            </a:r>
            <a:r>
              <a:rPr sz="1300" dirty="0">
                <a:latin typeface="Calibri"/>
                <a:cs typeface="Calibri"/>
              </a:rPr>
              <a:t> </a:t>
            </a:r>
            <a:r>
              <a:rPr sz="1300" spc="-120" dirty="0">
                <a:latin typeface="Calibri"/>
                <a:cs typeface="Calibri"/>
              </a:rPr>
              <a:t> </a:t>
            </a:r>
            <a:r>
              <a:rPr sz="1300" spc="-10" dirty="0">
                <a:latin typeface="Calibri"/>
                <a:cs typeface="Calibri"/>
              </a:rPr>
              <a:t>en</a:t>
            </a:r>
            <a:r>
              <a:rPr sz="1300" dirty="0">
                <a:latin typeface="Calibri"/>
                <a:cs typeface="Calibri"/>
              </a:rPr>
              <a:t> </a:t>
            </a:r>
            <a:r>
              <a:rPr sz="1300" spc="-130" dirty="0">
                <a:latin typeface="Calibri"/>
                <a:cs typeface="Calibri"/>
              </a:rPr>
              <a:t> </a:t>
            </a:r>
            <a:r>
              <a:rPr sz="1300" spc="-10" dirty="0">
                <a:latin typeface="Calibri"/>
                <a:cs typeface="Calibri"/>
              </a:rPr>
              <a:t>m</a:t>
            </a:r>
            <a:r>
              <a:rPr sz="1300" spc="-25" dirty="0">
                <a:latin typeface="Calibri"/>
                <a:cs typeface="Calibri"/>
              </a:rPr>
              <a:t>at</a:t>
            </a:r>
            <a:r>
              <a:rPr sz="1300" spc="-5" dirty="0">
                <a:latin typeface="Calibri"/>
                <a:cs typeface="Calibri"/>
              </a:rPr>
              <a:t>eria</a:t>
            </a:r>
            <a:r>
              <a:rPr sz="1300" dirty="0">
                <a:latin typeface="Calibri"/>
                <a:cs typeface="Calibri"/>
              </a:rPr>
              <a:t> </a:t>
            </a:r>
            <a:r>
              <a:rPr sz="1300" spc="-125" dirty="0">
                <a:latin typeface="Calibri"/>
                <a:cs typeface="Calibri"/>
              </a:rPr>
              <a:t> </a:t>
            </a:r>
            <a:r>
              <a:rPr sz="1300" spc="-10" dirty="0">
                <a:latin typeface="Calibri"/>
                <a:cs typeface="Calibri"/>
              </a:rPr>
              <a:t>o</a:t>
            </a:r>
            <a:r>
              <a:rPr sz="1300" dirty="0">
                <a:latin typeface="Calibri"/>
                <a:cs typeface="Calibri"/>
              </a:rPr>
              <a:t>p</a:t>
            </a:r>
            <a:r>
              <a:rPr sz="1300" spc="-10" dirty="0">
                <a:latin typeface="Calibri"/>
                <a:cs typeface="Calibri"/>
              </a:rPr>
              <a:t>e</a:t>
            </a:r>
            <a:r>
              <a:rPr sz="1300" spc="-25" dirty="0">
                <a:latin typeface="Calibri"/>
                <a:cs typeface="Calibri"/>
              </a:rPr>
              <a:t>ra</a:t>
            </a:r>
            <a:r>
              <a:rPr sz="1300" spc="-5" dirty="0">
                <a:latin typeface="Calibri"/>
                <a:cs typeface="Calibri"/>
              </a:rPr>
              <a:t>ti</a:t>
            </a:r>
            <a:r>
              <a:rPr sz="1300" spc="-35" dirty="0">
                <a:latin typeface="Calibri"/>
                <a:cs typeface="Calibri"/>
              </a:rPr>
              <a:t>v</a:t>
            </a:r>
            <a:r>
              <a:rPr sz="1300" spc="-5" dirty="0">
                <a:latin typeface="Calibri"/>
                <a:cs typeface="Calibri"/>
              </a:rPr>
              <a:t>a,</a:t>
            </a:r>
            <a:r>
              <a:rPr sz="1300" dirty="0">
                <a:latin typeface="Calibri"/>
                <a:cs typeface="Calibri"/>
              </a:rPr>
              <a:t> </a:t>
            </a:r>
            <a:r>
              <a:rPr sz="1300" spc="-120" dirty="0">
                <a:latin typeface="Calibri"/>
                <a:cs typeface="Calibri"/>
              </a:rPr>
              <a:t> </a:t>
            </a:r>
            <a:r>
              <a:rPr sz="1300" spc="-10" dirty="0">
                <a:latin typeface="Calibri"/>
                <a:cs typeface="Calibri"/>
              </a:rPr>
              <a:t>nor</a:t>
            </a:r>
            <a:r>
              <a:rPr sz="1300" spc="-20" dirty="0">
                <a:latin typeface="Calibri"/>
                <a:cs typeface="Calibri"/>
              </a:rPr>
              <a:t>m</a:t>
            </a:r>
            <a:r>
              <a:rPr sz="1300" spc="-25" dirty="0">
                <a:latin typeface="Calibri"/>
                <a:cs typeface="Calibri"/>
              </a:rPr>
              <a:t>a</a:t>
            </a:r>
            <a:r>
              <a:rPr sz="1300" spc="-5" dirty="0">
                <a:latin typeface="Calibri"/>
                <a:cs typeface="Calibri"/>
              </a:rPr>
              <a:t>t</a:t>
            </a:r>
            <a:r>
              <a:rPr sz="1300" dirty="0">
                <a:latin typeface="Calibri"/>
                <a:cs typeface="Calibri"/>
              </a:rPr>
              <a:t>i</a:t>
            </a:r>
            <a:r>
              <a:rPr sz="1300" spc="-35" dirty="0">
                <a:latin typeface="Calibri"/>
                <a:cs typeface="Calibri"/>
              </a:rPr>
              <a:t>v</a:t>
            </a:r>
            <a:r>
              <a:rPr sz="1300" spc="-5" dirty="0">
                <a:latin typeface="Calibri"/>
                <a:cs typeface="Calibri"/>
              </a:rPr>
              <a:t>a,</a:t>
            </a:r>
            <a:r>
              <a:rPr sz="1300" dirty="0">
                <a:latin typeface="Calibri"/>
                <a:cs typeface="Calibri"/>
              </a:rPr>
              <a:t> </a:t>
            </a:r>
            <a:r>
              <a:rPr sz="1300" spc="-130" dirty="0">
                <a:latin typeface="Calibri"/>
                <a:cs typeface="Calibri"/>
              </a:rPr>
              <a:t> </a:t>
            </a:r>
            <a:r>
              <a:rPr sz="1300" spc="-10" dirty="0">
                <a:latin typeface="Calibri"/>
                <a:cs typeface="Calibri"/>
              </a:rPr>
              <a:t>a</a:t>
            </a:r>
            <a:r>
              <a:rPr sz="1300" spc="0" dirty="0">
                <a:latin typeface="Calibri"/>
                <a:cs typeface="Calibri"/>
              </a:rPr>
              <a:t>d</a:t>
            </a:r>
            <a:r>
              <a:rPr sz="1300" spc="-20" dirty="0">
                <a:latin typeface="Calibri"/>
                <a:cs typeface="Calibri"/>
              </a:rPr>
              <a:t>m</a:t>
            </a:r>
            <a:r>
              <a:rPr sz="1300" spc="10" dirty="0">
                <a:latin typeface="Calibri"/>
                <a:cs typeface="Calibri"/>
              </a:rPr>
              <a:t>i</a:t>
            </a:r>
            <a:r>
              <a:rPr sz="1300" spc="-5" dirty="0">
                <a:latin typeface="Calibri"/>
                <a:cs typeface="Calibri"/>
              </a:rPr>
              <a:t>ni</a:t>
            </a:r>
            <a:r>
              <a:rPr sz="1300" spc="-20" dirty="0">
                <a:latin typeface="Calibri"/>
                <a:cs typeface="Calibri"/>
              </a:rPr>
              <a:t>s</a:t>
            </a:r>
            <a:r>
              <a:rPr sz="1300" spc="-5" dirty="0">
                <a:latin typeface="Calibri"/>
                <a:cs typeface="Calibri"/>
              </a:rPr>
              <a:t>t</a:t>
            </a:r>
            <a:r>
              <a:rPr sz="1300" spc="-30" dirty="0">
                <a:latin typeface="Calibri"/>
                <a:cs typeface="Calibri"/>
              </a:rPr>
              <a:t>r</a:t>
            </a:r>
            <a:r>
              <a:rPr sz="1300" spc="-25" dirty="0">
                <a:latin typeface="Calibri"/>
                <a:cs typeface="Calibri"/>
              </a:rPr>
              <a:t>a</a:t>
            </a:r>
            <a:r>
              <a:rPr sz="1300" spc="-5" dirty="0">
                <a:latin typeface="Calibri"/>
                <a:cs typeface="Calibri"/>
              </a:rPr>
              <a:t>ti</a:t>
            </a:r>
            <a:r>
              <a:rPr sz="1300" spc="-25" dirty="0">
                <a:latin typeface="Calibri"/>
                <a:cs typeface="Calibri"/>
              </a:rPr>
              <a:t>v</a:t>
            </a:r>
            <a:r>
              <a:rPr sz="1300" spc="-10" dirty="0">
                <a:latin typeface="Calibri"/>
                <a:cs typeface="Calibri"/>
              </a:rPr>
              <a:t>a</a:t>
            </a:r>
            <a:r>
              <a:rPr sz="1300" dirty="0">
                <a:latin typeface="Calibri"/>
                <a:cs typeface="Calibri"/>
              </a:rPr>
              <a:t> </a:t>
            </a:r>
            <a:r>
              <a:rPr sz="1300" spc="-125" dirty="0">
                <a:latin typeface="Calibri"/>
                <a:cs typeface="Calibri"/>
              </a:rPr>
              <a:t> </a:t>
            </a:r>
            <a:r>
              <a:rPr sz="1300" spc="-10" dirty="0">
                <a:latin typeface="Calibri"/>
                <a:cs typeface="Calibri"/>
              </a:rPr>
              <a:t>de</a:t>
            </a:r>
            <a:r>
              <a:rPr sz="1300" spc="-5" dirty="0">
                <a:latin typeface="Calibri"/>
                <a:cs typeface="Calibri"/>
              </a:rPr>
              <a:t> nu</a:t>
            </a:r>
            <a:r>
              <a:rPr sz="1300" spc="-10" dirty="0">
                <a:latin typeface="Calibri"/>
                <a:cs typeface="Calibri"/>
              </a:rPr>
              <a:t>est</a:t>
            </a:r>
            <a:r>
              <a:rPr sz="1300" spc="-30" dirty="0">
                <a:latin typeface="Calibri"/>
                <a:cs typeface="Calibri"/>
              </a:rPr>
              <a:t>r</a:t>
            </a:r>
            <a:r>
              <a:rPr sz="1300" spc="-10" dirty="0">
                <a:latin typeface="Calibri"/>
                <a:cs typeface="Calibri"/>
              </a:rPr>
              <a:t>os</a:t>
            </a:r>
            <a:r>
              <a:rPr sz="1300" dirty="0">
                <a:latin typeface="Calibri"/>
                <a:cs typeface="Calibri"/>
              </a:rPr>
              <a:t> </a:t>
            </a:r>
            <a:r>
              <a:rPr sz="1300" spc="-135" dirty="0">
                <a:latin typeface="Calibri"/>
                <a:cs typeface="Calibri"/>
              </a:rPr>
              <a:t> </a:t>
            </a:r>
            <a:r>
              <a:rPr sz="1300" dirty="0">
                <a:latin typeface="Calibri"/>
                <a:cs typeface="Calibri"/>
              </a:rPr>
              <a:t>u</a:t>
            </a:r>
            <a:r>
              <a:rPr sz="1300" spc="-5" dirty="0">
                <a:latin typeface="Calibri"/>
                <a:cs typeface="Calibri"/>
              </a:rPr>
              <a:t>s</a:t>
            </a:r>
            <a:r>
              <a:rPr sz="1300" dirty="0">
                <a:latin typeface="Calibri"/>
                <a:cs typeface="Calibri"/>
              </a:rPr>
              <a:t>u</a:t>
            </a:r>
            <a:r>
              <a:rPr sz="1300" spc="-10" dirty="0">
                <a:latin typeface="Calibri"/>
                <a:cs typeface="Calibri"/>
              </a:rPr>
              <a:t>a</a:t>
            </a:r>
            <a:r>
              <a:rPr sz="1300" dirty="0">
                <a:latin typeface="Calibri"/>
                <a:cs typeface="Calibri"/>
              </a:rPr>
              <a:t>r</a:t>
            </a:r>
            <a:r>
              <a:rPr sz="1300" spc="-5" dirty="0">
                <a:latin typeface="Calibri"/>
                <a:cs typeface="Calibri"/>
              </a:rPr>
              <a:t>ios,</a:t>
            </a:r>
            <a:r>
              <a:rPr sz="1300" dirty="0">
                <a:latin typeface="Calibri"/>
                <a:cs typeface="Calibri"/>
              </a:rPr>
              <a:t> </a:t>
            </a:r>
            <a:r>
              <a:rPr sz="1300" spc="-130" dirty="0">
                <a:latin typeface="Calibri"/>
                <a:cs typeface="Calibri"/>
              </a:rPr>
              <a:t> </a:t>
            </a:r>
            <a:r>
              <a:rPr sz="1300" spc="-30" dirty="0">
                <a:latin typeface="Calibri"/>
                <a:cs typeface="Calibri"/>
              </a:rPr>
              <a:t>f</a:t>
            </a:r>
            <a:r>
              <a:rPr sz="1300" spc="-10" dirty="0">
                <a:latin typeface="Calibri"/>
                <a:cs typeface="Calibri"/>
              </a:rPr>
              <a:t>or</a:t>
            </a:r>
            <a:r>
              <a:rPr sz="1300" spc="0" dirty="0">
                <a:latin typeface="Calibri"/>
                <a:cs typeface="Calibri"/>
              </a:rPr>
              <a:t>j</a:t>
            </a:r>
            <a:r>
              <a:rPr sz="1300" spc="-10" dirty="0">
                <a:latin typeface="Calibri"/>
                <a:cs typeface="Calibri"/>
              </a:rPr>
              <a:t>ando</a:t>
            </a:r>
            <a:r>
              <a:rPr sz="1300" dirty="0">
                <a:latin typeface="Calibri"/>
                <a:cs typeface="Calibri"/>
              </a:rPr>
              <a:t> </a:t>
            </a:r>
            <a:r>
              <a:rPr sz="1300" spc="-125" dirty="0">
                <a:latin typeface="Calibri"/>
                <a:cs typeface="Calibri"/>
              </a:rPr>
              <a:t> </a:t>
            </a:r>
            <a:r>
              <a:rPr sz="1300" spc="-10" dirty="0">
                <a:latin typeface="Calibri"/>
                <a:cs typeface="Calibri"/>
              </a:rPr>
              <a:t>as</a:t>
            </a:r>
            <a:r>
              <a:rPr sz="1300" spc="0" dirty="0">
                <a:latin typeface="Calibri"/>
                <a:cs typeface="Calibri"/>
              </a:rPr>
              <a:t>í</a:t>
            </a:r>
            <a:r>
              <a:rPr sz="1300" spc="-5" dirty="0">
                <a:latin typeface="Calibri"/>
                <a:cs typeface="Calibri"/>
              </a:rPr>
              <a:t>,</a:t>
            </a:r>
            <a:r>
              <a:rPr sz="1300" dirty="0">
                <a:latin typeface="Calibri"/>
                <a:cs typeface="Calibri"/>
              </a:rPr>
              <a:t> </a:t>
            </a:r>
            <a:r>
              <a:rPr sz="1300" spc="-140" dirty="0">
                <a:latin typeface="Calibri"/>
                <a:cs typeface="Calibri"/>
              </a:rPr>
              <a:t> </a:t>
            </a:r>
            <a:r>
              <a:rPr sz="1300" spc="-5" dirty="0">
                <a:latin typeface="Calibri"/>
                <a:cs typeface="Calibri"/>
              </a:rPr>
              <a:t>la</a:t>
            </a:r>
            <a:r>
              <a:rPr sz="1300" dirty="0">
                <a:latin typeface="Calibri"/>
                <a:cs typeface="Calibri"/>
              </a:rPr>
              <a:t> </a:t>
            </a:r>
            <a:r>
              <a:rPr sz="1300" spc="-130" dirty="0">
                <a:latin typeface="Calibri"/>
                <a:cs typeface="Calibri"/>
              </a:rPr>
              <a:t> </a:t>
            </a:r>
            <a:r>
              <a:rPr sz="1300" spc="-10" dirty="0">
                <a:latin typeface="Calibri"/>
                <a:cs typeface="Calibri"/>
              </a:rPr>
              <a:t>c</a:t>
            </a:r>
            <a:r>
              <a:rPr sz="1300" spc="-5" dirty="0">
                <a:latin typeface="Calibri"/>
                <a:cs typeface="Calibri"/>
              </a:rPr>
              <a:t>u</a:t>
            </a:r>
            <a:r>
              <a:rPr sz="1300" spc="0" dirty="0">
                <a:latin typeface="Calibri"/>
                <a:cs typeface="Calibri"/>
              </a:rPr>
              <a:t>l</a:t>
            </a:r>
            <a:r>
              <a:rPr sz="1300" spc="-10" dirty="0">
                <a:latin typeface="Calibri"/>
                <a:cs typeface="Calibri"/>
              </a:rPr>
              <a:t>tu</a:t>
            </a:r>
            <a:r>
              <a:rPr sz="1300" spc="-25" dirty="0">
                <a:latin typeface="Calibri"/>
                <a:cs typeface="Calibri"/>
              </a:rPr>
              <a:t>r</a:t>
            </a:r>
            <a:r>
              <a:rPr sz="1300" spc="-10" dirty="0">
                <a:latin typeface="Calibri"/>
                <a:cs typeface="Calibri"/>
              </a:rPr>
              <a:t>a</a:t>
            </a:r>
            <a:r>
              <a:rPr sz="1300" dirty="0">
                <a:latin typeface="Calibri"/>
                <a:cs typeface="Calibri"/>
              </a:rPr>
              <a:t> </a:t>
            </a:r>
            <a:r>
              <a:rPr sz="1300" spc="-140" dirty="0">
                <a:latin typeface="Calibri"/>
                <a:cs typeface="Calibri"/>
              </a:rPr>
              <a:t> </a:t>
            </a:r>
            <a:r>
              <a:rPr sz="1300" dirty="0">
                <a:latin typeface="Calibri"/>
                <a:cs typeface="Calibri"/>
              </a:rPr>
              <a:t>pa</a:t>
            </a:r>
            <a:r>
              <a:rPr sz="1300" spc="-30" dirty="0">
                <a:latin typeface="Calibri"/>
                <a:cs typeface="Calibri"/>
              </a:rPr>
              <a:t>r</a:t>
            </a:r>
            <a:r>
              <a:rPr sz="1300" spc="-10" dirty="0">
                <a:latin typeface="Calibri"/>
                <a:cs typeface="Calibri"/>
              </a:rPr>
              <a:t>a</a:t>
            </a:r>
            <a:r>
              <a:rPr sz="1300" dirty="0">
                <a:latin typeface="Calibri"/>
                <a:cs typeface="Calibri"/>
              </a:rPr>
              <a:t> </a:t>
            </a:r>
            <a:r>
              <a:rPr sz="1300" spc="-140" dirty="0">
                <a:latin typeface="Calibri"/>
                <a:cs typeface="Calibri"/>
              </a:rPr>
              <a:t> </a:t>
            </a:r>
            <a:r>
              <a:rPr sz="1300" spc="-5" dirty="0">
                <a:latin typeface="Calibri"/>
                <a:cs typeface="Calibri"/>
              </a:rPr>
              <a:t>la</a:t>
            </a:r>
            <a:r>
              <a:rPr sz="1300" dirty="0">
                <a:latin typeface="Calibri"/>
                <a:cs typeface="Calibri"/>
              </a:rPr>
              <a:t> </a:t>
            </a:r>
            <a:r>
              <a:rPr sz="1300" spc="-140" dirty="0">
                <a:latin typeface="Calibri"/>
                <a:cs typeface="Calibri"/>
              </a:rPr>
              <a:t> </a:t>
            </a:r>
            <a:r>
              <a:rPr sz="1300" spc="-20" dirty="0">
                <a:latin typeface="Calibri"/>
                <a:cs typeface="Calibri"/>
              </a:rPr>
              <a:t>g</a:t>
            </a:r>
            <a:r>
              <a:rPr sz="1300" dirty="0">
                <a:latin typeface="Calibri"/>
                <a:cs typeface="Calibri"/>
              </a:rPr>
              <a:t>e</a:t>
            </a:r>
            <a:r>
              <a:rPr sz="1300" spc="-20" dirty="0">
                <a:latin typeface="Calibri"/>
                <a:cs typeface="Calibri"/>
              </a:rPr>
              <a:t>s</a:t>
            </a:r>
            <a:r>
              <a:rPr sz="1300" spc="-5" dirty="0">
                <a:latin typeface="Calibri"/>
                <a:cs typeface="Calibri"/>
              </a:rPr>
              <a:t>t</a:t>
            </a:r>
            <a:r>
              <a:rPr sz="1300" spc="0" dirty="0">
                <a:latin typeface="Calibri"/>
                <a:cs typeface="Calibri"/>
              </a:rPr>
              <a:t>i</a:t>
            </a:r>
            <a:r>
              <a:rPr sz="1300" spc="-10" dirty="0">
                <a:latin typeface="Calibri"/>
                <a:cs typeface="Calibri"/>
              </a:rPr>
              <a:t>ón</a:t>
            </a:r>
            <a:r>
              <a:rPr sz="1300" dirty="0">
                <a:latin typeface="Calibri"/>
                <a:cs typeface="Calibri"/>
              </a:rPr>
              <a:t> </a:t>
            </a:r>
            <a:r>
              <a:rPr sz="1300" spc="-130" dirty="0">
                <a:latin typeface="Calibri"/>
                <a:cs typeface="Calibri"/>
              </a:rPr>
              <a:t> </a:t>
            </a:r>
            <a:r>
              <a:rPr sz="1300" spc="-5" dirty="0">
                <a:latin typeface="Calibri"/>
                <a:cs typeface="Calibri"/>
              </a:rPr>
              <a:t>i</a:t>
            </a:r>
            <a:r>
              <a:rPr sz="1300" spc="-20" dirty="0">
                <a:latin typeface="Calibri"/>
                <a:cs typeface="Calibri"/>
              </a:rPr>
              <a:t>nt</a:t>
            </a:r>
            <a:r>
              <a:rPr sz="1300" spc="-10" dirty="0">
                <a:latin typeface="Calibri"/>
                <a:cs typeface="Calibri"/>
              </a:rPr>
              <a:t>eg</a:t>
            </a:r>
            <a:r>
              <a:rPr sz="1300" spc="-30" dirty="0">
                <a:latin typeface="Calibri"/>
                <a:cs typeface="Calibri"/>
              </a:rPr>
              <a:t>r</a:t>
            </a:r>
            <a:r>
              <a:rPr sz="1300" spc="-5" dirty="0">
                <a:latin typeface="Calibri"/>
                <a:cs typeface="Calibri"/>
              </a:rPr>
              <a:t>al</a:t>
            </a:r>
            <a:r>
              <a:rPr sz="1300" dirty="0">
                <a:latin typeface="Calibri"/>
                <a:cs typeface="Calibri"/>
              </a:rPr>
              <a:t> </a:t>
            </a:r>
            <a:r>
              <a:rPr sz="1300" spc="-110" dirty="0">
                <a:latin typeface="Calibri"/>
                <a:cs typeface="Calibri"/>
              </a:rPr>
              <a:t> </a:t>
            </a:r>
            <a:r>
              <a:rPr sz="1300" spc="-10" dirty="0">
                <a:latin typeface="Calibri"/>
                <a:cs typeface="Calibri"/>
              </a:rPr>
              <a:t>d</a:t>
            </a:r>
            <a:r>
              <a:rPr sz="1300" spc="-5" dirty="0">
                <a:latin typeface="Calibri"/>
                <a:cs typeface="Calibri"/>
              </a:rPr>
              <a:t>el</a:t>
            </a:r>
            <a:r>
              <a:rPr sz="1300" dirty="0">
                <a:latin typeface="Calibri"/>
                <a:cs typeface="Calibri"/>
              </a:rPr>
              <a:t> </a:t>
            </a:r>
            <a:r>
              <a:rPr sz="1300" spc="-140" dirty="0">
                <a:latin typeface="Calibri"/>
                <a:cs typeface="Calibri"/>
              </a:rPr>
              <a:t> </a:t>
            </a:r>
            <a:r>
              <a:rPr sz="1300" spc="-5" dirty="0">
                <a:latin typeface="Calibri"/>
                <a:cs typeface="Calibri"/>
              </a:rPr>
              <a:t>r</a:t>
            </a:r>
            <a:r>
              <a:rPr sz="1300" dirty="0">
                <a:latin typeface="Calibri"/>
                <a:cs typeface="Calibri"/>
              </a:rPr>
              <a:t>ie</a:t>
            </a:r>
            <a:r>
              <a:rPr sz="1300" spc="-5" dirty="0">
                <a:latin typeface="Calibri"/>
                <a:cs typeface="Calibri"/>
              </a:rPr>
              <a:t>s</a:t>
            </a:r>
            <a:r>
              <a:rPr sz="1300" spc="-25" dirty="0">
                <a:latin typeface="Calibri"/>
                <a:cs typeface="Calibri"/>
              </a:rPr>
              <a:t>g</a:t>
            </a:r>
            <a:r>
              <a:rPr sz="1300" spc="-10" dirty="0">
                <a:latin typeface="Calibri"/>
                <a:cs typeface="Calibri"/>
              </a:rPr>
              <a:t>o</a:t>
            </a:r>
            <a:r>
              <a:rPr sz="1300" dirty="0">
                <a:latin typeface="Calibri"/>
                <a:cs typeface="Calibri"/>
              </a:rPr>
              <a:t> </a:t>
            </a:r>
            <a:r>
              <a:rPr sz="1300" spc="-130" dirty="0">
                <a:latin typeface="Calibri"/>
                <a:cs typeface="Calibri"/>
              </a:rPr>
              <a:t> </a:t>
            </a:r>
            <a:r>
              <a:rPr sz="1300" spc="-20" dirty="0">
                <a:latin typeface="Calibri"/>
                <a:cs typeface="Calibri"/>
              </a:rPr>
              <a:t>c</a:t>
            </a:r>
            <a:r>
              <a:rPr sz="1300" spc="-10" dirty="0">
                <a:latin typeface="Calibri"/>
                <a:cs typeface="Calibri"/>
              </a:rPr>
              <a:t>ont</a:t>
            </a:r>
            <a:r>
              <a:rPr sz="1300" spc="-30" dirty="0">
                <a:latin typeface="Calibri"/>
                <a:cs typeface="Calibri"/>
              </a:rPr>
              <a:t>r</a:t>
            </a:r>
            <a:r>
              <a:rPr sz="1300" spc="-10" dirty="0">
                <a:latin typeface="Calibri"/>
                <a:cs typeface="Calibri"/>
              </a:rPr>
              <a:t>a</a:t>
            </a:r>
            <a:r>
              <a:rPr sz="1300" dirty="0">
                <a:latin typeface="Calibri"/>
                <a:cs typeface="Calibri"/>
              </a:rPr>
              <a:t> </a:t>
            </a:r>
            <a:r>
              <a:rPr sz="1300" spc="-145" dirty="0">
                <a:latin typeface="Calibri"/>
                <a:cs typeface="Calibri"/>
              </a:rPr>
              <a:t> </a:t>
            </a:r>
            <a:r>
              <a:rPr sz="1300" spc="-10" dirty="0">
                <a:latin typeface="Calibri"/>
                <a:cs typeface="Calibri"/>
              </a:rPr>
              <a:t>inc</a:t>
            </a:r>
            <a:r>
              <a:rPr sz="1300" spc="0" dirty="0">
                <a:latin typeface="Calibri"/>
                <a:cs typeface="Calibri"/>
              </a:rPr>
              <a:t>e</a:t>
            </a:r>
            <a:r>
              <a:rPr sz="1300" spc="-10" dirty="0">
                <a:latin typeface="Calibri"/>
                <a:cs typeface="Calibri"/>
              </a:rPr>
              <a:t>n</a:t>
            </a:r>
            <a:r>
              <a:rPr sz="1300" spc="-5" dirty="0">
                <a:latin typeface="Calibri"/>
                <a:cs typeface="Calibri"/>
              </a:rPr>
              <a:t>di</a:t>
            </a:r>
            <a:r>
              <a:rPr sz="1300" spc="-35" dirty="0">
                <a:latin typeface="Calibri"/>
                <a:cs typeface="Calibri"/>
              </a:rPr>
              <a:t>o</a:t>
            </a:r>
            <a:r>
              <a:rPr sz="1300" spc="-5" dirty="0">
                <a:latin typeface="Calibri"/>
                <a:cs typeface="Calibri"/>
              </a:rPr>
              <a:t>,</a:t>
            </a:r>
            <a:r>
              <a:rPr sz="1300" dirty="0">
                <a:latin typeface="Calibri"/>
                <a:cs typeface="Calibri"/>
              </a:rPr>
              <a:t> </a:t>
            </a:r>
            <a:r>
              <a:rPr sz="1300" spc="-130" dirty="0">
                <a:latin typeface="Calibri"/>
                <a:cs typeface="Calibri"/>
              </a:rPr>
              <a:t> </a:t>
            </a:r>
            <a:r>
              <a:rPr sz="1300" spc="-5" dirty="0">
                <a:latin typeface="Calibri"/>
                <a:cs typeface="Calibri"/>
              </a:rPr>
              <a:t>l</a:t>
            </a:r>
            <a:r>
              <a:rPr sz="1300" dirty="0">
                <a:latin typeface="Calibri"/>
                <a:cs typeface="Calibri"/>
              </a:rPr>
              <a:t>o</a:t>
            </a:r>
            <a:r>
              <a:rPr sz="1300" spc="-5" dirty="0">
                <a:latin typeface="Calibri"/>
                <a:cs typeface="Calibri"/>
              </a:rPr>
              <a:t>s</a:t>
            </a:r>
            <a:r>
              <a:rPr sz="1300" dirty="0">
                <a:latin typeface="Calibri"/>
                <a:cs typeface="Calibri"/>
              </a:rPr>
              <a:t> </a:t>
            </a:r>
            <a:r>
              <a:rPr sz="1300" spc="-135"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5" dirty="0">
                <a:latin typeface="Calibri"/>
                <a:cs typeface="Calibri"/>
              </a:rPr>
              <a:t>p</a:t>
            </a:r>
            <a:r>
              <a:rPr sz="1300" spc="-10" dirty="0">
                <a:latin typeface="Calibri"/>
                <a:cs typeface="Calibri"/>
              </a:rPr>
              <a:t>a</a:t>
            </a:r>
            <a:r>
              <a:rPr sz="1300" spc="-25" dirty="0">
                <a:latin typeface="Calibri"/>
                <a:cs typeface="Calibri"/>
              </a:rPr>
              <a:t>r</a:t>
            </a:r>
            <a:r>
              <a:rPr sz="1300" spc="-20" dirty="0">
                <a:latin typeface="Calibri"/>
                <a:cs typeface="Calibri"/>
              </a:rPr>
              <a:t>a</a:t>
            </a:r>
            <a:r>
              <a:rPr sz="1300" spc="-5" dirty="0">
                <a:latin typeface="Calibri"/>
                <a:cs typeface="Calibri"/>
              </a:rPr>
              <a:t>ti</a:t>
            </a:r>
            <a:r>
              <a:rPr sz="1300" spc="-20" dirty="0">
                <a:latin typeface="Calibri"/>
                <a:cs typeface="Calibri"/>
              </a:rPr>
              <a:t>v</a:t>
            </a:r>
            <a:r>
              <a:rPr sz="1300" spc="-10" dirty="0">
                <a:latin typeface="Calibri"/>
                <a:cs typeface="Calibri"/>
              </a:rPr>
              <a:t>os</a:t>
            </a:r>
            <a:r>
              <a:rPr sz="1300" dirty="0">
                <a:latin typeface="Calibri"/>
                <a:cs typeface="Calibri"/>
              </a:rPr>
              <a:t> </a:t>
            </a:r>
            <a:r>
              <a:rPr sz="1300" spc="-120" dirty="0">
                <a:latin typeface="Calibri"/>
                <a:cs typeface="Calibri"/>
              </a:rPr>
              <a:t> </a:t>
            </a:r>
            <a:r>
              <a:rPr sz="1300" spc="-10" dirty="0">
                <a:latin typeface="Calibri"/>
                <a:cs typeface="Calibri"/>
              </a:rPr>
              <a:t>y</a:t>
            </a:r>
            <a:r>
              <a:rPr sz="1300" dirty="0">
                <a:latin typeface="Calibri"/>
                <a:cs typeface="Calibri"/>
              </a:rPr>
              <a:t> </a:t>
            </a:r>
            <a:r>
              <a:rPr sz="1300" spc="-145" dirty="0">
                <a:latin typeface="Calibri"/>
                <a:cs typeface="Calibri"/>
              </a:rPr>
              <a:t> </a:t>
            </a:r>
            <a:r>
              <a:rPr sz="1300" spc="-20" dirty="0">
                <a:latin typeface="Calibri"/>
                <a:cs typeface="Calibri"/>
              </a:rPr>
              <a:t>at</a:t>
            </a:r>
            <a:r>
              <a:rPr sz="1300" dirty="0">
                <a:latin typeface="Calibri"/>
                <a:cs typeface="Calibri"/>
              </a:rPr>
              <a:t>e</a:t>
            </a:r>
            <a:r>
              <a:rPr sz="1300" spc="-10" dirty="0">
                <a:latin typeface="Calibri"/>
                <a:cs typeface="Calibri"/>
              </a:rPr>
              <a:t>n</a:t>
            </a:r>
            <a:r>
              <a:rPr sz="1300" spc="-5" dirty="0">
                <a:latin typeface="Calibri"/>
                <a:cs typeface="Calibri"/>
              </a:rPr>
              <a:t>c</a:t>
            </a:r>
            <a:r>
              <a:rPr sz="1300" spc="-10" dirty="0">
                <a:latin typeface="Calibri"/>
                <a:cs typeface="Calibri"/>
              </a:rPr>
              <a:t>ión</a:t>
            </a:r>
            <a:r>
              <a:rPr sz="1300" dirty="0">
                <a:latin typeface="Calibri"/>
                <a:cs typeface="Calibri"/>
              </a:rPr>
              <a:t> </a:t>
            </a:r>
            <a:r>
              <a:rPr sz="1300" spc="-125" dirty="0">
                <a:latin typeface="Calibri"/>
                <a:cs typeface="Calibri"/>
              </a:rPr>
              <a:t> </a:t>
            </a:r>
            <a:r>
              <a:rPr sz="1300" spc="-10" dirty="0">
                <a:latin typeface="Calibri"/>
                <a:cs typeface="Calibri"/>
              </a:rPr>
              <a:t>de</a:t>
            </a:r>
            <a:r>
              <a:rPr sz="1300" dirty="0">
                <a:latin typeface="Calibri"/>
                <a:cs typeface="Calibri"/>
              </a:rPr>
              <a:t> </a:t>
            </a:r>
            <a:r>
              <a:rPr sz="1300" spc="-130" dirty="0">
                <a:latin typeface="Calibri"/>
                <a:cs typeface="Calibri"/>
              </a:rPr>
              <a:t> </a:t>
            </a:r>
            <a:r>
              <a:rPr sz="1300" spc="-15" dirty="0">
                <a:latin typeface="Calibri"/>
                <a:cs typeface="Calibri"/>
              </a:rPr>
              <a:t>r</a:t>
            </a:r>
            <a:r>
              <a:rPr sz="1300" spc="-10" dirty="0">
                <a:latin typeface="Calibri"/>
                <a:cs typeface="Calibri"/>
              </a:rPr>
              <a:t>es</a:t>
            </a:r>
            <a:r>
              <a:rPr sz="1300" spc="-20" dirty="0">
                <a:latin typeface="Calibri"/>
                <a:cs typeface="Calibri"/>
              </a:rPr>
              <a:t>cat</a:t>
            </a:r>
            <a:r>
              <a:rPr sz="1300" dirty="0">
                <a:latin typeface="Calibri"/>
                <a:cs typeface="Calibri"/>
              </a:rPr>
              <a:t>e</a:t>
            </a:r>
            <a:r>
              <a:rPr sz="1300" spc="-5" dirty="0">
                <a:latin typeface="Calibri"/>
                <a:cs typeface="Calibri"/>
              </a:rPr>
              <a:t>s</a:t>
            </a:r>
            <a:r>
              <a:rPr sz="1300" dirty="0">
                <a:latin typeface="Calibri"/>
                <a:cs typeface="Calibri"/>
              </a:rPr>
              <a:t> </a:t>
            </a:r>
            <a:r>
              <a:rPr sz="1300" spc="-135" dirty="0">
                <a:latin typeface="Calibri"/>
                <a:cs typeface="Calibri"/>
              </a:rPr>
              <a:t> </a:t>
            </a:r>
            <a:r>
              <a:rPr sz="1300" spc="-10" dirty="0">
                <a:latin typeface="Calibri"/>
                <a:cs typeface="Calibri"/>
              </a:rPr>
              <a:t>en</a:t>
            </a:r>
            <a:r>
              <a:rPr sz="1300" dirty="0">
                <a:latin typeface="Calibri"/>
                <a:cs typeface="Calibri"/>
              </a:rPr>
              <a:t> </a:t>
            </a:r>
            <a:r>
              <a:rPr sz="1300" spc="-130" dirty="0">
                <a:latin typeface="Calibri"/>
                <a:cs typeface="Calibri"/>
              </a:rPr>
              <a:t> </a:t>
            </a:r>
            <a:r>
              <a:rPr sz="1300" spc="-10" dirty="0">
                <a:latin typeface="Calibri"/>
                <a:cs typeface="Calibri"/>
              </a:rPr>
              <a:t>tod</a:t>
            </a:r>
            <a:r>
              <a:rPr sz="1300" spc="0" dirty="0">
                <a:latin typeface="Calibri"/>
                <a:cs typeface="Calibri"/>
              </a:rPr>
              <a:t>a</a:t>
            </a:r>
            <a:r>
              <a:rPr sz="1300" spc="-5" dirty="0">
                <a:latin typeface="Calibri"/>
                <a:cs typeface="Calibri"/>
              </a:rPr>
              <a:t>s</a:t>
            </a:r>
            <a:r>
              <a:rPr sz="1300" dirty="0">
                <a:latin typeface="Calibri"/>
                <a:cs typeface="Calibri"/>
              </a:rPr>
              <a:t> </a:t>
            </a:r>
            <a:r>
              <a:rPr sz="1300" spc="-135" dirty="0">
                <a:latin typeface="Calibri"/>
                <a:cs typeface="Calibri"/>
              </a:rPr>
              <a:t> </a:t>
            </a:r>
            <a:r>
              <a:rPr sz="1300" dirty="0">
                <a:latin typeface="Calibri"/>
                <a:cs typeface="Calibri"/>
              </a:rPr>
              <a:t>s</a:t>
            </a:r>
            <a:r>
              <a:rPr sz="1300" spc="-10" dirty="0">
                <a:latin typeface="Calibri"/>
                <a:cs typeface="Calibri"/>
              </a:rPr>
              <a:t>us modali</a:t>
            </a:r>
            <a:r>
              <a:rPr sz="1300" spc="-5" dirty="0">
                <a:latin typeface="Calibri"/>
                <a:cs typeface="Calibri"/>
              </a:rPr>
              <a:t>d</a:t>
            </a:r>
            <a:r>
              <a:rPr sz="1300" spc="-10" dirty="0">
                <a:latin typeface="Calibri"/>
                <a:cs typeface="Calibri"/>
              </a:rPr>
              <a:t>ades</a:t>
            </a:r>
            <a:r>
              <a:rPr sz="1300" spc="45" dirty="0">
                <a:latin typeface="Calibri"/>
                <a:cs typeface="Calibri"/>
              </a:rPr>
              <a:t> </a:t>
            </a:r>
            <a:r>
              <a:rPr sz="1300" spc="-10" dirty="0">
                <a:latin typeface="Calibri"/>
                <a:cs typeface="Calibri"/>
              </a:rPr>
              <a:t>y</a:t>
            </a:r>
            <a:r>
              <a:rPr sz="1300" spc="5" dirty="0">
                <a:latin typeface="Calibri"/>
                <a:cs typeface="Calibri"/>
              </a:rPr>
              <a:t> </a:t>
            </a:r>
            <a:r>
              <a:rPr sz="1300" spc="-5" dirty="0">
                <a:latin typeface="Calibri"/>
                <a:cs typeface="Calibri"/>
              </a:rPr>
              <a:t>la</a:t>
            </a:r>
            <a:r>
              <a:rPr sz="1300" spc="10" dirty="0">
                <a:latin typeface="Calibri"/>
                <a:cs typeface="Calibri"/>
              </a:rPr>
              <a:t> </a:t>
            </a:r>
            <a:r>
              <a:rPr sz="1300" spc="-20" dirty="0">
                <a:latin typeface="Calibri"/>
                <a:cs typeface="Calibri"/>
              </a:rPr>
              <a:t>at</a:t>
            </a:r>
            <a:r>
              <a:rPr sz="1300" spc="-10" dirty="0">
                <a:latin typeface="Calibri"/>
                <a:cs typeface="Calibri"/>
              </a:rPr>
              <a:t>e</a:t>
            </a:r>
            <a:r>
              <a:rPr sz="1300" spc="-5" dirty="0">
                <a:latin typeface="Calibri"/>
                <a:cs typeface="Calibri"/>
              </a:rPr>
              <a:t>n</a:t>
            </a:r>
            <a:r>
              <a:rPr sz="1300" spc="-10" dirty="0">
                <a:latin typeface="Calibri"/>
                <a:cs typeface="Calibri"/>
              </a:rPr>
              <a:t>ción</a:t>
            </a:r>
            <a:r>
              <a:rPr sz="1300" spc="25" dirty="0">
                <a:latin typeface="Calibri"/>
                <a:cs typeface="Calibri"/>
              </a:rPr>
              <a:t> </a:t>
            </a:r>
            <a:r>
              <a:rPr sz="1300" spc="-10" dirty="0">
                <a:latin typeface="Calibri"/>
                <a:cs typeface="Calibri"/>
              </a:rPr>
              <a:t>de</a:t>
            </a:r>
            <a:r>
              <a:rPr sz="1300" spc="5" dirty="0">
                <a:latin typeface="Calibri"/>
                <a:cs typeface="Calibri"/>
              </a:rPr>
              <a:t> </a:t>
            </a:r>
            <a:r>
              <a:rPr sz="1300" spc="-5" dirty="0">
                <a:latin typeface="Calibri"/>
                <a:cs typeface="Calibri"/>
              </a:rPr>
              <a:t>incide</a:t>
            </a:r>
            <a:r>
              <a:rPr sz="1300" spc="-20" dirty="0">
                <a:latin typeface="Calibri"/>
                <a:cs typeface="Calibri"/>
              </a:rPr>
              <a:t>nt</a:t>
            </a:r>
            <a:r>
              <a:rPr sz="1300" spc="-10" dirty="0">
                <a:latin typeface="Calibri"/>
                <a:cs typeface="Calibri"/>
              </a:rPr>
              <a:t>es</a:t>
            </a:r>
            <a:r>
              <a:rPr sz="1300" spc="35" dirty="0">
                <a:latin typeface="Calibri"/>
                <a:cs typeface="Calibri"/>
              </a:rPr>
              <a:t> </a:t>
            </a:r>
            <a:r>
              <a:rPr sz="1300" spc="-20" dirty="0">
                <a:latin typeface="Calibri"/>
                <a:cs typeface="Calibri"/>
              </a:rPr>
              <a:t>c</a:t>
            </a:r>
            <a:r>
              <a:rPr sz="1300" spc="-10" dirty="0">
                <a:latin typeface="Calibri"/>
                <a:cs typeface="Calibri"/>
              </a:rPr>
              <a:t>on</a:t>
            </a:r>
            <a:r>
              <a:rPr sz="1300" spc="20" dirty="0">
                <a:latin typeface="Calibri"/>
                <a:cs typeface="Calibri"/>
              </a:rPr>
              <a:t> </a:t>
            </a:r>
            <a:r>
              <a:rPr sz="1300" spc="-15" dirty="0">
                <a:latin typeface="Calibri"/>
                <a:cs typeface="Calibri"/>
              </a:rPr>
              <a:t>m</a:t>
            </a:r>
            <a:r>
              <a:rPr sz="1300" spc="-25" dirty="0">
                <a:latin typeface="Calibri"/>
                <a:cs typeface="Calibri"/>
              </a:rPr>
              <a:t>a</a:t>
            </a:r>
            <a:r>
              <a:rPr sz="1300" spc="-20" dirty="0">
                <a:latin typeface="Calibri"/>
                <a:cs typeface="Calibri"/>
              </a:rPr>
              <a:t>t</a:t>
            </a:r>
            <a:r>
              <a:rPr sz="1300" spc="-10" dirty="0">
                <a:latin typeface="Calibri"/>
                <a:cs typeface="Calibri"/>
              </a:rPr>
              <a:t>e</a:t>
            </a:r>
            <a:r>
              <a:rPr sz="1300" dirty="0">
                <a:latin typeface="Calibri"/>
                <a:cs typeface="Calibri"/>
              </a:rPr>
              <a:t>r</a:t>
            </a:r>
            <a:r>
              <a:rPr sz="1300" spc="-5" dirty="0">
                <a:latin typeface="Calibri"/>
                <a:cs typeface="Calibri"/>
              </a:rPr>
              <a:t>iales</a:t>
            </a:r>
            <a:r>
              <a:rPr sz="1300" spc="15" dirty="0">
                <a:latin typeface="Calibri"/>
                <a:cs typeface="Calibri"/>
              </a:rPr>
              <a:t> </a:t>
            </a:r>
            <a:r>
              <a:rPr sz="1300" spc="-10" dirty="0">
                <a:latin typeface="Calibri"/>
                <a:cs typeface="Calibri"/>
              </a:rPr>
              <a:t>p</a:t>
            </a:r>
            <a:r>
              <a:rPr sz="1300" spc="-5" dirty="0">
                <a:latin typeface="Calibri"/>
                <a:cs typeface="Calibri"/>
              </a:rPr>
              <a:t>elig</a:t>
            </a:r>
            <a:r>
              <a:rPr sz="1300" spc="-30" dirty="0">
                <a:latin typeface="Calibri"/>
                <a:cs typeface="Calibri"/>
              </a:rPr>
              <a:t>r</a:t>
            </a:r>
            <a:r>
              <a:rPr sz="1300" spc="-10" dirty="0">
                <a:latin typeface="Calibri"/>
                <a:cs typeface="Calibri"/>
              </a:rPr>
              <a:t>osos</a:t>
            </a:r>
            <a:r>
              <a:rPr sz="1300" spc="-5" dirty="0">
                <a:latin typeface="Calibri"/>
                <a:cs typeface="Calibri"/>
              </a:rPr>
              <a:t>.</a:t>
            </a:r>
            <a:endParaRPr sz="1300" dirty="0">
              <a:latin typeface="Calibri"/>
              <a:cs typeface="Calibri"/>
            </a:endParaRPr>
          </a:p>
        </p:txBody>
      </p:sp>
      <p:sp>
        <p:nvSpPr>
          <p:cNvPr id="3" name="object 2"/>
          <p:cNvSpPr txBox="1">
            <a:spLocks noGrp="1"/>
          </p:cNvSpPr>
          <p:nvPr>
            <p:ph type="title"/>
          </p:nvPr>
        </p:nvSpPr>
        <p:spPr>
          <a:xfrm>
            <a:off x="396748" y="422039"/>
            <a:ext cx="10820399" cy="307777"/>
          </a:xfrm>
          <a:prstGeom prst="rect">
            <a:avLst/>
          </a:prstGeom>
        </p:spPr>
        <p:txBody>
          <a:bodyPr vert="horz" wrap="square" lIns="0" tIns="0" rIns="0" bIns="0" rtlCol="0">
            <a:spAutoFit/>
          </a:bodyPr>
          <a:lstStyle/>
          <a:p>
            <a:pPr marL="1308100" algn="ctr">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4" name="5 Tabla"/>
          <p:cNvGraphicFramePr>
            <a:graphicFrameLocks noGrp="1"/>
          </p:cNvGraphicFramePr>
          <p:nvPr>
            <p:extLst>
              <p:ext uri="{D42A27DB-BD31-4B8C-83A1-F6EECF244321}">
                <p14:modId xmlns:p14="http://schemas.microsoft.com/office/powerpoint/2010/main" val="3687806275"/>
              </p:ext>
            </p:extLst>
          </p:nvPr>
        </p:nvGraphicFramePr>
        <p:xfrm>
          <a:off x="1658620" y="3100873"/>
          <a:ext cx="4635500" cy="20955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381000">
                <a:tc>
                  <a:txBody>
                    <a:bodyPr/>
                    <a:lstStyle/>
                    <a:p>
                      <a:pPr algn="ctr" fontAlgn="ctr"/>
                      <a:r>
                        <a:rPr lang="es-ES" sz="1100" u="none" strike="noStrike">
                          <a:effectLst/>
                        </a:rPr>
                        <a:t>Etiquetas de fila</a:t>
                      </a:r>
                      <a:endParaRPr lang="es-ES" sz="1100" b="1"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Cuenta de Describa de manera breve el servicio que solicitó:2</a:t>
                      </a:r>
                      <a:endParaRPr lang="es-ES" sz="11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l" fontAlgn="b"/>
                      <a:r>
                        <a:rPr lang="es-ES" sz="1100" u="none" strike="noStrike">
                          <a:effectLst/>
                        </a:rPr>
                        <a:t>Fortalecimiento Bomberil</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1</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l" fontAlgn="b"/>
                      <a:r>
                        <a:rPr lang="es-ES" sz="1100" u="none" strike="noStrike">
                          <a:effectLst/>
                        </a:rPr>
                        <a:t>Legislación Bomberil</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12</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l" fontAlgn="b"/>
                      <a:r>
                        <a:rPr lang="es-ES" sz="1100" u="none" strike="noStrike">
                          <a:effectLst/>
                        </a:rPr>
                        <a:t>Otros</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19</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762000">
                <a:tc>
                  <a:txBody>
                    <a:bodyPr/>
                    <a:lstStyle/>
                    <a:p>
                      <a:pPr algn="l" fontAlgn="b"/>
                      <a:r>
                        <a:rPr lang="es-ES" sz="1100" u="none" strike="noStrike">
                          <a:effectLst/>
                        </a:rPr>
                        <a:t>Reglamentos generales, técnicos, administrativos  y operativos de la actividad bomberil</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19</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l" fontAlgn="b"/>
                      <a:r>
                        <a:rPr lang="es-ES" sz="1100" u="none" strike="noStrike">
                          <a:effectLst/>
                        </a:rPr>
                        <a:t>Solicitud de información</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8</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l" fontAlgn="b"/>
                      <a:r>
                        <a:rPr lang="es-ES" sz="1100" u="none" strike="noStrike">
                          <a:effectLst/>
                        </a:rPr>
                        <a:t>Total general</a:t>
                      </a:r>
                      <a:endParaRPr lang="es-ES" sz="1100" b="1" i="0" u="none" strike="noStrike">
                        <a:solidFill>
                          <a:srgbClr val="000000"/>
                        </a:solidFill>
                        <a:effectLst/>
                        <a:latin typeface="Calibri"/>
                      </a:endParaRPr>
                    </a:p>
                  </a:txBody>
                  <a:tcPr marL="9525" marR="9525" marT="9525" marB="0" anchor="b"/>
                </a:tc>
                <a:tc>
                  <a:txBody>
                    <a:bodyPr/>
                    <a:lstStyle/>
                    <a:p>
                      <a:pPr algn="ctr" fontAlgn="ctr"/>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bl>
          </a:graphicData>
        </a:graphic>
      </p:graphicFrame>
      <p:graphicFrame>
        <p:nvGraphicFramePr>
          <p:cNvPr id="5" name="6 Gráfico"/>
          <p:cNvGraphicFramePr>
            <a:graphicFrameLocks/>
          </p:cNvGraphicFramePr>
          <p:nvPr>
            <p:extLst>
              <p:ext uri="{D42A27DB-BD31-4B8C-83A1-F6EECF244321}">
                <p14:modId xmlns:p14="http://schemas.microsoft.com/office/powerpoint/2010/main" val="1341701788"/>
              </p:ext>
            </p:extLst>
          </p:nvPr>
        </p:nvGraphicFramePr>
        <p:xfrm>
          <a:off x="6340348" y="2643673"/>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5674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1484595" y="1464907"/>
            <a:ext cx="7570470" cy="615315"/>
          </a:xfrm>
          <a:prstGeom prst="rect">
            <a:avLst/>
          </a:prstGeom>
        </p:spPr>
        <p:txBody>
          <a:bodyPr vert="horz" wrap="square" lIns="0" tIns="0" rIns="0" bIns="0" rtlCol="0">
            <a:spAutoFit/>
          </a:bodyPr>
          <a:lstStyle/>
          <a:p>
            <a:pPr marL="12700">
              <a:lnSpc>
                <a:spcPct val="100000"/>
              </a:lnSpc>
            </a:pPr>
            <a:r>
              <a:rPr sz="1300" b="1" spc="-10" dirty="0">
                <a:latin typeface="Calibri"/>
                <a:cs typeface="Calibri"/>
              </a:rPr>
              <a:t>2.4</a:t>
            </a:r>
            <a:r>
              <a:rPr sz="1300" b="1" spc="20" dirty="0">
                <a:latin typeface="Calibri"/>
                <a:cs typeface="Calibri"/>
              </a:rPr>
              <a:t> </a:t>
            </a:r>
            <a:r>
              <a:rPr sz="1300" b="1" spc="-25" dirty="0">
                <a:latin typeface="Calibri"/>
                <a:cs typeface="Calibri"/>
              </a:rPr>
              <a:t>S</a:t>
            </a:r>
            <a:r>
              <a:rPr sz="1300" b="1" spc="-114" dirty="0">
                <a:latin typeface="Calibri"/>
                <a:cs typeface="Calibri"/>
              </a:rPr>
              <a:t>A</a:t>
            </a:r>
            <a:r>
              <a:rPr sz="1300" b="1" spc="-20" dirty="0">
                <a:latin typeface="Calibri"/>
                <a:cs typeface="Calibri"/>
              </a:rPr>
              <a:t>T</a:t>
            </a:r>
            <a:r>
              <a:rPr sz="1300" b="1" spc="-5" dirty="0">
                <a:latin typeface="Calibri"/>
                <a:cs typeface="Calibri"/>
              </a:rPr>
              <a:t>IS</a:t>
            </a:r>
            <a:r>
              <a:rPr sz="1300" b="1" spc="-80" dirty="0">
                <a:latin typeface="Calibri"/>
                <a:cs typeface="Calibri"/>
              </a:rPr>
              <a:t>F</a:t>
            </a:r>
            <a:r>
              <a:rPr sz="1300" b="1" spc="-30" dirty="0">
                <a:latin typeface="Calibri"/>
                <a:cs typeface="Calibri"/>
              </a:rPr>
              <a:t>A</a:t>
            </a:r>
            <a:r>
              <a:rPr sz="1300" b="1" spc="-10" dirty="0">
                <a:latin typeface="Calibri"/>
                <a:cs typeface="Calibri"/>
              </a:rPr>
              <a:t>CCIÓN</a:t>
            </a:r>
            <a:r>
              <a:rPr sz="1300" b="1" spc="25" dirty="0">
                <a:latin typeface="Calibri"/>
                <a:cs typeface="Calibri"/>
              </a:rPr>
              <a:t> </a:t>
            </a:r>
            <a:r>
              <a:rPr sz="1300" b="1" spc="-114" dirty="0">
                <a:latin typeface="Calibri"/>
                <a:cs typeface="Calibri"/>
              </a:rPr>
              <a:t>A</a:t>
            </a:r>
            <a:r>
              <a:rPr sz="1300" b="1" spc="-20" dirty="0">
                <a:latin typeface="Calibri"/>
                <a:cs typeface="Calibri"/>
              </a:rPr>
              <a:t>T</a:t>
            </a:r>
            <a:r>
              <a:rPr sz="1300" b="1" spc="-10" dirty="0">
                <a:latin typeface="Calibri"/>
                <a:cs typeface="Calibri"/>
              </a:rPr>
              <a:t>ENCIÓN</a:t>
            </a:r>
            <a:r>
              <a:rPr sz="1300" b="1" spc="30" dirty="0">
                <a:latin typeface="Calibri"/>
                <a:cs typeface="Calibri"/>
              </a:rPr>
              <a:t> </a:t>
            </a:r>
            <a:r>
              <a:rPr sz="1300" b="1" spc="-20" dirty="0">
                <a:latin typeface="Calibri"/>
                <a:cs typeface="Calibri"/>
              </a:rPr>
              <a:t>A</a:t>
            </a:r>
            <a:r>
              <a:rPr sz="1300" b="1" spc="-10" dirty="0">
                <a:latin typeface="Calibri"/>
                <a:cs typeface="Calibri"/>
              </a:rPr>
              <a:t>L</a:t>
            </a:r>
            <a:r>
              <a:rPr sz="1300" b="1" spc="20" dirty="0">
                <a:latin typeface="Calibri"/>
                <a:cs typeface="Calibri"/>
              </a:rPr>
              <a:t> </a:t>
            </a:r>
            <a:r>
              <a:rPr sz="1300" b="1" spc="-10" dirty="0">
                <a:latin typeface="Calibri"/>
                <a:cs typeface="Calibri"/>
              </a:rPr>
              <a:t>US</a:t>
            </a:r>
            <a:r>
              <a:rPr sz="1300" b="1" spc="-45" dirty="0">
                <a:latin typeface="Calibri"/>
                <a:cs typeface="Calibri"/>
              </a:rPr>
              <a:t>U</a:t>
            </a:r>
            <a:r>
              <a:rPr sz="1300" b="1" spc="-20" dirty="0">
                <a:latin typeface="Calibri"/>
                <a:cs typeface="Calibri"/>
              </a:rPr>
              <a:t>A</a:t>
            </a:r>
            <a:r>
              <a:rPr sz="1300" b="1" spc="-10" dirty="0">
                <a:latin typeface="Calibri"/>
                <a:cs typeface="Calibri"/>
              </a:rPr>
              <a:t>RIO</a:t>
            </a:r>
            <a:endParaRPr sz="1300" dirty="0">
              <a:latin typeface="Calibri"/>
              <a:cs typeface="Calibri"/>
            </a:endParaRPr>
          </a:p>
          <a:p>
            <a:pPr>
              <a:lnSpc>
                <a:spcPts val="550"/>
              </a:lnSpc>
              <a:spcBef>
                <a:spcPts val="10"/>
              </a:spcBef>
            </a:pPr>
            <a:endParaRPr sz="550" dirty="0"/>
          </a:p>
          <a:p>
            <a:pPr>
              <a:lnSpc>
                <a:spcPts val="1000"/>
              </a:lnSpc>
            </a:pPr>
            <a:endParaRPr sz="1000" dirty="0"/>
          </a:p>
          <a:p>
            <a:pPr marL="12700">
              <a:lnSpc>
                <a:spcPct val="100000"/>
              </a:lnSpc>
            </a:pPr>
            <a:r>
              <a:rPr sz="1300" spc="-15" dirty="0">
                <a:latin typeface="Calibri"/>
                <a:cs typeface="Calibri"/>
              </a:rPr>
              <a:t>L</a:t>
            </a:r>
            <a:r>
              <a:rPr sz="1300" spc="-10" dirty="0">
                <a:latin typeface="Calibri"/>
                <a:cs typeface="Calibri"/>
              </a:rPr>
              <a:t>a</a:t>
            </a:r>
            <a:r>
              <a:rPr sz="1300" spc="20" dirty="0">
                <a:latin typeface="Calibri"/>
                <a:cs typeface="Calibri"/>
              </a:rPr>
              <a:t> </a:t>
            </a:r>
            <a:r>
              <a:rPr sz="1300" spc="-10" dirty="0">
                <a:latin typeface="Calibri"/>
                <a:cs typeface="Calibri"/>
              </a:rPr>
              <a:t>h</a:t>
            </a:r>
            <a:r>
              <a:rPr sz="1300" spc="-5" dirty="0">
                <a:latin typeface="Calibri"/>
                <a:cs typeface="Calibri"/>
              </a:rPr>
              <a:t>er</a:t>
            </a:r>
            <a:r>
              <a:rPr sz="1300" spc="-25" dirty="0">
                <a:latin typeface="Calibri"/>
                <a:cs typeface="Calibri"/>
              </a:rPr>
              <a:t>r</a:t>
            </a:r>
            <a:r>
              <a:rPr sz="1300" spc="-10" dirty="0">
                <a:latin typeface="Calibri"/>
                <a:cs typeface="Calibri"/>
              </a:rPr>
              <a:t>amie</a:t>
            </a:r>
            <a:r>
              <a:rPr sz="1300" spc="-20" dirty="0">
                <a:latin typeface="Calibri"/>
                <a:cs typeface="Calibri"/>
              </a:rPr>
              <a:t>nt</a:t>
            </a:r>
            <a:r>
              <a:rPr sz="1300" spc="-10" dirty="0">
                <a:latin typeface="Calibri"/>
                <a:cs typeface="Calibri"/>
              </a:rPr>
              <a:t>a</a:t>
            </a:r>
            <a:r>
              <a:rPr sz="1300" spc="10" dirty="0">
                <a:latin typeface="Calibri"/>
                <a:cs typeface="Calibri"/>
              </a:rPr>
              <a:t> </a:t>
            </a:r>
            <a:r>
              <a:rPr sz="1300" spc="-10" dirty="0">
                <a:latin typeface="Calibri"/>
                <a:cs typeface="Calibri"/>
              </a:rPr>
              <a:t>que</a:t>
            </a:r>
            <a:r>
              <a:rPr sz="1300" spc="20" dirty="0">
                <a:latin typeface="Calibri"/>
                <a:cs typeface="Calibri"/>
              </a:rPr>
              <a:t> </a:t>
            </a:r>
            <a:r>
              <a:rPr sz="1300" spc="-10" dirty="0">
                <a:latin typeface="Calibri"/>
                <a:cs typeface="Calibri"/>
              </a:rPr>
              <a:t>se</a:t>
            </a:r>
            <a:r>
              <a:rPr sz="1300" spc="20" dirty="0">
                <a:latin typeface="Calibri"/>
                <a:cs typeface="Calibri"/>
              </a:rPr>
              <a:t> </a:t>
            </a:r>
            <a:r>
              <a:rPr sz="1300" spc="-5" dirty="0">
                <a:latin typeface="Calibri"/>
                <a:cs typeface="Calibri"/>
              </a:rPr>
              <a:t>apli</a:t>
            </a:r>
            <a:r>
              <a:rPr sz="1300" spc="-15" dirty="0">
                <a:latin typeface="Calibri"/>
                <a:cs typeface="Calibri"/>
              </a:rPr>
              <a:t>c</a:t>
            </a:r>
            <a:r>
              <a:rPr sz="1300" spc="-10" dirty="0">
                <a:latin typeface="Calibri"/>
                <a:cs typeface="Calibri"/>
              </a:rPr>
              <a:t>ó</a:t>
            </a:r>
            <a:r>
              <a:rPr sz="1300" spc="20" dirty="0">
                <a:latin typeface="Calibri"/>
                <a:cs typeface="Calibri"/>
              </a:rPr>
              <a:t> </a:t>
            </a:r>
            <a:r>
              <a:rPr sz="1300" spc="-20" dirty="0">
                <a:latin typeface="Calibri"/>
                <a:cs typeface="Calibri"/>
              </a:rPr>
              <a:t>c</a:t>
            </a:r>
            <a:r>
              <a:rPr sz="1300" spc="-10" dirty="0">
                <a:latin typeface="Calibri"/>
                <a:cs typeface="Calibri"/>
              </a:rPr>
              <a:t>omp</a:t>
            </a:r>
            <a:r>
              <a:rPr sz="1300" spc="-15" dirty="0">
                <a:latin typeface="Calibri"/>
                <a:cs typeface="Calibri"/>
              </a:rPr>
              <a:t>r</a:t>
            </a:r>
            <a:r>
              <a:rPr sz="1300" spc="-10" dirty="0">
                <a:latin typeface="Calibri"/>
                <a:cs typeface="Calibri"/>
              </a:rPr>
              <a:t>e</a:t>
            </a:r>
            <a:r>
              <a:rPr sz="1300" spc="-5" dirty="0">
                <a:latin typeface="Calibri"/>
                <a:cs typeface="Calibri"/>
              </a:rPr>
              <a:t>n</a:t>
            </a:r>
            <a:r>
              <a:rPr sz="1300" spc="-10" dirty="0">
                <a:latin typeface="Calibri"/>
                <a:cs typeface="Calibri"/>
              </a:rPr>
              <a:t>día</a:t>
            </a:r>
            <a:r>
              <a:rPr sz="1300" spc="10" dirty="0">
                <a:latin typeface="Calibri"/>
                <a:cs typeface="Calibri"/>
              </a:rPr>
              <a:t> </a:t>
            </a:r>
            <a:r>
              <a:rPr sz="1300" spc="-10" dirty="0">
                <a:latin typeface="Calibri"/>
                <a:cs typeface="Calibri"/>
              </a:rPr>
              <a:t>de</a:t>
            </a:r>
            <a:r>
              <a:rPr sz="1300" spc="20" dirty="0">
                <a:latin typeface="Calibri"/>
                <a:cs typeface="Calibri"/>
              </a:rPr>
              <a:t> </a:t>
            </a:r>
            <a:r>
              <a:rPr lang="es-CO" sz="1300" spc="-10" dirty="0">
                <a:latin typeface="Calibri"/>
                <a:cs typeface="Calibri"/>
              </a:rPr>
              <a:t>7</a:t>
            </a:r>
            <a:r>
              <a:rPr sz="1300" spc="5" dirty="0" smtClean="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egu</a:t>
            </a:r>
            <a:r>
              <a:rPr sz="1300" spc="-20" dirty="0">
                <a:latin typeface="Calibri"/>
                <a:cs typeface="Calibri"/>
              </a:rPr>
              <a:t>nt</a:t>
            </a:r>
            <a:r>
              <a:rPr sz="1300" spc="-10" dirty="0">
                <a:latin typeface="Calibri"/>
                <a:cs typeface="Calibri"/>
              </a:rPr>
              <a:t>as</a:t>
            </a:r>
            <a:r>
              <a:rPr sz="1300" spc="20" dirty="0">
                <a:latin typeface="Calibri"/>
                <a:cs typeface="Calibri"/>
              </a:rPr>
              <a:t> </a:t>
            </a:r>
            <a:r>
              <a:rPr sz="1300" spc="-10" dirty="0">
                <a:latin typeface="Calibri"/>
                <a:cs typeface="Calibri"/>
              </a:rPr>
              <a:t>c</a:t>
            </a:r>
            <a:r>
              <a:rPr sz="1300" spc="-5" dirty="0">
                <a:latin typeface="Calibri"/>
                <a:cs typeface="Calibri"/>
              </a:rPr>
              <a:t>er</a:t>
            </a:r>
            <a:r>
              <a:rPr sz="1300" spc="-25" dirty="0">
                <a:latin typeface="Calibri"/>
                <a:cs typeface="Calibri"/>
              </a:rPr>
              <a:t>r</a:t>
            </a:r>
            <a:r>
              <a:rPr sz="1300" spc="-10" dirty="0">
                <a:latin typeface="Calibri"/>
                <a:cs typeface="Calibri"/>
              </a:rPr>
              <a:t>adas,</a:t>
            </a:r>
            <a:r>
              <a:rPr sz="1300" spc="10" dirty="0">
                <a:latin typeface="Calibri"/>
                <a:cs typeface="Calibri"/>
              </a:rPr>
              <a:t> </a:t>
            </a:r>
            <a:r>
              <a:rPr sz="1300" spc="-5" dirty="0">
                <a:latin typeface="Calibri"/>
                <a:cs typeface="Calibri"/>
              </a:rPr>
              <a:t>las</a:t>
            </a:r>
            <a:r>
              <a:rPr sz="1300" spc="15" dirty="0">
                <a:latin typeface="Calibri"/>
                <a:cs typeface="Calibri"/>
              </a:rPr>
              <a:t> </a:t>
            </a:r>
            <a:r>
              <a:rPr sz="1300" spc="-10" dirty="0">
                <a:latin typeface="Calibri"/>
                <a:cs typeface="Calibri"/>
              </a:rPr>
              <a:t>c</a:t>
            </a:r>
            <a:r>
              <a:rPr sz="1300" spc="-5" dirty="0">
                <a:latin typeface="Calibri"/>
                <a:cs typeface="Calibri"/>
              </a:rPr>
              <a:t>u</a:t>
            </a:r>
            <a:r>
              <a:rPr sz="1300" spc="-10" dirty="0">
                <a:latin typeface="Calibri"/>
                <a:cs typeface="Calibri"/>
              </a:rPr>
              <a:t>ales</a:t>
            </a:r>
            <a:r>
              <a:rPr sz="1300" spc="20" dirty="0">
                <a:latin typeface="Calibri"/>
                <a:cs typeface="Calibri"/>
              </a:rPr>
              <a:t> </a:t>
            </a:r>
            <a:r>
              <a:rPr sz="1300" spc="-10" dirty="0">
                <a:latin typeface="Calibri"/>
                <a:cs typeface="Calibri"/>
              </a:rPr>
              <a:t>a</a:t>
            </a:r>
            <a:r>
              <a:rPr sz="1300" dirty="0">
                <a:latin typeface="Calibri"/>
                <a:cs typeface="Calibri"/>
              </a:rPr>
              <a:t>r</a:t>
            </a:r>
            <a:r>
              <a:rPr sz="1300" spc="-30" dirty="0">
                <a:latin typeface="Calibri"/>
                <a:cs typeface="Calibri"/>
              </a:rPr>
              <a:t>r</a:t>
            </a:r>
            <a:r>
              <a:rPr sz="1300" spc="-10" dirty="0">
                <a:latin typeface="Calibri"/>
                <a:cs typeface="Calibri"/>
              </a:rPr>
              <a:t>oja</a:t>
            </a:r>
            <a:r>
              <a:rPr sz="1300" spc="-30" dirty="0">
                <a:latin typeface="Calibri"/>
                <a:cs typeface="Calibri"/>
              </a:rPr>
              <a:t>r</a:t>
            </a:r>
            <a:r>
              <a:rPr sz="1300" spc="-10" dirty="0">
                <a:latin typeface="Calibri"/>
                <a:cs typeface="Calibri"/>
              </a:rPr>
              <a:t>on</a:t>
            </a:r>
            <a:r>
              <a:rPr sz="1300" spc="10" dirty="0">
                <a:latin typeface="Calibri"/>
                <a:cs typeface="Calibri"/>
              </a:rPr>
              <a:t> </a:t>
            </a:r>
            <a:r>
              <a:rPr sz="1300" spc="-5" dirty="0">
                <a:latin typeface="Calibri"/>
                <a:cs typeface="Calibri"/>
              </a:rPr>
              <a:t>los</a:t>
            </a:r>
            <a:r>
              <a:rPr sz="1300" spc="10" dirty="0">
                <a:latin typeface="Calibri"/>
                <a:cs typeface="Calibri"/>
              </a:rPr>
              <a:t> </a:t>
            </a:r>
            <a:r>
              <a:rPr sz="1300" spc="-5" dirty="0">
                <a:latin typeface="Calibri"/>
                <a:cs typeface="Calibri"/>
              </a:rPr>
              <a:t>siguie</a:t>
            </a:r>
            <a:r>
              <a:rPr sz="1300" spc="-20" dirty="0">
                <a:latin typeface="Calibri"/>
                <a:cs typeface="Calibri"/>
              </a:rPr>
              <a:t>nt</a:t>
            </a:r>
            <a:r>
              <a:rPr sz="1300" spc="-10" dirty="0">
                <a:latin typeface="Calibri"/>
                <a:cs typeface="Calibri"/>
              </a:rPr>
              <a:t>es</a:t>
            </a:r>
            <a:r>
              <a:rPr sz="1300" spc="45" dirty="0">
                <a:latin typeface="Calibri"/>
                <a:cs typeface="Calibri"/>
              </a:rPr>
              <a:t> </a:t>
            </a:r>
            <a:r>
              <a:rPr sz="1300" spc="-15" dirty="0">
                <a:latin typeface="Calibri"/>
                <a:cs typeface="Calibri"/>
              </a:rPr>
              <a:t>r</a:t>
            </a:r>
            <a:r>
              <a:rPr sz="1300" spc="-10" dirty="0">
                <a:latin typeface="Calibri"/>
                <a:cs typeface="Calibri"/>
              </a:rPr>
              <a:t>esul</a:t>
            </a:r>
            <a:r>
              <a:rPr sz="1300" spc="-20" dirty="0">
                <a:latin typeface="Calibri"/>
                <a:cs typeface="Calibri"/>
              </a:rPr>
              <a:t>t</a:t>
            </a:r>
            <a:r>
              <a:rPr sz="1300" spc="-10" dirty="0">
                <a:latin typeface="Calibri"/>
                <a:cs typeface="Calibri"/>
              </a:rPr>
              <a:t>ados:</a:t>
            </a:r>
            <a:endParaRPr sz="1300" dirty="0">
              <a:latin typeface="Calibri"/>
              <a:cs typeface="Calibri"/>
            </a:endParaRPr>
          </a:p>
        </p:txBody>
      </p:sp>
      <p:sp>
        <p:nvSpPr>
          <p:cNvPr id="3" name="object 4"/>
          <p:cNvSpPr txBox="1"/>
          <p:nvPr/>
        </p:nvSpPr>
        <p:spPr>
          <a:xfrm>
            <a:off x="1484595" y="2294736"/>
            <a:ext cx="2816860" cy="430887"/>
          </a:xfrm>
          <a:prstGeom prst="rect">
            <a:avLst/>
          </a:prstGeom>
        </p:spPr>
        <p:txBody>
          <a:bodyPr vert="horz" wrap="square" lIns="0" tIns="0" rIns="0" bIns="0" rtlCol="0">
            <a:spAutoFit/>
          </a:bodyPr>
          <a:lstStyle/>
          <a:p>
            <a:pPr marL="12700" marR="6350">
              <a:lnSpc>
                <a:spcPct val="100000"/>
              </a:lnSpc>
            </a:pPr>
            <a:r>
              <a:rPr lang="es-CO" sz="1400" b="1" spc="-20" dirty="0" smtClean="0">
                <a:effectLst>
                  <a:outerShdw blurRad="38100" dist="38100" dir="2700000" algn="tl">
                    <a:srgbClr val="000000">
                      <a:alpha val="43137"/>
                    </a:srgbClr>
                  </a:outerShdw>
                </a:effectLst>
                <a:latin typeface="Calibri"/>
                <a:cs typeface="Calibri"/>
              </a:rPr>
              <a:t>DESEMPEÑO DEL CANAL DEL CONTACTO QUE UTILIZÓ </a:t>
            </a:r>
            <a:endParaRPr sz="1400" dirty="0">
              <a:effectLst>
                <a:outerShdw blurRad="38100" dist="38100" dir="2700000" algn="tl">
                  <a:srgbClr val="000000">
                    <a:alpha val="43137"/>
                  </a:srgbClr>
                </a:outerShdw>
              </a:effectLst>
              <a:latin typeface="Calibri"/>
              <a:cs typeface="Calibri"/>
            </a:endParaRPr>
          </a:p>
        </p:txBody>
      </p:sp>
      <p:sp>
        <p:nvSpPr>
          <p:cNvPr id="4" name="object 2"/>
          <p:cNvSpPr txBox="1">
            <a:spLocks noGrp="1"/>
          </p:cNvSpPr>
          <p:nvPr>
            <p:ph type="title"/>
          </p:nvPr>
        </p:nvSpPr>
        <p:spPr>
          <a:xfrm>
            <a:off x="464977" y="553498"/>
            <a:ext cx="10820399" cy="307777"/>
          </a:xfrm>
          <a:prstGeom prst="rect">
            <a:avLst/>
          </a:prstGeom>
        </p:spPr>
        <p:txBody>
          <a:bodyPr vert="horz" wrap="square" lIns="0" tIns="0" rIns="0" bIns="0" rtlCol="0">
            <a:spAutoFit/>
          </a:bodyPr>
          <a:lstStyle/>
          <a:p>
            <a:pPr marL="1308100" algn="ctr">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5" name="6 Tabla"/>
          <p:cNvGraphicFramePr>
            <a:graphicFrameLocks noGrp="1"/>
          </p:cNvGraphicFramePr>
          <p:nvPr>
            <p:extLst>
              <p:ext uri="{D42A27DB-BD31-4B8C-83A1-F6EECF244321}">
                <p14:modId xmlns:p14="http://schemas.microsoft.com/office/powerpoint/2010/main" val="2489053"/>
              </p:ext>
            </p:extLst>
          </p:nvPr>
        </p:nvGraphicFramePr>
        <p:xfrm>
          <a:off x="1497000" y="3287485"/>
          <a:ext cx="4635500" cy="17145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381000">
                <a:tc>
                  <a:txBody>
                    <a:bodyPr/>
                    <a:lstStyle/>
                    <a:p>
                      <a:pPr algn="ctr" fontAlgn="ctr"/>
                      <a:r>
                        <a:rPr lang="es-ES" sz="1100" u="none" strike="noStrike">
                          <a:effectLst/>
                        </a:rPr>
                        <a:t>Etiquetas de fila</a:t>
                      </a:r>
                      <a:endParaRPr lang="es-ES" sz="1100" b="1"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Cuenta de Seleccione el (los) canal(es) de contacto utilizado (s)</a:t>
                      </a:r>
                      <a:endParaRPr lang="es-ES" sz="11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l" fontAlgn="b"/>
                      <a:r>
                        <a:rPr lang="es-ES" sz="1100" u="none" strike="noStrike">
                          <a:effectLst/>
                        </a:rPr>
                        <a:t>Atención Personalizada</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4</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l" fontAlgn="b"/>
                      <a:r>
                        <a:rPr lang="es-ES" sz="1100" u="none" strike="noStrike">
                          <a:effectLst/>
                        </a:rPr>
                        <a:t>Buzón de sugerencias</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2</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l" fontAlgn="b"/>
                      <a:r>
                        <a:rPr lang="es-ES" sz="1100" u="none" strike="noStrike">
                          <a:effectLst/>
                        </a:rPr>
                        <a:t>Chat institucional</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7</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l" fontAlgn="b"/>
                      <a:r>
                        <a:rPr lang="es-ES" sz="1100" u="none" strike="noStrike">
                          <a:effectLst/>
                        </a:rPr>
                        <a:t>Correo electrónico</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38</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l" fontAlgn="b"/>
                      <a:r>
                        <a:rPr lang="es-ES" sz="1100" u="none" strike="noStrike">
                          <a:effectLst/>
                        </a:rPr>
                        <a:t>Radicación personal</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3</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190500">
                <a:tc>
                  <a:txBody>
                    <a:bodyPr/>
                    <a:lstStyle/>
                    <a:p>
                      <a:pPr algn="l" fontAlgn="b"/>
                      <a:r>
                        <a:rPr lang="es-ES" sz="1100" u="none" strike="noStrike">
                          <a:effectLst/>
                        </a:rPr>
                        <a:t>Teléfono o celular</a:t>
                      </a:r>
                      <a:endParaRPr lang="es-ES" sz="1100" b="0" i="0" u="none" strike="noStrike">
                        <a:solidFill>
                          <a:srgbClr val="000000"/>
                        </a:solidFill>
                        <a:effectLst/>
                        <a:latin typeface="Calibri"/>
                      </a:endParaRPr>
                    </a:p>
                  </a:txBody>
                  <a:tcPr marL="9525" marR="9525" marT="9525" marB="0" anchor="b"/>
                </a:tc>
                <a:tc>
                  <a:txBody>
                    <a:bodyPr/>
                    <a:lstStyle/>
                    <a:p>
                      <a:pPr algn="ctr" fontAlgn="ctr"/>
                      <a:r>
                        <a:rPr lang="es-ES" sz="1100" u="none" strike="noStrike">
                          <a:effectLst/>
                        </a:rPr>
                        <a:t>5</a:t>
                      </a:r>
                      <a:endParaRPr lang="es-ES"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90500">
                <a:tc>
                  <a:txBody>
                    <a:bodyPr/>
                    <a:lstStyle/>
                    <a:p>
                      <a:pPr algn="l" fontAlgn="b"/>
                      <a:r>
                        <a:rPr lang="es-ES" sz="1100" u="none" strike="noStrike">
                          <a:effectLst/>
                        </a:rPr>
                        <a:t>Total general</a:t>
                      </a:r>
                      <a:endParaRPr lang="es-ES" sz="1100" b="1" i="0" u="none" strike="noStrike">
                        <a:solidFill>
                          <a:srgbClr val="000000"/>
                        </a:solidFill>
                        <a:effectLst/>
                        <a:latin typeface="Calibri"/>
                      </a:endParaRPr>
                    </a:p>
                  </a:txBody>
                  <a:tcPr marL="9525" marR="9525" marT="9525" marB="0" anchor="b"/>
                </a:tc>
                <a:tc>
                  <a:txBody>
                    <a:bodyPr/>
                    <a:lstStyle/>
                    <a:p>
                      <a:pPr algn="ctr" fontAlgn="ctr"/>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6" name="9 Gráfico"/>
          <p:cNvGraphicFramePr>
            <a:graphicFrameLocks/>
          </p:cNvGraphicFramePr>
          <p:nvPr>
            <p:extLst>
              <p:ext uri="{D42A27DB-BD31-4B8C-83A1-F6EECF244321}">
                <p14:modId xmlns:p14="http://schemas.microsoft.com/office/powerpoint/2010/main" val="2807942051"/>
              </p:ext>
            </p:extLst>
          </p:nvPr>
        </p:nvGraphicFramePr>
        <p:xfrm>
          <a:off x="6481665" y="2294736"/>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5269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object 3"/>
          <p:cNvSpPr txBox="1"/>
          <p:nvPr/>
        </p:nvSpPr>
        <p:spPr>
          <a:xfrm>
            <a:off x="1370124" y="1225962"/>
            <a:ext cx="4380303" cy="276999"/>
          </a:xfrm>
          <a:prstGeom prst="rect">
            <a:avLst/>
          </a:prstGeom>
        </p:spPr>
        <p:txBody>
          <a:bodyPr vert="horz" wrap="square" lIns="0" tIns="0" rIns="0" bIns="0" rtlCol="0">
            <a:spAutoFit/>
          </a:bodyPr>
          <a:lstStyle/>
          <a:p>
            <a:pPr marL="12700">
              <a:lnSpc>
                <a:spcPct val="100000"/>
              </a:lnSpc>
            </a:pPr>
            <a:r>
              <a:rPr lang="es-CO" sz="1800" b="1" dirty="0" smtClean="0">
                <a:solidFill>
                  <a:srgbClr val="A4A4A4"/>
                </a:solidFill>
                <a:latin typeface="Calibri"/>
                <a:cs typeface="Calibri"/>
              </a:rPr>
              <a:t>CORDIALIDAD Y DISPOSICIÓN DEL SERVIDOR </a:t>
            </a:r>
            <a:endParaRPr sz="1800" dirty="0">
              <a:latin typeface="Calibri"/>
              <a:cs typeface="Calibri"/>
            </a:endParaRPr>
          </a:p>
        </p:txBody>
      </p:sp>
      <p:sp>
        <p:nvSpPr>
          <p:cNvPr id="3" name="object 2"/>
          <p:cNvSpPr txBox="1">
            <a:spLocks noGrp="1"/>
          </p:cNvSpPr>
          <p:nvPr>
            <p:ph type="title"/>
          </p:nvPr>
        </p:nvSpPr>
        <p:spPr>
          <a:xfrm>
            <a:off x="467826" y="513257"/>
            <a:ext cx="10820399" cy="307777"/>
          </a:xfrm>
          <a:prstGeom prst="rect">
            <a:avLst/>
          </a:prstGeom>
        </p:spPr>
        <p:txBody>
          <a:bodyPr vert="horz" wrap="square" lIns="0" tIns="0" rIns="0" bIns="0" rtlCol="0">
            <a:spAutoFit/>
          </a:bodyPr>
          <a:lstStyle/>
          <a:p>
            <a:pPr marL="1308100" algn="ctr">
              <a:lnSpc>
                <a:spcPct val="100000"/>
              </a:lnSpc>
            </a:pPr>
            <a:r>
              <a:rPr sz="2000" b="1" dirty="0"/>
              <a:t>I</a:t>
            </a:r>
            <a:r>
              <a:rPr sz="2000" b="1" spc="5" dirty="0"/>
              <a:t>N</a:t>
            </a:r>
            <a:r>
              <a:rPr sz="2000" b="1" dirty="0"/>
              <a:t>FORME</a:t>
            </a:r>
            <a:r>
              <a:rPr sz="2000" b="1" spc="-25" dirty="0"/>
              <a:t> </a:t>
            </a:r>
            <a:r>
              <a:rPr sz="2000" b="1" dirty="0"/>
              <a:t>E</a:t>
            </a:r>
            <a:r>
              <a:rPr sz="2000" b="1" spc="5" dirty="0"/>
              <a:t>N</a:t>
            </a:r>
            <a:r>
              <a:rPr sz="2000" b="1" dirty="0"/>
              <a:t>CUES</a:t>
            </a:r>
            <a:r>
              <a:rPr sz="2000" b="1" spc="-15" dirty="0"/>
              <a:t>T</a:t>
            </a:r>
            <a:r>
              <a:rPr sz="2000" b="1" dirty="0"/>
              <a:t>A</a:t>
            </a:r>
            <a:r>
              <a:rPr sz="2000" b="1" spc="-40" dirty="0"/>
              <a:t> </a:t>
            </a:r>
            <a:r>
              <a:rPr sz="2000" b="1" dirty="0"/>
              <a:t>S</a:t>
            </a:r>
            <a:r>
              <a:rPr sz="2000" b="1" spc="5" dirty="0"/>
              <a:t>A</a:t>
            </a:r>
            <a:r>
              <a:rPr sz="2000" b="1" dirty="0"/>
              <a:t>TISF</a:t>
            </a:r>
            <a:r>
              <a:rPr sz="2000" b="1" spc="5" dirty="0"/>
              <a:t>A</a:t>
            </a:r>
            <a:r>
              <a:rPr sz="2000" b="1" dirty="0"/>
              <a:t>CCIÓN</a:t>
            </a:r>
            <a:r>
              <a:rPr sz="2000" b="1" spc="-50" dirty="0"/>
              <a:t> </a:t>
            </a:r>
            <a:r>
              <a:rPr sz="2000" b="1" spc="5" dirty="0"/>
              <a:t>A</a:t>
            </a:r>
            <a:r>
              <a:rPr sz="2000" b="1" dirty="0"/>
              <a:t>L</a:t>
            </a:r>
            <a:r>
              <a:rPr sz="2000" b="1" spc="-15" dirty="0"/>
              <a:t> </a:t>
            </a:r>
            <a:r>
              <a:rPr sz="2000" b="1" dirty="0" smtClean="0"/>
              <a:t>US</a:t>
            </a:r>
            <a:r>
              <a:rPr sz="2000" b="1" spc="5" dirty="0" smtClean="0"/>
              <a:t>UA</a:t>
            </a:r>
            <a:r>
              <a:rPr sz="2000" b="1" dirty="0" smtClean="0"/>
              <a:t>RIO</a:t>
            </a:r>
            <a:r>
              <a:rPr lang="es-CO" sz="2000" b="1" spc="-60" dirty="0"/>
              <a:t> </a:t>
            </a:r>
            <a:r>
              <a:rPr lang="es-CO" sz="2000" b="1" spc="-60" dirty="0" smtClean="0"/>
              <a:t>SEGUNDO</a:t>
            </a:r>
            <a:r>
              <a:rPr sz="2000" b="1" spc="-5" dirty="0" smtClean="0"/>
              <a:t> </a:t>
            </a:r>
            <a:r>
              <a:rPr lang="es-ES" sz="2000" b="1" dirty="0"/>
              <a:t>CUATRIMESTRE</a:t>
            </a:r>
            <a:r>
              <a:rPr sz="2000" b="1" dirty="0"/>
              <a:t> 202</a:t>
            </a:r>
            <a:r>
              <a:rPr lang="es-ES" sz="2000" b="1" dirty="0"/>
              <a:t>1</a:t>
            </a:r>
            <a:endParaRPr sz="2000" b="1" dirty="0"/>
          </a:p>
        </p:txBody>
      </p:sp>
      <p:graphicFrame>
        <p:nvGraphicFramePr>
          <p:cNvPr id="4" name="5 Tabla"/>
          <p:cNvGraphicFramePr>
            <a:graphicFrameLocks noGrp="1"/>
          </p:cNvGraphicFramePr>
          <p:nvPr>
            <p:extLst>
              <p:ext uri="{D42A27DB-BD31-4B8C-83A1-F6EECF244321}">
                <p14:modId xmlns:p14="http://schemas.microsoft.com/office/powerpoint/2010/main" val="34028299"/>
              </p:ext>
            </p:extLst>
          </p:nvPr>
        </p:nvGraphicFramePr>
        <p:xfrm>
          <a:off x="1242526" y="2477277"/>
          <a:ext cx="4635500" cy="1371600"/>
        </p:xfrm>
        <a:graphic>
          <a:graphicData uri="http://schemas.openxmlformats.org/drawingml/2006/table">
            <a:tbl>
              <a:tblPr>
                <a:tableStyleId>{5C22544A-7EE6-4342-B048-85BDC9FD1C3A}</a:tableStyleId>
              </a:tblPr>
              <a:tblGrid>
                <a:gridCol w="1818030">
                  <a:extLst>
                    <a:ext uri="{9D8B030D-6E8A-4147-A177-3AD203B41FA5}">
                      <a16:colId xmlns:a16="http://schemas.microsoft.com/office/drawing/2014/main" val="20000"/>
                    </a:ext>
                  </a:extLst>
                </a:gridCol>
                <a:gridCol w="2817470">
                  <a:extLst>
                    <a:ext uri="{9D8B030D-6E8A-4147-A177-3AD203B41FA5}">
                      <a16:colId xmlns:a16="http://schemas.microsoft.com/office/drawing/2014/main" val="20001"/>
                    </a:ext>
                  </a:extLst>
                </a:gridCol>
              </a:tblGrid>
              <a:tr h="381000">
                <a:tc>
                  <a:txBody>
                    <a:bodyPr/>
                    <a:lstStyle/>
                    <a:p>
                      <a:pPr algn="ctr" fontAlgn="ctr"/>
                      <a:r>
                        <a:rPr lang="es-ES" sz="1100" u="none" strike="noStrike">
                          <a:effectLst/>
                        </a:rPr>
                        <a:t>Etiquetas de fila</a:t>
                      </a:r>
                      <a:endParaRPr lang="es-ES" sz="1100" b="1" i="0" u="none" strike="noStrike">
                        <a:solidFill>
                          <a:srgbClr val="000000"/>
                        </a:solidFill>
                        <a:effectLst/>
                        <a:latin typeface="Calibri"/>
                      </a:endParaRPr>
                    </a:p>
                  </a:txBody>
                  <a:tcPr marL="9525" marR="9525" marT="9525" marB="0" anchor="ctr"/>
                </a:tc>
                <a:tc>
                  <a:txBody>
                    <a:bodyPr/>
                    <a:lstStyle/>
                    <a:p>
                      <a:pPr algn="ctr" fontAlgn="ctr"/>
                      <a:r>
                        <a:rPr lang="es-ES" sz="1100" u="none" strike="noStrike">
                          <a:effectLst/>
                        </a:rPr>
                        <a:t>Cuenta de Cordialidad y disposición del servidor</a:t>
                      </a:r>
                      <a:endParaRPr lang="es-ES" sz="11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ctr" fontAlgn="b"/>
                      <a:r>
                        <a:rPr lang="es-ES" sz="1100" u="none" strike="noStrike">
                          <a:effectLst/>
                        </a:rPr>
                        <a:t>Aceptable</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1</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ctr" fontAlgn="b"/>
                      <a:r>
                        <a:rPr lang="es-ES" sz="1100" u="none" strike="noStrike">
                          <a:effectLst/>
                        </a:rPr>
                        <a:t>Bueno</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10</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190500">
                <a:tc>
                  <a:txBody>
                    <a:bodyPr/>
                    <a:lstStyle/>
                    <a:p>
                      <a:pPr algn="ctr" fontAlgn="b"/>
                      <a:r>
                        <a:rPr lang="es-ES" sz="1100" u="none" strike="noStrike">
                          <a:effectLst/>
                        </a:rPr>
                        <a:t>Deficiente</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4</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190500">
                <a:tc>
                  <a:txBody>
                    <a:bodyPr/>
                    <a:lstStyle/>
                    <a:p>
                      <a:pPr algn="ctr" fontAlgn="b"/>
                      <a:r>
                        <a:rPr lang="es-ES" sz="1100" u="none" strike="noStrike">
                          <a:effectLst/>
                        </a:rPr>
                        <a:t>Excelente</a:t>
                      </a:r>
                      <a:endParaRPr lang="es-ES" sz="1100" b="0" i="0" u="none" strike="noStrike">
                        <a:solidFill>
                          <a:srgbClr val="000000"/>
                        </a:solidFill>
                        <a:effectLst/>
                        <a:latin typeface="Calibri"/>
                      </a:endParaRPr>
                    </a:p>
                  </a:txBody>
                  <a:tcPr marL="9525" marR="9525" marT="9525" marB="0" anchor="b"/>
                </a:tc>
                <a:tc>
                  <a:txBody>
                    <a:bodyPr/>
                    <a:lstStyle/>
                    <a:p>
                      <a:pPr algn="ctr" fontAlgn="b"/>
                      <a:r>
                        <a:rPr lang="es-ES" sz="1100" u="none" strike="noStrike">
                          <a:effectLst/>
                        </a:rPr>
                        <a:t>44</a:t>
                      </a:r>
                      <a:endParaRPr lang="es-ES"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228600">
                <a:tc>
                  <a:txBody>
                    <a:bodyPr/>
                    <a:lstStyle/>
                    <a:p>
                      <a:pPr algn="ctr" fontAlgn="b"/>
                      <a:r>
                        <a:rPr lang="es-ES" sz="1100" u="none" strike="noStrike" dirty="0">
                          <a:effectLst/>
                        </a:rPr>
                        <a:t>Total general</a:t>
                      </a:r>
                      <a:endParaRPr lang="es-ES" sz="1100" b="1" i="0" u="none" strike="noStrike" dirty="0">
                        <a:solidFill>
                          <a:srgbClr val="000000"/>
                        </a:solidFill>
                        <a:effectLst/>
                        <a:latin typeface="Calibri"/>
                      </a:endParaRPr>
                    </a:p>
                  </a:txBody>
                  <a:tcPr marL="9525" marR="9525" marT="9525" marB="0" anchor="b"/>
                </a:tc>
                <a:tc>
                  <a:txBody>
                    <a:bodyPr/>
                    <a:lstStyle/>
                    <a:p>
                      <a:pPr algn="ctr" fontAlgn="b"/>
                      <a:r>
                        <a:rPr lang="es-ES" sz="1100" u="none" strike="noStrike" dirty="0">
                          <a:effectLst/>
                        </a:rPr>
                        <a:t>59</a:t>
                      </a:r>
                      <a:endParaRPr lang="es-ES"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bl>
          </a:graphicData>
        </a:graphic>
      </p:graphicFrame>
      <p:graphicFrame>
        <p:nvGraphicFramePr>
          <p:cNvPr id="5" name="12 Gráfico"/>
          <p:cNvGraphicFramePr>
            <a:graphicFrameLocks/>
          </p:cNvGraphicFramePr>
          <p:nvPr>
            <p:extLst>
              <p:ext uri="{D42A27DB-BD31-4B8C-83A1-F6EECF244321}">
                <p14:modId xmlns:p14="http://schemas.microsoft.com/office/powerpoint/2010/main" val="366201388"/>
              </p:ext>
            </p:extLst>
          </p:nvPr>
        </p:nvGraphicFramePr>
        <p:xfrm>
          <a:off x="6347926" y="1943877"/>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3566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545</TotalTime>
  <Words>1740</Words>
  <Application>Microsoft Office PowerPoint</Application>
  <PresentationFormat>Panorámica</PresentationFormat>
  <Paragraphs>226</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Calibri Light</vt:lpstr>
      <vt:lpstr>Century Gothic</vt:lpstr>
      <vt:lpstr>Office Theme</vt:lpstr>
      <vt:lpstr>Presentación de PowerPoint</vt:lpstr>
      <vt:lpstr>Presentación de PowerPoint</vt:lpstr>
      <vt:lpstr>Presentación de PowerPoint</vt:lpstr>
      <vt:lpstr>INFORME ENCUESTA SATISFACCIÓN AL USUARIO SEGUNDO CUATRIMESTRE 2021</vt:lpstr>
      <vt:lpstr>INFORME ENCUESTA SATISFACCIÓN AL USUARIO SEGUNDO CUATRIMESTRE 2021</vt:lpstr>
      <vt:lpstr>INFORME ENCUESTA SATISFACCIÓN AL USUARIO SEGUNDO CUATRIMESTRE 2021</vt:lpstr>
      <vt:lpstr>INFORME ENCUESTA SATISFACCIÓN AL USUARIO SEGUNDO CUATRIMESTRE 2021</vt:lpstr>
      <vt:lpstr>INFORME ENCUESTA SATISFACCIÓN AL USUARIO SEGUNDO CUATRIMESTRE 2021</vt:lpstr>
      <vt:lpstr>INFORME ENCUESTA SATISFACCIÓN AL USUARIO SEGUNDO CUATRIMESTRE 2021</vt:lpstr>
      <vt:lpstr>INFORME ENCUESTA SATISFACCIÓN AL USUARIO SEGUNDO CUATRIMESTRE 2021</vt:lpstr>
      <vt:lpstr>INFORME ENCUESTA SATISFACCIÓN AL USUARIO SEGUNDO CUATRIMESTRE 2021</vt:lpstr>
      <vt:lpstr>INFORME ENCUESTA SATISFACCIÓN AL USUARIO SEGUNDO CUATRIMESTRE 2021</vt:lpstr>
      <vt:lpstr>INFORME ENCUESTA SATISFACCIÓN AL USUARIO SEGUNDO CUATRIMESTRE 2021</vt:lpstr>
      <vt:lpstr>ANALISIS DE RESULTADO OBTENIDO</vt:lpstr>
      <vt:lpstr>ANALISIS DE RESULTADO OBTENIDO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Uniformes Bomberos  Colombia</dc:title>
  <dc:creator>CAMILO DUSSAN</dc:creator>
  <cp:lastModifiedBy>Faubricio Sanchez Cortes</cp:lastModifiedBy>
  <cp:revision>319</cp:revision>
  <dcterms:created xsi:type="dcterms:W3CDTF">2020-09-01T14:09:05Z</dcterms:created>
  <dcterms:modified xsi:type="dcterms:W3CDTF">2021-10-06T20:45:20Z</dcterms:modified>
</cp:coreProperties>
</file>